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628D-0880-4706-AD4C-1C1DE6FBF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947AE-34C6-49E5-BDB3-859CD6A1F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CEC5B-EE03-4811-BF66-D288FFDEC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F09B-A8B6-4C33-91BC-74DF6D9D0CC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648C2-2D4A-4397-9D73-FB488DFE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F1B8D-A6E5-4FBA-A16D-34BE43D9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4F4D-9C0E-4E3D-80C2-0E86C30E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03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F798-8EBB-452B-A05B-6C9C0738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5762B-BE49-4FB6-A371-C0386B791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E2A22-1956-4B59-AF1D-E7B0F142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F09B-A8B6-4C33-91BC-74DF6D9D0CC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C23E1-69B9-4974-A324-630A1A7A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98947-EF11-44A4-B2FE-37C51600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4F4D-9C0E-4E3D-80C2-0E86C30E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5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8266F7-B5D4-481A-83D0-6F8673F89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28327-9D8D-4235-BD13-F481AB40D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19328-18B7-4D09-BD6D-E28390C2C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F09B-A8B6-4C33-91BC-74DF6D9D0CC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5911C-DD79-405D-A57E-5C9AB2183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AF4ED-5428-4818-88EB-1CAE66B2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4F4D-9C0E-4E3D-80C2-0E86C30E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2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2FFE4-926D-46B4-877E-1525D90F5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20517-E85F-4A0E-96D4-71EF95A8D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279F4-5BAF-4CF2-8CAA-BF3A98A1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F09B-A8B6-4C33-91BC-74DF6D9D0CC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135B3-A9E1-4D2E-9082-4516B39DB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3E719-FC1C-4D76-A329-832F77C8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4F4D-9C0E-4E3D-80C2-0E86C30E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7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7239-FE72-44D5-A586-B71132FA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3DD24-DB35-4AF3-B46D-AC783E29D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7BD16-ECDF-47A5-B4FD-4E106EEB7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F09B-A8B6-4C33-91BC-74DF6D9D0CC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1566B-0D21-4796-B941-55F913BC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DD602-8DFF-411C-BF15-B84832B6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4F4D-9C0E-4E3D-80C2-0E86C30E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8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45C18-A669-4058-8AD5-1945FB936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4735-CCB1-4862-B22C-7B9D23A34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ED623-EFB8-4075-9C5E-7AE83C068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858DE-0B02-485D-9AB4-B55968693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F09B-A8B6-4C33-91BC-74DF6D9D0CC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B2245-212D-4820-A106-9CE40AAB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4DFDF-E4CA-4A60-B95B-43A2CEDA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4F4D-9C0E-4E3D-80C2-0E86C30E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4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6E61-3517-4EAA-B4E9-ACE4D8A4F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EC741-9328-40EF-991C-9C35B7C7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0AE92-EC4D-4598-A233-2A4513D58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0581DD-64B9-4F98-89B0-FF78E1711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858CE-97D5-4381-8FCD-7169FB166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270C66-F61A-447B-97F5-D73FBAD4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F09B-A8B6-4C33-91BC-74DF6D9D0CC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A6A7C-8A4E-4158-8915-C80EC8D6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8AE7D-E4B6-48D4-90CF-C1D6A7B2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4F4D-9C0E-4E3D-80C2-0E86C30E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9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B843-41F2-4AEB-9D09-19FFD6F4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702D1-ED37-4EF8-A162-3C6A79850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F09B-A8B6-4C33-91BC-74DF6D9D0CC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FC6A3-BB2F-49FE-96CD-E42B90FA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9A7A4-2102-42A9-BBD8-88EB1F5F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4F4D-9C0E-4E3D-80C2-0E86C30E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3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D6775C-CE72-43EA-A4C3-870814DC0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F09B-A8B6-4C33-91BC-74DF6D9D0CC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D379A-7013-4BF3-AE4F-A5002DBB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3AA5D-7235-45CF-9442-A9C56FE6E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4F4D-9C0E-4E3D-80C2-0E86C30E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6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3B9FC-3FE7-43AD-B45E-2A81BA133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4CE11-ECB2-4CD7-AF50-257A4E7C4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C1815-27D9-41E0-9205-FC04C5E85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CC196-3F44-4467-B581-A1580FEE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F09B-A8B6-4C33-91BC-74DF6D9D0CC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4D63E-8057-452B-9FB8-F16BCE0E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49760-38A4-4AAA-B15D-E0E5E159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4F4D-9C0E-4E3D-80C2-0E86C30E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7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1006-D30F-4912-98B3-B295AA69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8A19D-3A5F-45FA-862A-FF3E43308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DABD5-F2F0-4931-8456-EC3AA0721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09EFE-D339-47D1-B17B-698C6FCD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F09B-A8B6-4C33-91BC-74DF6D9D0CC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B3BF6-1CFD-461E-B07F-5072C25D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77172-FA2F-441F-829D-350EA207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4F4D-9C0E-4E3D-80C2-0E86C30E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8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C751BB-E680-4457-8CC1-D9A414A66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6F219-694B-427A-A8A6-7DC9A66B6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C0F89-8879-49A4-A082-A8B47FB1B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0F09B-A8B6-4C33-91BC-74DF6D9D0CC0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2AB41-634E-4E1C-9532-1712CAC76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9D323-EBE2-42BA-B846-552C4F6D0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D4F4D-9C0E-4E3D-80C2-0E86C30E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8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2D775E-92E6-490E-8C99-DBD78D45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19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Report / Project Documentation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4E013E-DC65-49DF-9611-09869B2FB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419"/>
            <a:ext cx="10515600" cy="533850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Contents/Index with page numbering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Introduction/Objectives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Need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Investigation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Planning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Scheduling (PERT Chart and Gantt Chart both)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 specifications (SRS)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 Paradigm applied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models (like DFD), Control Flow diagrams, State Diagrams/Sequence diagrams, Entity Relationship Model, Class Diagrams/CRC Models/Collaboration Diagrams/Use-case Diagrams/Activity Diagrams depending upon your project requirements</a:t>
            </a:r>
          </a:p>
        </p:txBody>
      </p:sp>
    </p:spTree>
    <p:extLst>
      <p:ext uri="{BB962C8B-B14F-4D97-AF65-F5344CB8AC3E}">
        <p14:creationId xmlns:p14="http://schemas.microsoft.com/office/powerpoint/2010/main" val="7757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2D775E-92E6-490E-8C99-DBD78D45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19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Report / Project Documentation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4E013E-DC65-49DF-9611-09869B2FB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419"/>
            <a:ext cx="10515600" cy="533850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Modularisation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details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 and constraints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design, Procedural Design/Object Oriented Design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Design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 (Unit Test Cases and System Test Cases)</a:t>
            </a:r>
          </a:p>
        </p:txBody>
      </p:sp>
    </p:spTree>
    <p:extLst>
      <p:ext uri="{BB962C8B-B14F-4D97-AF65-F5344CB8AC3E}">
        <p14:creationId xmlns:p14="http://schemas.microsoft.com/office/powerpoint/2010/main" val="112228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2D775E-92E6-490E-8C99-DBD78D45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19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Report / Project Documentation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4E013E-DC65-49DF-9611-09869B2FB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419"/>
            <a:ext cx="10515600" cy="533850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commands for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database creation (along with constraints), (ii) data insertion in tables and (iii) access rights for different users.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Project Coding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 and Description of Coding segments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 of the coding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Efficiency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calling/passing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checks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44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2D775E-92E6-490E-8C99-DBD78D45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19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Report / Project Documentation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4E013E-DC65-49DF-9611-09869B2FB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419"/>
            <a:ext cx="10515600" cy="533850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techniques and Testing strategies used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Plan used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reports for Unit Test Cases and System Test Cases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 and Code improvement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Security measures (Implementation of security for the project developed)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Database/data security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User profiles and access rights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Estimation of the Project along with Cost Estimation Model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 (sample layouts should be placed)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and further enhancement of the Project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88254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2D775E-92E6-490E-8C99-DBD78D45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19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Report / Project Documentation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4E013E-DC65-49DF-9611-09869B2FB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419"/>
            <a:ext cx="10515600" cy="533850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Appendices (if any)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Glossary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attach a copy of the CD containing the executable file(s) of the complete project.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44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290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Project Report / Project Documentation</vt:lpstr>
      <vt:lpstr>Project Report / Project Documentation</vt:lpstr>
      <vt:lpstr>Project Report / Project Documentation</vt:lpstr>
      <vt:lpstr>Project Report / Project Documentation</vt:lpstr>
      <vt:lpstr>Project Report / Project 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/ Project Documentation</dc:title>
  <dc:creator>RK</dc:creator>
  <cp:lastModifiedBy>RK</cp:lastModifiedBy>
  <cp:revision>4</cp:revision>
  <dcterms:created xsi:type="dcterms:W3CDTF">2019-11-23T05:24:43Z</dcterms:created>
  <dcterms:modified xsi:type="dcterms:W3CDTF">2019-11-23T17:56:25Z</dcterms:modified>
</cp:coreProperties>
</file>