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ato Black"/>
      <p:bold r:id="rId13"/>
      <p:boldItalic r:id="rId14"/>
    </p:embeddedFont>
    <p:embeddedFont>
      <p:font typeface="Libre Baskerville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s2BfKZ3zQUY4I514/zov6Svct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Black-bold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Baskerville-regular.fntdata"/><Relationship Id="rId14" Type="http://schemas.openxmlformats.org/officeDocument/2006/relationships/font" Target="fonts/LatoBlack-boldItalic.fntdata"/><Relationship Id="rId17" Type="http://schemas.openxmlformats.org/officeDocument/2006/relationships/font" Target="fonts/LibreBaskerville-italic.fntdata"/><Relationship Id="rId16" Type="http://schemas.openxmlformats.org/officeDocument/2006/relationships/font" Target="fonts/LibreBaskervill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7e34900e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07e34900e0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7e34900e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07e34900e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7e34900e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07e34900e0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7e34900e0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07e34900e0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7e34900e0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07e34900e0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408" y="-544300"/>
            <a:ext cx="12190813" cy="66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97950" y="3383542"/>
            <a:ext cx="779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i="0" lang="en-IN" sz="2000" u="none" cap="none" strike="noStrike">
                <a:solidFill>
                  <a:schemeClr val="dk1"/>
                </a:solidFill>
              </a:rPr>
            </a:br>
            <a:r>
              <a:rPr b="1" lang="en-IN" sz="3200">
                <a:solidFill>
                  <a:schemeClr val="dk1"/>
                </a:solidFill>
              </a:rPr>
              <a:t>EDA on AMCAT Data</a:t>
            </a:r>
            <a:endParaRPr b="1" i="0" sz="32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622951" y="992100"/>
            <a:ext cx="10946100" cy="4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Background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Name</a:t>
            </a:r>
            <a:r>
              <a:rPr lang="en-IN">
                <a:solidFill>
                  <a:schemeClr val="dk1"/>
                </a:solidFill>
              </a:rPr>
              <a:t>: Abhijeet Chauhan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Education</a:t>
            </a:r>
            <a:r>
              <a:rPr lang="en-IN">
                <a:solidFill>
                  <a:schemeClr val="dk1"/>
                </a:solidFill>
              </a:rPr>
              <a:t>: Final year B.E.  in Computer Engineering with Honors in Data Science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Why I Want to Learn Data Science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Passion for Data</a:t>
            </a:r>
            <a:r>
              <a:rPr lang="en-IN">
                <a:solidFill>
                  <a:schemeClr val="dk1"/>
                </a:solidFill>
              </a:rPr>
              <a:t>: From the very start I’m curious about Data and its potential </a:t>
            </a:r>
            <a:r>
              <a:rPr lang="en-IN">
                <a:solidFill>
                  <a:schemeClr val="dk1"/>
                </a:solidFill>
              </a:rPr>
              <a:t>influence on society.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Problem-Solving Skills</a:t>
            </a:r>
            <a:r>
              <a:rPr lang="en-IN">
                <a:solidFill>
                  <a:schemeClr val="dk1"/>
                </a:solidFill>
              </a:rPr>
              <a:t>: Data science allows me to use  my analytical skills to solve real-world problems, particularly in technology and business.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1"/>
                </a:solidFill>
              </a:rPr>
              <a:t>Projects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ShipFare: S</a:t>
            </a:r>
            <a:r>
              <a:rPr lang="en-IN">
                <a:solidFill>
                  <a:schemeClr val="dk1"/>
                </a:solidFill>
              </a:rPr>
              <a:t>hipment Price </a:t>
            </a:r>
            <a:r>
              <a:rPr lang="en-IN">
                <a:solidFill>
                  <a:schemeClr val="dk1"/>
                </a:solidFill>
              </a:rPr>
              <a:t>prediction</a:t>
            </a:r>
            <a:r>
              <a:rPr lang="en-IN">
                <a:solidFill>
                  <a:schemeClr val="dk1"/>
                </a:solidFill>
              </a:rPr>
              <a:t> app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>
                <a:solidFill>
                  <a:schemeClr val="dk1"/>
                </a:solidFill>
              </a:rPr>
              <a:t>DiabeScan: Diabetes Prediciton app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LinkedIn and GitHub Profile URLs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LinkedIn Profile</a:t>
            </a:r>
            <a:r>
              <a:rPr lang="en-IN">
                <a:solidFill>
                  <a:schemeClr val="dk1"/>
                </a:solidFill>
              </a:rPr>
              <a:t>: http://linkedin.com/in/abhijeet-chauhan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IN">
                <a:solidFill>
                  <a:schemeClr val="dk1"/>
                </a:solidFill>
              </a:rPr>
              <a:t>GitHub Profile</a:t>
            </a:r>
            <a:r>
              <a:rPr lang="en-IN">
                <a:solidFill>
                  <a:schemeClr val="dk1"/>
                </a:solidFill>
              </a:rPr>
              <a:t>: https://github.com/Abhijeet-Chauhan/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6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b="0" i="0" lang="en-IN" sz="3200" u="none" cap="none" strike="noStrik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e34900e0_0_3"/>
          <p:cNvSpPr txBox="1"/>
          <p:nvPr/>
        </p:nvSpPr>
        <p:spPr>
          <a:xfrm>
            <a:off x="622951" y="1060250"/>
            <a:ext cx="109461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Understanding the factors influencing salary among engineering graduates.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key variables affecting salary.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relationships between demographics, education, and skills.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07e34900e0_0_3"/>
          <p:cNvSpPr txBox="1"/>
          <p:nvPr/>
        </p:nvSpPr>
        <p:spPr>
          <a:xfrm>
            <a:off x="411225" y="426150"/>
            <a:ext cx="7652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Business Problem and Objectives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7e34900e0_0_11"/>
          <p:cNvSpPr txBox="1"/>
          <p:nvPr/>
        </p:nvSpPr>
        <p:spPr>
          <a:xfrm>
            <a:off x="622951" y="1503650"/>
            <a:ext cx="10946100" cy="27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</a:rPr>
              <a:t>Dataset Summary</a:t>
            </a:r>
            <a:r>
              <a:rPr lang="en-I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>
                <a:solidFill>
                  <a:schemeClr val="dk1"/>
                </a:solidFill>
              </a:rPr>
              <a:t>Records: ~4000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>
                <a:solidFill>
                  <a:schemeClr val="dk1"/>
                </a:solidFill>
              </a:rPr>
              <a:t>Features: ~40 (e.g., Salary, Gender, Specialization, College GPA)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07e34900e0_0_11"/>
          <p:cNvSpPr txBox="1"/>
          <p:nvPr/>
        </p:nvSpPr>
        <p:spPr>
          <a:xfrm>
            <a:off x="427650" y="416550"/>
            <a:ext cx="7652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Data </a:t>
            </a:r>
            <a:r>
              <a:rPr lang="en-IN" sz="32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Overview and Methodology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7e34900e0_0_18"/>
          <p:cNvSpPr txBox="1"/>
          <p:nvPr/>
        </p:nvSpPr>
        <p:spPr>
          <a:xfrm>
            <a:off x="622950" y="1421550"/>
            <a:ext cx="10946100" cy="28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</a:rPr>
              <a:t>Data Cleaning Steps</a:t>
            </a:r>
            <a:r>
              <a:rPr lang="en-IN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Handled missing values, removed duplicates, corrected data types.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1"/>
                </a:solidFill>
              </a:rPr>
              <a:t>Univariate &amp; Bivariate Analysis</a:t>
            </a:r>
            <a:r>
              <a:rPr lang="en-IN" sz="2200">
                <a:solidFill>
                  <a:schemeClr val="dk1"/>
                </a:solidFill>
              </a:rPr>
              <a:t>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Techniques: Histograms, boxplots, scatter plots.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IN" sz="2200">
                <a:solidFill>
                  <a:schemeClr val="dk1"/>
                </a:solidFill>
              </a:rPr>
              <a:t>Key Insights: Distributions, outliers, and significant relationships (e.g., GPA vs. Salary).</a:t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07e34900e0_0_18"/>
          <p:cNvSpPr txBox="1"/>
          <p:nvPr/>
        </p:nvSpPr>
        <p:spPr>
          <a:xfrm>
            <a:off x="427650" y="416550"/>
            <a:ext cx="7652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Exploratory Data Analysis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7e34900e0_0_25"/>
          <p:cNvSpPr txBox="1"/>
          <p:nvPr/>
        </p:nvSpPr>
        <p:spPr>
          <a:xfrm>
            <a:off x="622950" y="1421550"/>
            <a:ext cx="10946100" cy="2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</a:rPr>
              <a:t>Key Findings</a:t>
            </a:r>
            <a:r>
              <a:rPr lang="en-I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>
                <a:solidFill>
                  <a:schemeClr val="dk1"/>
                </a:solidFill>
              </a:rPr>
              <a:t>Influential factors: GPA, specialization, job city, and gender.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>
                <a:solidFill>
                  <a:schemeClr val="dk1"/>
                </a:solidFill>
              </a:rPr>
              <a:t>Validated claims on salary expectations.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</a:rPr>
              <a:t>Business Questions</a:t>
            </a:r>
            <a:r>
              <a:rPr lang="en-I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>
                <a:solidFill>
                  <a:schemeClr val="dk1"/>
                </a:solidFill>
              </a:rPr>
              <a:t>Does GPA impact salary?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>
                <a:solidFill>
                  <a:schemeClr val="dk1"/>
                </a:solidFill>
              </a:rPr>
              <a:t>Are there salary differences based on job location?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29" name="Google Shape;129;g307e34900e0_0_25"/>
          <p:cNvSpPr txBox="1"/>
          <p:nvPr/>
        </p:nvSpPr>
        <p:spPr>
          <a:xfrm>
            <a:off x="427650" y="416550"/>
            <a:ext cx="7652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Key Findings and Business Questions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7e34900e0_0_32"/>
          <p:cNvSpPr txBox="1"/>
          <p:nvPr/>
        </p:nvSpPr>
        <p:spPr>
          <a:xfrm>
            <a:off x="622950" y="1421550"/>
            <a:ext cx="1094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-IN" sz="1900">
                <a:solidFill>
                  <a:schemeClr val="dk1"/>
                </a:solidFill>
              </a:rPr>
              <a:t>Key insights on salary influences and relationships derived from analysis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35" name="Google Shape;135;g307e34900e0_0_32"/>
          <p:cNvSpPr txBox="1"/>
          <p:nvPr/>
        </p:nvSpPr>
        <p:spPr>
          <a:xfrm>
            <a:off x="427650" y="416550"/>
            <a:ext cx="7652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Conclusion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b="0" i="0" lang="en-IN" sz="4400" u="none" cap="none" strike="noStrik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2021-02-16T05:19:01Z</dcterms:created>
  <dc:creator>Raghu Ram Aduri</dc:creator>
</cp:coreProperties>
</file>