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259" r:id="rId8"/>
    <p:sldId id="312" r:id="rId9"/>
    <p:sldId id="317" r:id="rId10"/>
    <p:sldId id="31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67A"/>
    <a:srgbClr val="73292A"/>
    <a:srgbClr val="4F5945"/>
    <a:srgbClr val="A9D7D9"/>
    <a:srgbClr val="93D3D9"/>
    <a:srgbClr val="AAD6FF"/>
    <a:srgbClr val="B2C8CD"/>
    <a:srgbClr val="CCD8D6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879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5:40:46.4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5:40:48.3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943" y="2341726"/>
            <a:ext cx="5262113" cy="1635051"/>
          </a:xfrm>
        </p:spPr>
        <p:txBody>
          <a:bodyPr/>
          <a:lstStyle/>
          <a:p>
            <a:r>
              <a:rPr lang="en-US" sz="3600" dirty="0"/>
              <a:t>Artificial Neural Network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3" y="4734867"/>
            <a:ext cx="2999232" cy="438912"/>
          </a:xfrm>
        </p:spPr>
        <p:txBody>
          <a:bodyPr/>
          <a:lstStyle/>
          <a:p>
            <a:r>
              <a:rPr lang="en-US" dirty="0"/>
              <a:t>Abhijeet Lodhiyal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ML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Primary goals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Functions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artificial neural network is used to mimic the human brain by creating a model that is similar to that of our brains . We can use an ANN for various purposes like face recognition, anomaly detection and various types of predictions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an ANN which can predict handwritten digits with great accuracy.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47C14-A729-7D81-E233-252736EF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activation function is the function that a neuron or node uses. Here I have used the sigmoid function for each layer. </a:t>
            </a:r>
          </a:p>
          <a:p>
            <a:r>
              <a:rPr lang="en-US" dirty="0"/>
              <a:t>The output layer also uses a SoftMax function which is used to normalize the sum of the results to 1.</a:t>
            </a:r>
          </a:p>
          <a:p>
            <a:r>
              <a:rPr lang="en-US" dirty="0"/>
              <a:t>The predict output function is used to implement forward propagation. It is done by multiplying the weights and the biases with the output of the previous layer.</a:t>
            </a:r>
          </a:p>
          <a:p>
            <a:r>
              <a:rPr lang="en-US" dirty="0"/>
              <a:t>The backpropagation function is used to adjust the weights and biases such that the model predict the correct value .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70B441-2A68-782F-5B73-E2F6BC1B943E}"/>
                  </a:ext>
                </a:extLst>
              </p14:cNvPr>
              <p14:cNvContentPartPr/>
              <p14:nvPr/>
            </p14:nvContentPartPr>
            <p14:xfrm>
              <a:off x="2656691" y="48297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70B441-2A68-782F-5B73-E2F6BC1B9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051" y="37533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47E9C9-D14A-6756-AE66-E2EF4FB9CA49}"/>
                  </a:ext>
                </a:extLst>
              </p14:cNvPr>
              <p14:cNvContentPartPr/>
              <p14:nvPr/>
            </p14:nvContentPartPr>
            <p14:xfrm>
              <a:off x="8057051" y="90561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47E9C9-D14A-6756-AE66-E2EF4FB9C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9051" y="79761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FD69207-8A40-22B3-E0F1-9C459B955F90}"/>
              </a:ext>
            </a:extLst>
          </p:cNvPr>
          <p:cNvSpPr/>
          <p:nvPr/>
        </p:nvSpPr>
        <p:spPr>
          <a:xfrm>
            <a:off x="609600" y="277087"/>
            <a:ext cx="10972800" cy="976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3"/>
                </a:solidFill>
                <a:latin typeface="+mj-lt"/>
              </a:rPr>
              <a:t>Functions</a:t>
            </a:r>
            <a:r>
              <a:rPr lang="en-US" sz="44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4400" dirty="0">
                <a:solidFill>
                  <a:schemeClr val="accent3"/>
                </a:solidFill>
                <a:latin typeface="+mj-lt"/>
              </a:rPr>
              <a:t>used</a:t>
            </a:r>
            <a:endParaRPr lang="en-IN" sz="44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A4A6-0F29-E55D-A499-190A1FA5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3" y="388189"/>
            <a:ext cx="11013057" cy="5784011"/>
          </a:xfrm>
        </p:spPr>
        <p:txBody>
          <a:bodyPr/>
          <a:lstStyle/>
          <a:p>
            <a:r>
              <a:rPr lang="en-US" dirty="0" err="1"/>
              <a:t>np.outer</a:t>
            </a:r>
            <a:r>
              <a:rPr lang="en-US" dirty="0"/>
              <a:t> function is used to multiply every value of 1 vector to every other value of the next vector.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weight_op_update</a:t>
            </a:r>
            <a:r>
              <a:rPr lang="en-US" dirty="0"/>
              <a:t> = </a:t>
            </a:r>
            <a:r>
              <a:rPr lang="en-US" dirty="0" err="1"/>
              <a:t>learning_rate</a:t>
            </a:r>
            <a:r>
              <a:rPr lang="en-US" dirty="0"/>
              <a:t> * </a:t>
            </a:r>
            <a:r>
              <a:rPr lang="en-US" dirty="0" err="1"/>
              <a:t>np.outer</a:t>
            </a:r>
            <a:r>
              <a:rPr lang="en-US" dirty="0"/>
              <a:t>(</a:t>
            </a:r>
            <a:r>
              <a:rPr lang="en-US" dirty="0" err="1"/>
              <a:t>change_op</a:t>
            </a:r>
            <a:r>
              <a:rPr lang="en-US" dirty="0"/>
              <a:t>, hl_output2)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Here, every value of </a:t>
            </a:r>
            <a:r>
              <a:rPr lang="en-IN" dirty="0" err="1"/>
              <a:t>change_op</a:t>
            </a:r>
            <a:r>
              <a:rPr lang="en-IN" dirty="0"/>
              <a:t> is multiplied with every value of hl_output2    </a:t>
            </a:r>
            <a:r>
              <a:rPr lang="en-US" dirty="0"/>
              <a:t>to form a two-dimensional vector.</a:t>
            </a:r>
          </a:p>
          <a:p>
            <a:r>
              <a:rPr lang="en-IN" dirty="0" err="1"/>
              <a:t>hl_output</a:t>
            </a:r>
            <a:r>
              <a:rPr lang="en-IN" dirty="0"/>
              <a:t> , hl_output2 are inputs to the next layer. </a:t>
            </a:r>
          </a:p>
          <a:p>
            <a:r>
              <a:rPr lang="en-IN" dirty="0"/>
              <a:t>We update the whole matrix for a single example using </a:t>
            </a:r>
            <a:r>
              <a:rPr lang="en-IN" dirty="0" err="1"/>
              <a:t>np.outer</a:t>
            </a:r>
            <a:r>
              <a:rPr lang="en-IN" dirty="0"/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F9153-8A1F-DDC0-EBAB-FC847DAD6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7723-BB1B-1A41-4CC6-6639AC594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The artificial neural networ</a:t>
            </a:r>
            <a:r>
              <a:rPr lang="en-US" sz="2800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k which we built gave us an accuracy of 92.95 percent which is a decent accuracy for a model built from scratch.</a:t>
            </a:r>
            <a:endParaRPr lang="en-US" sz="2800" dirty="0">
              <a:solidFill>
                <a:schemeClr val="accent3"/>
              </a:solidFill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64" y="2884932"/>
            <a:ext cx="2852928" cy="10881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Abhijeet Lodhiyal</a:t>
            </a:r>
          </a:p>
          <a:p>
            <a:r>
              <a:rPr lang="en-US" sz="1800" dirty="0"/>
              <a:t>abhijeetlodhiyal@gmail.com 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{FA0985EC-5723-437B-80B7-DFA2EA761CE9}tf56410444_win32</Template>
  <TotalTime>533</TotalTime>
  <Words>326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Artificial Neural Network from Scratch</vt:lpstr>
      <vt:lpstr>Agenda</vt:lpstr>
      <vt:lpstr>Introduction</vt:lpstr>
      <vt:lpstr>Primary goals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from Scratch</dc:title>
  <dc:creator>Alo Alo</dc:creator>
  <cp:lastModifiedBy>Alo Alo</cp:lastModifiedBy>
  <cp:revision>4</cp:revision>
  <dcterms:created xsi:type="dcterms:W3CDTF">2023-05-25T00:18:47Z</dcterms:created>
  <dcterms:modified xsi:type="dcterms:W3CDTF">2023-07-05T11:34:09Z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