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divvybikes.com/data-license-agreement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bikes.com/data-license-agreement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68262-B7CC-409B-8775-7E72E25042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428BB-F4C5-4A50-A1EE-21454E773789}">
      <dgm:prSet/>
      <dgm:spPr/>
      <dgm:t>
        <a:bodyPr/>
        <a:lstStyle/>
        <a:p>
          <a:r>
            <a:rPr lang="en-US" dirty="0"/>
            <a:t>Business task</a:t>
          </a:r>
        </a:p>
      </dgm:t>
    </dgm:pt>
    <dgm:pt modelId="{9AA61458-5185-4EDA-9AD0-386C3C8994EB}" type="parTrans" cxnId="{3A7BD75C-57AC-438D-888D-C7BF45FD084C}">
      <dgm:prSet/>
      <dgm:spPr/>
      <dgm:t>
        <a:bodyPr/>
        <a:lstStyle/>
        <a:p>
          <a:endParaRPr lang="en-US"/>
        </a:p>
      </dgm:t>
    </dgm:pt>
    <dgm:pt modelId="{ECEB0ABC-77F1-4596-8518-ACBA4AF13ED2}" type="sibTrans" cxnId="{3A7BD75C-57AC-438D-888D-C7BF45FD084C}">
      <dgm:prSet/>
      <dgm:spPr/>
      <dgm:t>
        <a:bodyPr/>
        <a:lstStyle/>
        <a:p>
          <a:endParaRPr lang="en-US"/>
        </a:p>
      </dgm:t>
    </dgm:pt>
    <dgm:pt modelId="{8CCA2E2D-D51F-4C64-9185-D386AD7F6082}">
      <dgm:prSet/>
      <dgm:spPr/>
      <dgm:t>
        <a:bodyPr/>
        <a:lstStyle/>
        <a:p>
          <a:r>
            <a:rPr lang="en-US" dirty="0"/>
            <a:t>Data Sources</a:t>
          </a:r>
        </a:p>
      </dgm:t>
    </dgm:pt>
    <dgm:pt modelId="{09A2C13C-2F8E-4AD2-A1F8-E915ADB50F11}" type="parTrans" cxnId="{12D3A20A-953D-4E2D-A0A4-6170024566F4}">
      <dgm:prSet/>
      <dgm:spPr/>
      <dgm:t>
        <a:bodyPr/>
        <a:lstStyle/>
        <a:p>
          <a:endParaRPr lang="en-US"/>
        </a:p>
      </dgm:t>
    </dgm:pt>
    <dgm:pt modelId="{971403A4-9170-4729-8F89-FA403DBD8FEF}" type="sibTrans" cxnId="{12D3A20A-953D-4E2D-A0A4-6170024566F4}">
      <dgm:prSet/>
      <dgm:spPr/>
      <dgm:t>
        <a:bodyPr/>
        <a:lstStyle/>
        <a:p>
          <a:endParaRPr lang="en-US"/>
        </a:p>
      </dgm:t>
    </dgm:pt>
    <dgm:pt modelId="{E94FF310-4DC4-45AE-B83B-2AD5968CF00F}">
      <dgm:prSet/>
      <dgm:spPr/>
      <dgm:t>
        <a:bodyPr/>
        <a:lstStyle/>
        <a:p>
          <a:r>
            <a:rPr lang="en-US" dirty="0"/>
            <a:t>Data Wrangling</a:t>
          </a:r>
        </a:p>
      </dgm:t>
    </dgm:pt>
    <dgm:pt modelId="{64305BDA-F800-429E-8A00-F6A1EE0B9958}" type="parTrans" cxnId="{95AAAA27-F3F6-43F4-B9FE-FCFF4ACE48A2}">
      <dgm:prSet/>
      <dgm:spPr/>
      <dgm:t>
        <a:bodyPr/>
        <a:lstStyle/>
        <a:p>
          <a:endParaRPr lang="en-US"/>
        </a:p>
      </dgm:t>
    </dgm:pt>
    <dgm:pt modelId="{A111E3B1-BDDE-436E-843F-3C787E37FE1F}" type="sibTrans" cxnId="{95AAAA27-F3F6-43F4-B9FE-FCFF4ACE48A2}">
      <dgm:prSet/>
      <dgm:spPr/>
      <dgm:t>
        <a:bodyPr/>
        <a:lstStyle/>
        <a:p>
          <a:endParaRPr lang="en-US"/>
        </a:p>
      </dgm:t>
    </dgm:pt>
    <dgm:pt modelId="{08F3B087-5018-4BF5-BA8D-E071286434C1}">
      <dgm:prSet/>
      <dgm:spPr/>
      <dgm:t>
        <a:bodyPr/>
        <a:lstStyle/>
        <a:p>
          <a:r>
            <a:rPr lang="en-US"/>
            <a:t>Analysis</a:t>
          </a:r>
        </a:p>
      </dgm:t>
    </dgm:pt>
    <dgm:pt modelId="{576E95B2-E072-41B9-9B5E-B89F5E9F93F4}" type="parTrans" cxnId="{4B92B16D-B887-4855-B3B3-B330970B0A4F}">
      <dgm:prSet/>
      <dgm:spPr/>
      <dgm:t>
        <a:bodyPr/>
        <a:lstStyle/>
        <a:p>
          <a:endParaRPr lang="en-US"/>
        </a:p>
      </dgm:t>
    </dgm:pt>
    <dgm:pt modelId="{65EE4292-9B73-4D42-A847-1321E9C8664E}" type="sibTrans" cxnId="{4B92B16D-B887-4855-B3B3-B330970B0A4F}">
      <dgm:prSet/>
      <dgm:spPr/>
      <dgm:t>
        <a:bodyPr/>
        <a:lstStyle/>
        <a:p>
          <a:endParaRPr lang="en-US"/>
        </a:p>
      </dgm:t>
    </dgm:pt>
    <dgm:pt modelId="{0FF5521A-77A2-488D-AA41-C7FB288CDFF5}">
      <dgm:prSet/>
      <dgm:spPr/>
      <dgm:t>
        <a:bodyPr/>
        <a:lstStyle/>
        <a:p>
          <a:r>
            <a:rPr lang="en-US" dirty="0"/>
            <a:t>Suggestions</a:t>
          </a:r>
        </a:p>
      </dgm:t>
    </dgm:pt>
    <dgm:pt modelId="{1DC007DD-51FB-4C7B-A192-16F79A4A486A}" type="parTrans" cxnId="{8F1F2E70-548D-4FAB-9BF0-3569B7D6D6D1}">
      <dgm:prSet/>
      <dgm:spPr/>
      <dgm:t>
        <a:bodyPr/>
        <a:lstStyle/>
        <a:p>
          <a:endParaRPr lang="en-US"/>
        </a:p>
      </dgm:t>
    </dgm:pt>
    <dgm:pt modelId="{7BA0072E-E7CD-4CC1-BC50-10FE4F7561E5}" type="sibTrans" cxnId="{8F1F2E70-548D-4FAB-9BF0-3569B7D6D6D1}">
      <dgm:prSet/>
      <dgm:spPr/>
      <dgm:t>
        <a:bodyPr/>
        <a:lstStyle/>
        <a:p>
          <a:endParaRPr lang="en-US"/>
        </a:p>
      </dgm:t>
    </dgm:pt>
    <dgm:pt modelId="{E74EE55B-5771-4445-B257-394AD7430EA0}" type="pres">
      <dgm:prSet presAssocID="{06A68262-B7CC-409B-8775-7E72E25042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6DAB8-6FBF-4B1B-B1A4-9A025C4821F8}" type="pres">
      <dgm:prSet presAssocID="{982428BB-F4C5-4A50-A1EE-21454E773789}" presName="hierRoot1" presStyleCnt="0"/>
      <dgm:spPr/>
    </dgm:pt>
    <dgm:pt modelId="{7B5C01DD-B9AB-4C53-B304-BEC766DB322C}" type="pres">
      <dgm:prSet presAssocID="{982428BB-F4C5-4A50-A1EE-21454E773789}" presName="composite" presStyleCnt="0"/>
      <dgm:spPr/>
    </dgm:pt>
    <dgm:pt modelId="{002CD9F2-6C2C-4182-A489-93530ADAAE68}" type="pres">
      <dgm:prSet presAssocID="{982428BB-F4C5-4A50-A1EE-21454E773789}" presName="background" presStyleLbl="node0" presStyleIdx="0" presStyleCnt="5"/>
      <dgm:spPr/>
    </dgm:pt>
    <dgm:pt modelId="{A9FCD5A3-F395-4AB0-914C-336F4252359A}" type="pres">
      <dgm:prSet presAssocID="{982428BB-F4C5-4A50-A1EE-21454E773789}" presName="text" presStyleLbl="fgAcc0" presStyleIdx="0" presStyleCnt="5">
        <dgm:presLayoutVars>
          <dgm:chPref val="3"/>
        </dgm:presLayoutVars>
      </dgm:prSet>
      <dgm:spPr/>
    </dgm:pt>
    <dgm:pt modelId="{2F948A96-CE06-45B0-A780-881A4ED7E45F}" type="pres">
      <dgm:prSet presAssocID="{982428BB-F4C5-4A50-A1EE-21454E773789}" presName="hierChild2" presStyleCnt="0"/>
      <dgm:spPr/>
    </dgm:pt>
    <dgm:pt modelId="{06A5E234-4FE7-49BB-AF70-6B61D6C3A0FE}" type="pres">
      <dgm:prSet presAssocID="{8CCA2E2D-D51F-4C64-9185-D386AD7F6082}" presName="hierRoot1" presStyleCnt="0"/>
      <dgm:spPr/>
    </dgm:pt>
    <dgm:pt modelId="{306F143D-703D-4BED-8B56-8D05FFF9C610}" type="pres">
      <dgm:prSet presAssocID="{8CCA2E2D-D51F-4C64-9185-D386AD7F6082}" presName="composite" presStyleCnt="0"/>
      <dgm:spPr/>
    </dgm:pt>
    <dgm:pt modelId="{A65AF33C-FD8D-45CE-A495-481FC7778268}" type="pres">
      <dgm:prSet presAssocID="{8CCA2E2D-D51F-4C64-9185-D386AD7F6082}" presName="background" presStyleLbl="node0" presStyleIdx="1" presStyleCnt="5"/>
      <dgm:spPr/>
    </dgm:pt>
    <dgm:pt modelId="{468BE822-2AFB-415A-90AE-30420CF86ED6}" type="pres">
      <dgm:prSet presAssocID="{8CCA2E2D-D51F-4C64-9185-D386AD7F6082}" presName="text" presStyleLbl="fgAcc0" presStyleIdx="1" presStyleCnt="5">
        <dgm:presLayoutVars>
          <dgm:chPref val="3"/>
        </dgm:presLayoutVars>
      </dgm:prSet>
      <dgm:spPr/>
    </dgm:pt>
    <dgm:pt modelId="{2F2BA5F6-A60D-4650-BE04-E85F5E8FA1E9}" type="pres">
      <dgm:prSet presAssocID="{8CCA2E2D-D51F-4C64-9185-D386AD7F6082}" presName="hierChild2" presStyleCnt="0"/>
      <dgm:spPr/>
    </dgm:pt>
    <dgm:pt modelId="{639FEBFA-0029-4167-857D-B66E0085A3A1}" type="pres">
      <dgm:prSet presAssocID="{E94FF310-4DC4-45AE-B83B-2AD5968CF00F}" presName="hierRoot1" presStyleCnt="0"/>
      <dgm:spPr/>
    </dgm:pt>
    <dgm:pt modelId="{318D7334-F6A6-4CAF-8CAB-C8E2DE684303}" type="pres">
      <dgm:prSet presAssocID="{E94FF310-4DC4-45AE-B83B-2AD5968CF00F}" presName="composite" presStyleCnt="0"/>
      <dgm:spPr/>
    </dgm:pt>
    <dgm:pt modelId="{8C4A7E61-ED53-4B08-987E-AFA618A0D9B6}" type="pres">
      <dgm:prSet presAssocID="{E94FF310-4DC4-45AE-B83B-2AD5968CF00F}" presName="background" presStyleLbl="node0" presStyleIdx="2" presStyleCnt="5"/>
      <dgm:spPr/>
    </dgm:pt>
    <dgm:pt modelId="{24321B04-C73D-4634-8314-B3B74E2E0D51}" type="pres">
      <dgm:prSet presAssocID="{E94FF310-4DC4-45AE-B83B-2AD5968CF00F}" presName="text" presStyleLbl="fgAcc0" presStyleIdx="2" presStyleCnt="5">
        <dgm:presLayoutVars>
          <dgm:chPref val="3"/>
        </dgm:presLayoutVars>
      </dgm:prSet>
      <dgm:spPr/>
    </dgm:pt>
    <dgm:pt modelId="{BE7C66C9-94FB-4C22-AFFA-DE35DF3B591D}" type="pres">
      <dgm:prSet presAssocID="{E94FF310-4DC4-45AE-B83B-2AD5968CF00F}" presName="hierChild2" presStyleCnt="0"/>
      <dgm:spPr/>
    </dgm:pt>
    <dgm:pt modelId="{601B5EFB-47D4-41F7-89BC-7B50BE621494}" type="pres">
      <dgm:prSet presAssocID="{08F3B087-5018-4BF5-BA8D-E071286434C1}" presName="hierRoot1" presStyleCnt="0"/>
      <dgm:spPr/>
    </dgm:pt>
    <dgm:pt modelId="{B37EF15C-FD86-4C80-9A26-F49A5C79738A}" type="pres">
      <dgm:prSet presAssocID="{08F3B087-5018-4BF5-BA8D-E071286434C1}" presName="composite" presStyleCnt="0"/>
      <dgm:spPr/>
    </dgm:pt>
    <dgm:pt modelId="{BD34E9F9-F2BA-40ED-9E52-859CAB97548F}" type="pres">
      <dgm:prSet presAssocID="{08F3B087-5018-4BF5-BA8D-E071286434C1}" presName="background" presStyleLbl="node0" presStyleIdx="3" presStyleCnt="5"/>
      <dgm:spPr/>
    </dgm:pt>
    <dgm:pt modelId="{78B587DE-2D52-4F05-A714-8641A35767DC}" type="pres">
      <dgm:prSet presAssocID="{08F3B087-5018-4BF5-BA8D-E071286434C1}" presName="text" presStyleLbl="fgAcc0" presStyleIdx="3" presStyleCnt="5">
        <dgm:presLayoutVars>
          <dgm:chPref val="3"/>
        </dgm:presLayoutVars>
      </dgm:prSet>
      <dgm:spPr/>
    </dgm:pt>
    <dgm:pt modelId="{5F19CB4E-97B8-4472-8CB4-0855E107C64D}" type="pres">
      <dgm:prSet presAssocID="{08F3B087-5018-4BF5-BA8D-E071286434C1}" presName="hierChild2" presStyleCnt="0"/>
      <dgm:spPr/>
    </dgm:pt>
    <dgm:pt modelId="{0F7A6087-4EAF-478C-9FE8-57350D6FBFA0}" type="pres">
      <dgm:prSet presAssocID="{0FF5521A-77A2-488D-AA41-C7FB288CDFF5}" presName="hierRoot1" presStyleCnt="0"/>
      <dgm:spPr/>
    </dgm:pt>
    <dgm:pt modelId="{2B32CEBA-5F30-4046-9581-66E20F2B1313}" type="pres">
      <dgm:prSet presAssocID="{0FF5521A-77A2-488D-AA41-C7FB288CDFF5}" presName="composite" presStyleCnt="0"/>
      <dgm:spPr/>
    </dgm:pt>
    <dgm:pt modelId="{7D8360B7-EFF4-4B4E-AA34-1CD9A19F6922}" type="pres">
      <dgm:prSet presAssocID="{0FF5521A-77A2-488D-AA41-C7FB288CDFF5}" presName="background" presStyleLbl="node0" presStyleIdx="4" presStyleCnt="5"/>
      <dgm:spPr/>
    </dgm:pt>
    <dgm:pt modelId="{0CFDD7F8-5134-4436-9F2C-CD94F1822A68}" type="pres">
      <dgm:prSet presAssocID="{0FF5521A-77A2-488D-AA41-C7FB288CDFF5}" presName="text" presStyleLbl="fgAcc0" presStyleIdx="4" presStyleCnt="5">
        <dgm:presLayoutVars>
          <dgm:chPref val="3"/>
        </dgm:presLayoutVars>
      </dgm:prSet>
      <dgm:spPr/>
    </dgm:pt>
    <dgm:pt modelId="{437F444D-352B-4F7E-AE39-9CB77DA75EB0}" type="pres">
      <dgm:prSet presAssocID="{0FF5521A-77A2-488D-AA41-C7FB288CDFF5}" presName="hierChild2" presStyleCnt="0"/>
      <dgm:spPr/>
    </dgm:pt>
  </dgm:ptLst>
  <dgm:cxnLst>
    <dgm:cxn modelId="{12D3A20A-953D-4E2D-A0A4-6170024566F4}" srcId="{06A68262-B7CC-409B-8775-7E72E2504288}" destId="{8CCA2E2D-D51F-4C64-9185-D386AD7F6082}" srcOrd="1" destOrd="0" parTransId="{09A2C13C-2F8E-4AD2-A1F8-E915ADB50F11}" sibTransId="{971403A4-9170-4729-8F89-FA403DBD8FEF}"/>
    <dgm:cxn modelId="{21D25010-6548-4C87-8DCD-5843903865E4}" type="presOf" srcId="{8CCA2E2D-D51F-4C64-9185-D386AD7F6082}" destId="{468BE822-2AFB-415A-90AE-30420CF86ED6}" srcOrd="0" destOrd="0" presId="urn:microsoft.com/office/officeart/2005/8/layout/hierarchy1"/>
    <dgm:cxn modelId="{95AAAA27-F3F6-43F4-B9FE-FCFF4ACE48A2}" srcId="{06A68262-B7CC-409B-8775-7E72E2504288}" destId="{E94FF310-4DC4-45AE-B83B-2AD5968CF00F}" srcOrd="2" destOrd="0" parTransId="{64305BDA-F800-429E-8A00-F6A1EE0B9958}" sibTransId="{A111E3B1-BDDE-436E-843F-3C787E37FE1F}"/>
    <dgm:cxn modelId="{3A7BD75C-57AC-438D-888D-C7BF45FD084C}" srcId="{06A68262-B7CC-409B-8775-7E72E2504288}" destId="{982428BB-F4C5-4A50-A1EE-21454E773789}" srcOrd="0" destOrd="0" parTransId="{9AA61458-5185-4EDA-9AD0-386C3C8994EB}" sibTransId="{ECEB0ABC-77F1-4596-8518-ACBA4AF13ED2}"/>
    <dgm:cxn modelId="{CEBAF65C-7886-4403-B7A5-F56027CA71AF}" type="presOf" srcId="{0FF5521A-77A2-488D-AA41-C7FB288CDFF5}" destId="{0CFDD7F8-5134-4436-9F2C-CD94F1822A68}" srcOrd="0" destOrd="0" presId="urn:microsoft.com/office/officeart/2005/8/layout/hierarchy1"/>
    <dgm:cxn modelId="{4B92B16D-B887-4855-B3B3-B330970B0A4F}" srcId="{06A68262-B7CC-409B-8775-7E72E2504288}" destId="{08F3B087-5018-4BF5-BA8D-E071286434C1}" srcOrd="3" destOrd="0" parTransId="{576E95B2-E072-41B9-9B5E-B89F5E9F93F4}" sibTransId="{65EE4292-9B73-4D42-A847-1321E9C8664E}"/>
    <dgm:cxn modelId="{8F1F2E70-548D-4FAB-9BF0-3569B7D6D6D1}" srcId="{06A68262-B7CC-409B-8775-7E72E2504288}" destId="{0FF5521A-77A2-488D-AA41-C7FB288CDFF5}" srcOrd="4" destOrd="0" parTransId="{1DC007DD-51FB-4C7B-A192-16F79A4A486A}" sibTransId="{7BA0072E-E7CD-4CC1-BC50-10FE4F7561E5}"/>
    <dgm:cxn modelId="{41001D51-952A-48DE-9325-897895C7ABC1}" type="presOf" srcId="{08F3B087-5018-4BF5-BA8D-E071286434C1}" destId="{78B587DE-2D52-4F05-A714-8641A35767DC}" srcOrd="0" destOrd="0" presId="urn:microsoft.com/office/officeart/2005/8/layout/hierarchy1"/>
    <dgm:cxn modelId="{57446FAF-3ADA-4455-8536-EC5CD05B206E}" type="presOf" srcId="{06A68262-B7CC-409B-8775-7E72E2504288}" destId="{E74EE55B-5771-4445-B257-394AD7430EA0}" srcOrd="0" destOrd="0" presId="urn:microsoft.com/office/officeart/2005/8/layout/hierarchy1"/>
    <dgm:cxn modelId="{6B991DBD-1877-46CE-AA9C-77E4B03CB54B}" type="presOf" srcId="{982428BB-F4C5-4A50-A1EE-21454E773789}" destId="{A9FCD5A3-F395-4AB0-914C-336F4252359A}" srcOrd="0" destOrd="0" presId="urn:microsoft.com/office/officeart/2005/8/layout/hierarchy1"/>
    <dgm:cxn modelId="{42E498FF-DD57-46AB-B999-BDE7FBF5FDB7}" type="presOf" srcId="{E94FF310-4DC4-45AE-B83B-2AD5968CF00F}" destId="{24321B04-C73D-4634-8314-B3B74E2E0D51}" srcOrd="0" destOrd="0" presId="urn:microsoft.com/office/officeart/2005/8/layout/hierarchy1"/>
    <dgm:cxn modelId="{F67A328D-4FCF-401A-B020-8579DDEDE505}" type="presParOf" srcId="{E74EE55B-5771-4445-B257-394AD7430EA0}" destId="{FCD6DAB8-6FBF-4B1B-B1A4-9A025C4821F8}" srcOrd="0" destOrd="0" presId="urn:microsoft.com/office/officeart/2005/8/layout/hierarchy1"/>
    <dgm:cxn modelId="{460A1ADD-F5B8-493C-8DC5-DD37954EDF27}" type="presParOf" srcId="{FCD6DAB8-6FBF-4B1B-B1A4-9A025C4821F8}" destId="{7B5C01DD-B9AB-4C53-B304-BEC766DB322C}" srcOrd="0" destOrd="0" presId="urn:microsoft.com/office/officeart/2005/8/layout/hierarchy1"/>
    <dgm:cxn modelId="{0E77E526-7959-4A43-A9EB-0865FE88B143}" type="presParOf" srcId="{7B5C01DD-B9AB-4C53-B304-BEC766DB322C}" destId="{002CD9F2-6C2C-4182-A489-93530ADAAE68}" srcOrd="0" destOrd="0" presId="urn:microsoft.com/office/officeart/2005/8/layout/hierarchy1"/>
    <dgm:cxn modelId="{860DAC6E-2994-48AE-94AE-A2A3B0E17B2C}" type="presParOf" srcId="{7B5C01DD-B9AB-4C53-B304-BEC766DB322C}" destId="{A9FCD5A3-F395-4AB0-914C-336F4252359A}" srcOrd="1" destOrd="0" presId="urn:microsoft.com/office/officeart/2005/8/layout/hierarchy1"/>
    <dgm:cxn modelId="{2E838773-458E-47C7-8A49-71F0EFA71F2D}" type="presParOf" srcId="{FCD6DAB8-6FBF-4B1B-B1A4-9A025C4821F8}" destId="{2F948A96-CE06-45B0-A780-881A4ED7E45F}" srcOrd="1" destOrd="0" presId="urn:microsoft.com/office/officeart/2005/8/layout/hierarchy1"/>
    <dgm:cxn modelId="{1A1B707E-92B5-40EB-B4F3-815FC4461F12}" type="presParOf" srcId="{E74EE55B-5771-4445-B257-394AD7430EA0}" destId="{06A5E234-4FE7-49BB-AF70-6B61D6C3A0FE}" srcOrd="1" destOrd="0" presId="urn:microsoft.com/office/officeart/2005/8/layout/hierarchy1"/>
    <dgm:cxn modelId="{9F0E8A41-DD19-4152-AB53-0F09908CB44F}" type="presParOf" srcId="{06A5E234-4FE7-49BB-AF70-6B61D6C3A0FE}" destId="{306F143D-703D-4BED-8B56-8D05FFF9C610}" srcOrd="0" destOrd="0" presId="urn:microsoft.com/office/officeart/2005/8/layout/hierarchy1"/>
    <dgm:cxn modelId="{C7E8C886-49E0-4653-A7B3-8478181D6337}" type="presParOf" srcId="{306F143D-703D-4BED-8B56-8D05FFF9C610}" destId="{A65AF33C-FD8D-45CE-A495-481FC7778268}" srcOrd="0" destOrd="0" presId="urn:microsoft.com/office/officeart/2005/8/layout/hierarchy1"/>
    <dgm:cxn modelId="{23CD710B-C324-4BAA-BF5D-B2451C786554}" type="presParOf" srcId="{306F143D-703D-4BED-8B56-8D05FFF9C610}" destId="{468BE822-2AFB-415A-90AE-30420CF86ED6}" srcOrd="1" destOrd="0" presId="urn:microsoft.com/office/officeart/2005/8/layout/hierarchy1"/>
    <dgm:cxn modelId="{4D2CF73E-3E7C-404F-BEDC-8CE16D615578}" type="presParOf" srcId="{06A5E234-4FE7-49BB-AF70-6B61D6C3A0FE}" destId="{2F2BA5F6-A60D-4650-BE04-E85F5E8FA1E9}" srcOrd="1" destOrd="0" presId="urn:microsoft.com/office/officeart/2005/8/layout/hierarchy1"/>
    <dgm:cxn modelId="{867A04DA-E138-4E6F-8916-10FA8AF5E34D}" type="presParOf" srcId="{E74EE55B-5771-4445-B257-394AD7430EA0}" destId="{639FEBFA-0029-4167-857D-B66E0085A3A1}" srcOrd="2" destOrd="0" presId="urn:microsoft.com/office/officeart/2005/8/layout/hierarchy1"/>
    <dgm:cxn modelId="{08C3A36E-3E3F-46CD-B33B-1EDA8127B92F}" type="presParOf" srcId="{639FEBFA-0029-4167-857D-B66E0085A3A1}" destId="{318D7334-F6A6-4CAF-8CAB-C8E2DE684303}" srcOrd="0" destOrd="0" presId="urn:microsoft.com/office/officeart/2005/8/layout/hierarchy1"/>
    <dgm:cxn modelId="{A2981233-25C6-45B8-9876-68C494FD6793}" type="presParOf" srcId="{318D7334-F6A6-4CAF-8CAB-C8E2DE684303}" destId="{8C4A7E61-ED53-4B08-987E-AFA618A0D9B6}" srcOrd="0" destOrd="0" presId="urn:microsoft.com/office/officeart/2005/8/layout/hierarchy1"/>
    <dgm:cxn modelId="{FEA2566C-BCC1-430C-AFE3-F84CED65CCB5}" type="presParOf" srcId="{318D7334-F6A6-4CAF-8CAB-C8E2DE684303}" destId="{24321B04-C73D-4634-8314-B3B74E2E0D51}" srcOrd="1" destOrd="0" presId="urn:microsoft.com/office/officeart/2005/8/layout/hierarchy1"/>
    <dgm:cxn modelId="{F6DB0028-CE0C-4808-98A1-6A1B4EF0DC0F}" type="presParOf" srcId="{639FEBFA-0029-4167-857D-B66E0085A3A1}" destId="{BE7C66C9-94FB-4C22-AFFA-DE35DF3B591D}" srcOrd="1" destOrd="0" presId="urn:microsoft.com/office/officeart/2005/8/layout/hierarchy1"/>
    <dgm:cxn modelId="{73EFF43D-41BB-4194-89F2-A0BA98421BA4}" type="presParOf" srcId="{E74EE55B-5771-4445-B257-394AD7430EA0}" destId="{601B5EFB-47D4-41F7-89BC-7B50BE621494}" srcOrd="3" destOrd="0" presId="urn:microsoft.com/office/officeart/2005/8/layout/hierarchy1"/>
    <dgm:cxn modelId="{9E73E618-65AA-4D7E-8D2F-6EC660B677F5}" type="presParOf" srcId="{601B5EFB-47D4-41F7-89BC-7B50BE621494}" destId="{B37EF15C-FD86-4C80-9A26-F49A5C79738A}" srcOrd="0" destOrd="0" presId="urn:microsoft.com/office/officeart/2005/8/layout/hierarchy1"/>
    <dgm:cxn modelId="{BE80BCAF-7E29-4CFE-9371-A5E27957AEBE}" type="presParOf" srcId="{B37EF15C-FD86-4C80-9A26-F49A5C79738A}" destId="{BD34E9F9-F2BA-40ED-9E52-859CAB97548F}" srcOrd="0" destOrd="0" presId="urn:microsoft.com/office/officeart/2005/8/layout/hierarchy1"/>
    <dgm:cxn modelId="{37213041-D8F5-4932-80F6-31CD5CC57101}" type="presParOf" srcId="{B37EF15C-FD86-4C80-9A26-F49A5C79738A}" destId="{78B587DE-2D52-4F05-A714-8641A35767DC}" srcOrd="1" destOrd="0" presId="urn:microsoft.com/office/officeart/2005/8/layout/hierarchy1"/>
    <dgm:cxn modelId="{9E097B7E-2BE2-4EDD-AEE2-809DF03D357C}" type="presParOf" srcId="{601B5EFB-47D4-41F7-89BC-7B50BE621494}" destId="{5F19CB4E-97B8-4472-8CB4-0855E107C64D}" srcOrd="1" destOrd="0" presId="urn:microsoft.com/office/officeart/2005/8/layout/hierarchy1"/>
    <dgm:cxn modelId="{A181029C-4543-4EEB-8D9C-F9AB6C49BDC7}" type="presParOf" srcId="{E74EE55B-5771-4445-B257-394AD7430EA0}" destId="{0F7A6087-4EAF-478C-9FE8-57350D6FBFA0}" srcOrd="4" destOrd="0" presId="urn:microsoft.com/office/officeart/2005/8/layout/hierarchy1"/>
    <dgm:cxn modelId="{4F17499C-BE23-4BBF-BEB2-100824D263EC}" type="presParOf" srcId="{0F7A6087-4EAF-478C-9FE8-57350D6FBFA0}" destId="{2B32CEBA-5F30-4046-9581-66E20F2B1313}" srcOrd="0" destOrd="0" presId="urn:microsoft.com/office/officeart/2005/8/layout/hierarchy1"/>
    <dgm:cxn modelId="{2B5BDD44-11B6-4CE5-AF7C-FC78B8099604}" type="presParOf" srcId="{2B32CEBA-5F30-4046-9581-66E20F2B1313}" destId="{7D8360B7-EFF4-4B4E-AA34-1CD9A19F6922}" srcOrd="0" destOrd="0" presId="urn:microsoft.com/office/officeart/2005/8/layout/hierarchy1"/>
    <dgm:cxn modelId="{7AA86FA7-19CC-4A36-867E-DED12D5C280C}" type="presParOf" srcId="{2B32CEBA-5F30-4046-9581-66E20F2B1313}" destId="{0CFDD7F8-5134-4436-9F2C-CD94F1822A68}" srcOrd="1" destOrd="0" presId="urn:microsoft.com/office/officeart/2005/8/layout/hierarchy1"/>
    <dgm:cxn modelId="{A02E88D4-8729-4007-897E-1A96411D311A}" type="presParOf" srcId="{0F7A6087-4EAF-478C-9FE8-57350D6FBFA0}" destId="{437F444D-352B-4F7E-AE39-9CB77DA75E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4A3A8-A813-452F-868A-2F486F0DBB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B98523-3ADC-4D9A-9612-23CE7761D04B}">
      <dgm:prSet/>
      <dgm:spPr/>
      <dgm:t>
        <a:bodyPr/>
        <a:lstStyle/>
        <a:p>
          <a:r>
            <a:rPr lang="en-US"/>
            <a:t>Develop marketing strategies to convert Cyclistic’s casual riders to annual members</a:t>
          </a:r>
        </a:p>
      </dgm:t>
    </dgm:pt>
    <dgm:pt modelId="{6ECEAE87-9F64-4070-9102-7C67C3626E45}" type="parTrans" cxnId="{EC239AC5-15E6-408B-8BA1-2EDAA1767DF0}">
      <dgm:prSet/>
      <dgm:spPr/>
      <dgm:t>
        <a:bodyPr/>
        <a:lstStyle/>
        <a:p>
          <a:endParaRPr lang="en-US"/>
        </a:p>
      </dgm:t>
    </dgm:pt>
    <dgm:pt modelId="{591AC7E2-6A57-4212-ACAE-16698717C744}" type="sibTrans" cxnId="{EC239AC5-15E6-408B-8BA1-2EDAA1767DF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D19D3E-4F8F-4E5A-BF14-1EB404141E22}">
      <dgm:prSet/>
      <dgm:spPr/>
      <dgm:t>
        <a:bodyPr/>
        <a:lstStyle/>
        <a:p>
          <a:r>
            <a:rPr lang="en-US"/>
            <a:t>Inform marketing strategy with insightful analysis of data</a:t>
          </a:r>
        </a:p>
      </dgm:t>
    </dgm:pt>
    <dgm:pt modelId="{5FA1F905-D85C-433A-8BFE-E23F77DCDF82}" type="parTrans" cxnId="{DFC894E8-C1F4-4778-9143-595BDAB04A39}">
      <dgm:prSet/>
      <dgm:spPr/>
      <dgm:t>
        <a:bodyPr/>
        <a:lstStyle/>
        <a:p>
          <a:endParaRPr lang="en-US"/>
        </a:p>
      </dgm:t>
    </dgm:pt>
    <dgm:pt modelId="{F605A246-73AF-4B35-B293-3D806724B89C}" type="sibTrans" cxnId="{DFC894E8-C1F4-4778-9143-595BDAB04A3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DD4B8DF-9A9F-4E5F-99C2-53FCB888B39E}">
      <dgm:prSet/>
      <dgm:spPr/>
      <dgm:t>
        <a:bodyPr/>
        <a:lstStyle/>
        <a:p>
          <a:r>
            <a:rPr lang="en-US"/>
            <a:t>Key stakeholders – Lily Moreno(Director of Marketing), Marketing Team, Analytics Team and Executives</a:t>
          </a:r>
        </a:p>
      </dgm:t>
    </dgm:pt>
    <dgm:pt modelId="{58718316-6289-4EAA-99EC-63B4169DE0EC}" type="parTrans" cxnId="{720E579D-715D-41E6-8A6C-55ECB17324A6}">
      <dgm:prSet/>
      <dgm:spPr/>
      <dgm:t>
        <a:bodyPr/>
        <a:lstStyle/>
        <a:p>
          <a:endParaRPr lang="en-US"/>
        </a:p>
      </dgm:t>
    </dgm:pt>
    <dgm:pt modelId="{535E4120-C5C6-49E5-B700-B2670CE13832}" type="sibTrans" cxnId="{720E579D-715D-41E6-8A6C-55ECB17324A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55E42F8-1522-40B6-8DE3-D6731E9FE7B4}" type="pres">
      <dgm:prSet presAssocID="{0734A3A8-A813-452F-868A-2F486F0DBB21}" presName="Name0" presStyleCnt="0">
        <dgm:presLayoutVars>
          <dgm:animLvl val="lvl"/>
          <dgm:resizeHandles val="exact"/>
        </dgm:presLayoutVars>
      </dgm:prSet>
      <dgm:spPr/>
    </dgm:pt>
    <dgm:pt modelId="{26144054-1841-4E64-80CB-7E49FB44A05D}" type="pres">
      <dgm:prSet presAssocID="{94B98523-3ADC-4D9A-9612-23CE7761D04B}" presName="compositeNode" presStyleCnt="0">
        <dgm:presLayoutVars>
          <dgm:bulletEnabled val="1"/>
        </dgm:presLayoutVars>
      </dgm:prSet>
      <dgm:spPr/>
    </dgm:pt>
    <dgm:pt modelId="{1D157124-6B7F-4B63-BC00-4267BE5F5981}" type="pres">
      <dgm:prSet presAssocID="{94B98523-3ADC-4D9A-9612-23CE7761D04B}" presName="bgRect" presStyleLbl="bgAccFollowNode1" presStyleIdx="0" presStyleCnt="3"/>
      <dgm:spPr/>
    </dgm:pt>
    <dgm:pt modelId="{D3786B99-0F16-4A13-8549-6E47F49B62ED}" type="pres">
      <dgm:prSet presAssocID="{591AC7E2-6A57-4212-ACAE-16698717C74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8932326-B717-42A6-ABBE-AA54FB7C46C2}" type="pres">
      <dgm:prSet presAssocID="{94B98523-3ADC-4D9A-9612-23CE7761D04B}" presName="bottomLine" presStyleLbl="alignNode1" presStyleIdx="1" presStyleCnt="6">
        <dgm:presLayoutVars/>
      </dgm:prSet>
      <dgm:spPr/>
    </dgm:pt>
    <dgm:pt modelId="{CF2F8F9F-1D77-4244-8243-498EB30B8196}" type="pres">
      <dgm:prSet presAssocID="{94B98523-3ADC-4D9A-9612-23CE7761D04B}" presName="nodeText" presStyleLbl="bgAccFollowNode1" presStyleIdx="0" presStyleCnt="3">
        <dgm:presLayoutVars>
          <dgm:bulletEnabled val="1"/>
        </dgm:presLayoutVars>
      </dgm:prSet>
      <dgm:spPr/>
    </dgm:pt>
    <dgm:pt modelId="{F7D5CEF5-9DF9-4133-9E5F-225F87A311C6}" type="pres">
      <dgm:prSet presAssocID="{591AC7E2-6A57-4212-ACAE-16698717C744}" presName="sibTrans" presStyleCnt="0"/>
      <dgm:spPr/>
    </dgm:pt>
    <dgm:pt modelId="{2C69B363-1C60-4953-B669-AE9FAAE2A307}" type="pres">
      <dgm:prSet presAssocID="{6FD19D3E-4F8F-4E5A-BF14-1EB404141E22}" presName="compositeNode" presStyleCnt="0">
        <dgm:presLayoutVars>
          <dgm:bulletEnabled val="1"/>
        </dgm:presLayoutVars>
      </dgm:prSet>
      <dgm:spPr/>
    </dgm:pt>
    <dgm:pt modelId="{DB538E42-3BA7-4EE0-94ED-BBCB2D3C4D9F}" type="pres">
      <dgm:prSet presAssocID="{6FD19D3E-4F8F-4E5A-BF14-1EB404141E22}" presName="bgRect" presStyleLbl="bgAccFollowNode1" presStyleIdx="1" presStyleCnt="3"/>
      <dgm:spPr/>
    </dgm:pt>
    <dgm:pt modelId="{CEA81CC7-E987-4B1A-BB1F-C0271A195A49}" type="pres">
      <dgm:prSet presAssocID="{F605A246-73AF-4B35-B293-3D806724B89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DE60D98-FBB1-483F-A70B-34A1797F8677}" type="pres">
      <dgm:prSet presAssocID="{6FD19D3E-4F8F-4E5A-BF14-1EB404141E22}" presName="bottomLine" presStyleLbl="alignNode1" presStyleIdx="3" presStyleCnt="6">
        <dgm:presLayoutVars/>
      </dgm:prSet>
      <dgm:spPr/>
    </dgm:pt>
    <dgm:pt modelId="{6EC9B47D-4695-4B76-9895-5675EFF1D85F}" type="pres">
      <dgm:prSet presAssocID="{6FD19D3E-4F8F-4E5A-BF14-1EB404141E22}" presName="nodeText" presStyleLbl="bgAccFollowNode1" presStyleIdx="1" presStyleCnt="3">
        <dgm:presLayoutVars>
          <dgm:bulletEnabled val="1"/>
        </dgm:presLayoutVars>
      </dgm:prSet>
      <dgm:spPr/>
    </dgm:pt>
    <dgm:pt modelId="{1BCB2836-8EF9-4893-8120-717280C859AD}" type="pres">
      <dgm:prSet presAssocID="{F605A246-73AF-4B35-B293-3D806724B89C}" presName="sibTrans" presStyleCnt="0"/>
      <dgm:spPr/>
    </dgm:pt>
    <dgm:pt modelId="{B333A342-345F-4933-A29B-A19AD841DF2D}" type="pres">
      <dgm:prSet presAssocID="{4DD4B8DF-9A9F-4E5F-99C2-53FCB888B39E}" presName="compositeNode" presStyleCnt="0">
        <dgm:presLayoutVars>
          <dgm:bulletEnabled val="1"/>
        </dgm:presLayoutVars>
      </dgm:prSet>
      <dgm:spPr/>
    </dgm:pt>
    <dgm:pt modelId="{8F9DCD12-272E-472F-B9FC-54A429BF3B08}" type="pres">
      <dgm:prSet presAssocID="{4DD4B8DF-9A9F-4E5F-99C2-53FCB888B39E}" presName="bgRect" presStyleLbl="bgAccFollowNode1" presStyleIdx="2" presStyleCnt="3"/>
      <dgm:spPr/>
    </dgm:pt>
    <dgm:pt modelId="{3A1E1E8F-2E63-48F9-9EEE-D9DA7BB38D9B}" type="pres">
      <dgm:prSet presAssocID="{535E4120-C5C6-49E5-B700-B2670CE1383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5ADA47B-BF1C-4584-8BFB-4E5184D5FFA3}" type="pres">
      <dgm:prSet presAssocID="{4DD4B8DF-9A9F-4E5F-99C2-53FCB888B39E}" presName="bottomLine" presStyleLbl="alignNode1" presStyleIdx="5" presStyleCnt="6">
        <dgm:presLayoutVars/>
      </dgm:prSet>
      <dgm:spPr/>
    </dgm:pt>
    <dgm:pt modelId="{4542367E-4158-4A5D-AB16-122AFA443F82}" type="pres">
      <dgm:prSet presAssocID="{4DD4B8DF-9A9F-4E5F-99C2-53FCB888B3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98E8D02-00B4-4403-B85F-D53242767883}" type="presOf" srcId="{591AC7E2-6A57-4212-ACAE-16698717C744}" destId="{D3786B99-0F16-4A13-8549-6E47F49B62ED}" srcOrd="0" destOrd="0" presId="urn:microsoft.com/office/officeart/2016/7/layout/BasicLinearProcessNumbered"/>
    <dgm:cxn modelId="{C834FB13-F41F-4F6E-84EB-366E2F362049}" type="presOf" srcId="{94B98523-3ADC-4D9A-9612-23CE7761D04B}" destId="{CF2F8F9F-1D77-4244-8243-498EB30B8196}" srcOrd="1" destOrd="0" presId="urn:microsoft.com/office/officeart/2016/7/layout/BasicLinearProcessNumbered"/>
    <dgm:cxn modelId="{27F1FB33-11F1-4930-8FBE-ED382C1968C4}" type="presOf" srcId="{535E4120-C5C6-49E5-B700-B2670CE13832}" destId="{3A1E1E8F-2E63-48F9-9EEE-D9DA7BB38D9B}" srcOrd="0" destOrd="0" presId="urn:microsoft.com/office/officeart/2016/7/layout/BasicLinearProcessNumbered"/>
    <dgm:cxn modelId="{54C09134-17E6-491D-99F6-83E30E538440}" type="presOf" srcId="{4DD4B8DF-9A9F-4E5F-99C2-53FCB888B39E}" destId="{4542367E-4158-4A5D-AB16-122AFA443F82}" srcOrd="1" destOrd="0" presId="urn:microsoft.com/office/officeart/2016/7/layout/BasicLinearProcessNumbered"/>
    <dgm:cxn modelId="{BBFD033A-D0E0-47DA-81D0-4FCE9E1511F7}" type="presOf" srcId="{6FD19D3E-4F8F-4E5A-BF14-1EB404141E22}" destId="{DB538E42-3BA7-4EE0-94ED-BBCB2D3C4D9F}" srcOrd="0" destOrd="0" presId="urn:microsoft.com/office/officeart/2016/7/layout/BasicLinearProcessNumbered"/>
    <dgm:cxn modelId="{608A574B-30BD-49E7-91A2-4674D06D6204}" type="presOf" srcId="{0734A3A8-A813-452F-868A-2F486F0DBB21}" destId="{455E42F8-1522-40B6-8DE3-D6731E9FE7B4}" srcOrd="0" destOrd="0" presId="urn:microsoft.com/office/officeart/2016/7/layout/BasicLinearProcessNumbered"/>
    <dgm:cxn modelId="{FDB09794-C681-437D-A5C7-14D2DFE4E8CD}" type="presOf" srcId="{F605A246-73AF-4B35-B293-3D806724B89C}" destId="{CEA81CC7-E987-4B1A-BB1F-C0271A195A49}" srcOrd="0" destOrd="0" presId="urn:microsoft.com/office/officeart/2016/7/layout/BasicLinearProcessNumbered"/>
    <dgm:cxn modelId="{720E579D-715D-41E6-8A6C-55ECB17324A6}" srcId="{0734A3A8-A813-452F-868A-2F486F0DBB21}" destId="{4DD4B8DF-9A9F-4E5F-99C2-53FCB888B39E}" srcOrd="2" destOrd="0" parTransId="{58718316-6289-4EAA-99EC-63B4169DE0EC}" sibTransId="{535E4120-C5C6-49E5-B700-B2670CE13832}"/>
    <dgm:cxn modelId="{A4DDFBA6-8B07-4251-ADE0-F8A6BDF6AA65}" type="presOf" srcId="{94B98523-3ADC-4D9A-9612-23CE7761D04B}" destId="{1D157124-6B7F-4B63-BC00-4267BE5F5981}" srcOrd="0" destOrd="0" presId="urn:microsoft.com/office/officeart/2016/7/layout/BasicLinearProcessNumbered"/>
    <dgm:cxn modelId="{EC239AC5-15E6-408B-8BA1-2EDAA1767DF0}" srcId="{0734A3A8-A813-452F-868A-2F486F0DBB21}" destId="{94B98523-3ADC-4D9A-9612-23CE7761D04B}" srcOrd="0" destOrd="0" parTransId="{6ECEAE87-9F64-4070-9102-7C67C3626E45}" sibTransId="{591AC7E2-6A57-4212-ACAE-16698717C744}"/>
    <dgm:cxn modelId="{1BF18ED5-4DDF-441F-A353-272352CE9C33}" type="presOf" srcId="{4DD4B8DF-9A9F-4E5F-99C2-53FCB888B39E}" destId="{8F9DCD12-272E-472F-B9FC-54A429BF3B08}" srcOrd="0" destOrd="0" presId="urn:microsoft.com/office/officeart/2016/7/layout/BasicLinearProcessNumbered"/>
    <dgm:cxn modelId="{DFC894E8-C1F4-4778-9143-595BDAB04A39}" srcId="{0734A3A8-A813-452F-868A-2F486F0DBB21}" destId="{6FD19D3E-4F8F-4E5A-BF14-1EB404141E22}" srcOrd="1" destOrd="0" parTransId="{5FA1F905-D85C-433A-8BFE-E23F77DCDF82}" sibTransId="{F605A246-73AF-4B35-B293-3D806724B89C}"/>
    <dgm:cxn modelId="{6134E5EF-7F16-4C93-8D38-959A4928991F}" type="presOf" srcId="{6FD19D3E-4F8F-4E5A-BF14-1EB404141E22}" destId="{6EC9B47D-4695-4B76-9895-5675EFF1D85F}" srcOrd="1" destOrd="0" presId="urn:microsoft.com/office/officeart/2016/7/layout/BasicLinearProcessNumbered"/>
    <dgm:cxn modelId="{D0F7040A-EF03-4A27-9D07-EF4BACFF0BCA}" type="presParOf" srcId="{455E42F8-1522-40B6-8DE3-D6731E9FE7B4}" destId="{26144054-1841-4E64-80CB-7E49FB44A05D}" srcOrd="0" destOrd="0" presId="urn:microsoft.com/office/officeart/2016/7/layout/BasicLinearProcessNumbered"/>
    <dgm:cxn modelId="{426D1747-656E-466D-8CD2-DBA080E18F7A}" type="presParOf" srcId="{26144054-1841-4E64-80CB-7E49FB44A05D}" destId="{1D157124-6B7F-4B63-BC00-4267BE5F5981}" srcOrd="0" destOrd="0" presId="urn:microsoft.com/office/officeart/2016/7/layout/BasicLinearProcessNumbered"/>
    <dgm:cxn modelId="{99DA6194-8BFF-4DB5-B8E1-3AC4DC0D2CB3}" type="presParOf" srcId="{26144054-1841-4E64-80CB-7E49FB44A05D}" destId="{D3786B99-0F16-4A13-8549-6E47F49B62ED}" srcOrd="1" destOrd="0" presId="urn:microsoft.com/office/officeart/2016/7/layout/BasicLinearProcessNumbered"/>
    <dgm:cxn modelId="{C424F175-7D31-4A0B-8920-19E38F49443C}" type="presParOf" srcId="{26144054-1841-4E64-80CB-7E49FB44A05D}" destId="{A8932326-B717-42A6-ABBE-AA54FB7C46C2}" srcOrd="2" destOrd="0" presId="urn:microsoft.com/office/officeart/2016/7/layout/BasicLinearProcessNumbered"/>
    <dgm:cxn modelId="{40F3C6E1-E25F-46D2-BAFA-D11B8DEE0830}" type="presParOf" srcId="{26144054-1841-4E64-80CB-7E49FB44A05D}" destId="{CF2F8F9F-1D77-4244-8243-498EB30B8196}" srcOrd="3" destOrd="0" presId="urn:microsoft.com/office/officeart/2016/7/layout/BasicLinearProcessNumbered"/>
    <dgm:cxn modelId="{F2F21538-40FC-4588-A8B5-4EF09CEB0BF0}" type="presParOf" srcId="{455E42F8-1522-40B6-8DE3-D6731E9FE7B4}" destId="{F7D5CEF5-9DF9-4133-9E5F-225F87A311C6}" srcOrd="1" destOrd="0" presId="urn:microsoft.com/office/officeart/2016/7/layout/BasicLinearProcessNumbered"/>
    <dgm:cxn modelId="{44472E41-8604-4F14-B5F3-3379A2FB4B1D}" type="presParOf" srcId="{455E42F8-1522-40B6-8DE3-D6731E9FE7B4}" destId="{2C69B363-1C60-4953-B669-AE9FAAE2A307}" srcOrd="2" destOrd="0" presId="urn:microsoft.com/office/officeart/2016/7/layout/BasicLinearProcessNumbered"/>
    <dgm:cxn modelId="{C79DCBDD-D3A9-43A1-AE3D-508010E6F902}" type="presParOf" srcId="{2C69B363-1C60-4953-B669-AE9FAAE2A307}" destId="{DB538E42-3BA7-4EE0-94ED-BBCB2D3C4D9F}" srcOrd="0" destOrd="0" presId="urn:microsoft.com/office/officeart/2016/7/layout/BasicLinearProcessNumbered"/>
    <dgm:cxn modelId="{0BEDF2E9-8576-4A38-9816-E83DAB4E9089}" type="presParOf" srcId="{2C69B363-1C60-4953-B669-AE9FAAE2A307}" destId="{CEA81CC7-E987-4B1A-BB1F-C0271A195A49}" srcOrd="1" destOrd="0" presId="urn:microsoft.com/office/officeart/2016/7/layout/BasicLinearProcessNumbered"/>
    <dgm:cxn modelId="{5E1CCD4C-A7A0-469B-9694-D983ED2EA5F1}" type="presParOf" srcId="{2C69B363-1C60-4953-B669-AE9FAAE2A307}" destId="{9DE60D98-FBB1-483F-A70B-34A1797F8677}" srcOrd="2" destOrd="0" presId="urn:microsoft.com/office/officeart/2016/7/layout/BasicLinearProcessNumbered"/>
    <dgm:cxn modelId="{8E285B14-E6FB-4200-AE2E-D9B236432253}" type="presParOf" srcId="{2C69B363-1C60-4953-B669-AE9FAAE2A307}" destId="{6EC9B47D-4695-4B76-9895-5675EFF1D85F}" srcOrd="3" destOrd="0" presId="urn:microsoft.com/office/officeart/2016/7/layout/BasicLinearProcessNumbered"/>
    <dgm:cxn modelId="{E1C94922-6238-489D-8C44-36D0ED8931BA}" type="presParOf" srcId="{455E42F8-1522-40B6-8DE3-D6731E9FE7B4}" destId="{1BCB2836-8EF9-4893-8120-717280C859AD}" srcOrd="3" destOrd="0" presId="urn:microsoft.com/office/officeart/2016/7/layout/BasicLinearProcessNumbered"/>
    <dgm:cxn modelId="{36A2C847-3756-4A1A-B532-9A4B8EBD2AB2}" type="presParOf" srcId="{455E42F8-1522-40B6-8DE3-D6731E9FE7B4}" destId="{B333A342-345F-4933-A29B-A19AD841DF2D}" srcOrd="4" destOrd="0" presId="urn:microsoft.com/office/officeart/2016/7/layout/BasicLinearProcessNumbered"/>
    <dgm:cxn modelId="{E28AC1F5-6C02-470B-B0F2-5B0CE7237378}" type="presParOf" srcId="{B333A342-345F-4933-A29B-A19AD841DF2D}" destId="{8F9DCD12-272E-472F-B9FC-54A429BF3B08}" srcOrd="0" destOrd="0" presId="urn:microsoft.com/office/officeart/2016/7/layout/BasicLinearProcessNumbered"/>
    <dgm:cxn modelId="{A41D00C7-BE2E-4C56-964B-8944F5B4D564}" type="presParOf" srcId="{B333A342-345F-4933-A29B-A19AD841DF2D}" destId="{3A1E1E8F-2E63-48F9-9EEE-D9DA7BB38D9B}" srcOrd="1" destOrd="0" presId="urn:microsoft.com/office/officeart/2016/7/layout/BasicLinearProcessNumbered"/>
    <dgm:cxn modelId="{F816F14D-0870-47B6-9C5C-3C20431EF8FE}" type="presParOf" srcId="{B333A342-345F-4933-A29B-A19AD841DF2D}" destId="{35ADA47B-BF1C-4584-8BFB-4E5184D5FFA3}" srcOrd="2" destOrd="0" presId="urn:microsoft.com/office/officeart/2016/7/layout/BasicLinearProcessNumbered"/>
    <dgm:cxn modelId="{AB078721-FABC-41E3-AD88-F91766B7F13A}" type="presParOf" srcId="{B333A342-345F-4933-A29B-A19AD841DF2D}" destId="{4542367E-4158-4A5D-AB16-122AFA443F8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E08D79-38FC-4EB2-8023-EFD01A30AB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012194-6927-4847-BD5E-D2A8D157AE1B}">
      <dgm:prSet/>
      <dgm:spPr/>
      <dgm:t>
        <a:bodyPr/>
        <a:lstStyle/>
        <a:p>
          <a:r>
            <a:rPr lang="en-US"/>
            <a:t>Entire year of data provided my Motivate International Inc under the following license : </a:t>
          </a:r>
          <a:r>
            <a:rPr lang="en-US">
              <a:hlinkClick xmlns:r="http://schemas.openxmlformats.org/officeDocument/2006/relationships" r:id="rId1"/>
            </a:rPr>
            <a:t>https://divvybikes.com/data-license-agreement</a:t>
          </a:r>
          <a:endParaRPr lang="en-US"/>
        </a:p>
      </dgm:t>
    </dgm:pt>
    <dgm:pt modelId="{F86CB273-CE1B-4500-BAFC-8DFE6EEFCA30}" type="parTrans" cxnId="{AC7A20C3-5A0D-4D09-BA41-6678C702DFD0}">
      <dgm:prSet/>
      <dgm:spPr/>
      <dgm:t>
        <a:bodyPr/>
        <a:lstStyle/>
        <a:p>
          <a:endParaRPr lang="en-US"/>
        </a:p>
      </dgm:t>
    </dgm:pt>
    <dgm:pt modelId="{0FF65842-7183-4BB0-9DC3-F1D2D03BBDCF}" type="sibTrans" cxnId="{AC7A20C3-5A0D-4D09-BA41-6678C702DFD0}">
      <dgm:prSet/>
      <dgm:spPr/>
      <dgm:t>
        <a:bodyPr/>
        <a:lstStyle/>
        <a:p>
          <a:endParaRPr lang="en-US"/>
        </a:p>
      </dgm:t>
    </dgm:pt>
    <dgm:pt modelId="{B714A699-62BE-4356-9B55-AB6E02BA2254}">
      <dgm:prSet/>
      <dgm:spPr/>
      <dgm:t>
        <a:bodyPr/>
        <a:lstStyle/>
        <a:p>
          <a:r>
            <a:rPr lang="en-US"/>
            <a:t>The dataset contains 12 csv files containing the latest year of Cyclistic’s bike ride data</a:t>
          </a:r>
        </a:p>
      </dgm:t>
    </dgm:pt>
    <dgm:pt modelId="{EA90396E-B92B-4A5F-8DA8-22EC7904E667}" type="parTrans" cxnId="{47329C0F-8922-4454-AB72-8C8DD9941B9C}">
      <dgm:prSet/>
      <dgm:spPr/>
      <dgm:t>
        <a:bodyPr/>
        <a:lstStyle/>
        <a:p>
          <a:endParaRPr lang="en-US"/>
        </a:p>
      </dgm:t>
    </dgm:pt>
    <dgm:pt modelId="{369EE1BE-595A-4765-B76A-D0B195A40338}" type="sibTrans" cxnId="{47329C0F-8922-4454-AB72-8C8DD9941B9C}">
      <dgm:prSet/>
      <dgm:spPr/>
      <dgm:t>
        <a:bodyPr/>
        <a:lstStyle/>
        <a:p>
          <a:endParaRPr lang="en-US"/>
        </a:p>
      </dgm:t>
    </dgm:pt>
    <dgm:pt modelId="{756067ED-2A05-42D0-8CE0-E49A9F378BD6}" type="pres">
      <dgm:prSet presAssocID="{A2E08D79-38FC-4EB2-8023-EFD01A30AB70}" presName="root" presStyleCnt="0">
        <dgm:presLayoutVars>
          <dgm:dir/>
          <dgm:resizeHandles val="exact"/>
        </dgm:presLayoutVars>
      </dgm:prSet>
      <dgm:spPr/>
    </dgm:pt>
    <dgm:pt modelId="{4A35B2B9-4A8A-4D5B-8FDE-9F61005989EA}" type="pres">
      <dgm:prSet presAssocID="{F8012194-6927-4847-BD5E-D2A8D157AE1B}" presName="compNode" presStyleCnt="0"/>
      <dgm:spPr/>
    </dgm:pt>
    <dgm:pt modelId="{78728D34-3B82-4B0A-8382-889C6ED9A615}" type="pres">
      <dgm:prSet presAssocID="{F8012194-6927-4847-BD5E-D2A8D157AE1B}" presName="bgRect" presStyleLbl="bgShp" presStyleIdx="0" presStyleCnt="2"/>
      <dgm:spPr/>
    </dgm:pt>
    <dgm:pt modelId="{3CAB1206-05D2-4C54-8495-E436988ECF61}" type="pres">
      <dgm:prSet presAssocID="{F8012194-6927-4847-BD5E-D2A8D157AE1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8C6E613-FDC1-435E-B061-916257FCE96D}" type="pres">
      <dgm:prSet presAssocID="{F8012194-6927-4847-BD5E-D2A8D157AE1B}" presName="spaceRect" presStyleCnt="0"/>
      <dgm:spPr/>
    </dgm:pt>
    <dgm:pt modelId="{9FBF1F48-9632-4210-841C-DF3DD592C50E}" type="pres">
      <dgm:prSet presAssocID="{F8012194-6927-4847-BD5E-D2A8D157AE1B}" presName="parTx" presStyleLbl="revTx" presStyleIdx="0" presStyleCnt="2">
        <dgm:presLayoutVars>
          <dgm:chMax val="0"/>
          <dgm:chPref val="0"/>
        </dgm:presLayoutVars>
      </dgm:prSet>
      <dgm:spPr/>
    </dgm:pt>
    <dgm:pt modelId="{A8F67592-60E0-47AF-9B7D-FE0B5A80B3AE}" type="pres">
      <dgm:prSet presAssocID="{0FF65842-7183-4BB0-9DC3-F1D2D03BBDCF}" presName="sibTrans" presStyleCnt="0"/>
      <dgm:spPr/>
    </dgm:pt>
    <dgm:pt modelId="{C650F34E-49DF-41C7-AE01-E935708024E3}" type="pres">
      <dgm:prSet presAssocID="{B714A699-62BE-4356-9B55-AB6E02BA2254}" presName="compNode" presStyleCnt="0"/>
      <dgm:spPr/>
    </dgm:pt>
    <dgm:pt modelId="{6DFD5EA4-B510-42A7-9DF6-9DC654A78DA0}" type="pres">
      <dgm:prSet presAssocID="{B714A699-62BE-4356-9B55-AB6E02BA2254}" presName="bgRect" presStyleLbl="bgShp" presStyleIdx="1" presStyleCnt="2"/>
      <dgm:spPr/>
    </dgm:pt>
    <dgm:pt modelId="{ED303DBF-DD8A-4192-B855-0115BBCBFD54}" type="pres">
      <dgm:prSet presAssocID="{B714A699-62BE-4356-9B55-AB6E02BA225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8B323F31-4521-4318-9B59-5618EF31A496}" type="pres">
      <dgm:prSet presAssocID="{B714A699-62BE-4356-9B55-AB6E02BA2254}" presName="spaceRect" presStyleCnt="0"/>
      <dgm:spPr/>
    </dgm:pt>
    <dgm:pt modelId="{6AA20762-BEBD-41FB-B6B7-936DB0C752A3}" type="pres">
      <dgm:prSet presAssocID="{B714A699-62BE-4356-9B55-AB6E02BA22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329C0F-8922-4454-AB72-8C8DD9941B9C}" srcId="{A2E08D79-38FC-4EB2-8023-EFD01A30AB70}" destId="{B714A699-62BE-4356-9B55-AB6E02BA2254}" srcOrd="1" destOrd="0" parTransId="{EA90396E-B92B-4A5F-8DA8-22EC7904E667}" sibTransId="{369EE1BE-595A-4765-B76A-D0B195A40338}"/>
    <dgm:cxn modelId="{1D50965C-3973-4868-B4EE-7147ED1C0FED}" type="presOf" srcId="{A2E08D79-38FC-4EB2-8023-EFD01A30AB70}" destId="{756067ED-2A05-42D0-8CE0-E49A9F378BD6}" srcOrd="0" destOrd="0" presId="urn:microsoft.com/office/officeart/2018/2/layout/IconVerticalSolidList"/>
    <dgm:cxn modelId="{8437CA6A-3B7F-4FEE-8FDD-39A682BC1FBD}" type="presOf" srcId="{F8012194-6927-4847-BD5E-D2A8D157AE1B}" destId="{9FBF1F48-9632-4210-841C-DF3DD592C50E}" srcOrd="0" destOrd="0" presId="urn:microsoft.com/office/officeart/2018/2/layout/IconVerticalSolidList"/>
    <dgm:cxn modelId="{345A1890-B89C-412F-B74F-84E50A940DA0}" type="presOf" srcId="{B714A699-62BE-4356-9B55-AB6E02BA2254}" destId="{6AA20762-BEBD-41FB-B6B7-936DB0C752A3}" srcOrd="0" destOrd="0" presId="urn:microsoft.com/office/officeart/2018/2/layout/IconVerticalSolidList"/>
    <dgm:cxn modelId="{AC7A20C3-5A0D-4D09-BA41-6678C702DFD0}" srcId="{A2E08D79-38FC-4EB2-8023-EFD01A30AB70}" destId="{F8012194-6927-4847-BD5E-D2A8D157AE1B}" srcOrd="0" destOrd="0" parTransId="{F86CB273-CE1B-4500-BAFC-8DFE6EEFCA30}" sibTransId="{0FF65842-7183-4BB0-9DC3-F1D2D03BBDCF}"/>
    <dgm:cxn modelId="{0F9ED8C8-BB68-48FC-B3BF-13061E097E75}" type="presParOf" srcId="{756067ED-2A05-42D0-8CE0-E49A9F378BD6}" destId="{4A35B2B9-4A8A-4D5B-8FDE-9F61005989EA}" srcOrd="0" destOrd="0" presId="urn:microsoft.com/office/officeart/2018/2/layout/IconVerticalSolidList"/>
    <dgm:cxn modelId="{901C9049-F93D-431D-88E2-96F946B4B985}" type="presParOf" srcId="{4A35B2B9-4A8A-4D5B-8FDE-9F61005989EA}" destId="{78728D34-3B82-4B0A-8382-889C6ED9A615}" srcOrd="0" destOrd="0" presId="urn:microsoft.com/office/officeart/2018/2/layout/IconVerticalSolidList"/>
    <dgm:cxn modelId="{28985BDF-CDB9-4359-BE2E-8B315D044B71}" type="presParOf" srcId="{4A35B2B9-4A8A-4D5B-8FDE-9F61005989EA}" destId="{3CAB1206-05D2-4C54-8495-E436988ECF61}" srcOrd="1" destOrd="0" presId="urn:microsoft.com/office/officeart/2018/2/layout/IconVerticalSolidList"/>
    <dgm:cxn modelId="{CACF147C-0F54-494B-8734-11C82E4D0F61}" type="presParOf" srcId="{4A35B2B9-4A8A-4D5B-8FDE-9F61005989EA}" destId="{18C6E613-FDC1-435E-B061-916257FCE96D}" srcOrd="2" destOrd="0" presId="urn:microsoft.com/office/officeart/2018/2/layout/IconVerticalSolidList"/>
    <dgm:cxn modelId="{9546DEF9-6D01-4D56-8AFB-60E991987AAE}" type="presParOf" srcId="{4A35B2B9-4A8A-4D5B-8FDE-9F61005989EA}" destId="{9FBF1F48-9632-4210-841C-DF3DD592C50E}" srcOrd="3" destOrd="0" presId="urn:microsoft.com/office/officeart/2018/2/layout/IconVerticalSolidList"/>
    <dgm:cxn modelId="{7609FDFF-DCDE-494E-B132-FAC3E3709E8A}" type="presParOf" srcId="{756067ED-2A05-42D0-8CE0-E49A9F378BD6}" destId="{A8F67592-60E0-47AF-9B7D-FE0B5A80B3AE}" srcOrd="1" destOrd="0" presId="urn:microsoft.com/office/officeart/2018/2/layout/IconVerticalSolidList"/>
    <dgm:cxn modelId="{3730E415-7DB0-495A-96E0-C5842983AA64}" type="presParOf" srcId="{756067ED-2A05-42D0-8CE0-E49A9F378BD6}" destId="{C650F34E-49DF-41C7-AE01-E935708024E3}" srcOrd="2" destOrd="0" presId="urn:microsoft.com/office/officeart/2018/2/layout/IconVerticalSolidList"/>
    <dgm:cxn modelId="{6CCF9DE4-3800-4E76-91BC-6506F88EEA57}" type="presParOf" srcId="{C650F34E-49DF-41C7-AE01-E935708024E3}" destId="{6DFD5EA4-B510-42A7-9DF6-9DC654A78DA0}" srcOrd="0" destOrd="0" presId="urn:microsoft.com/office/officeart/2018/2/layout/IconVerticalSolidList"/>
    <dgm:cxn modelId="{63DED2F3-80DB-457E-9F52-2F3F1F9294DF}" type="presParOf" srcId="{C650F34E-49DF-41C7-AE01-E935708024E3}" destId="{ED303DBF-DD8A-4192-B855-0115BBCBFD54}" srcOrd="1" destOrd="0" presId="urn:microsoft.com/office/officeart/2018/2/layout/IconVerticalSolidList"/>
    <dgm:cxn modelId="{5CD4B764-CECC-4CA7-8CD8-1B848891A809}" type="presParOf" srcId="{C650F34E-49DF-41C7-AE01-E935708024E3}" destId="{8B323F31-4521-4318-9B59-5618EF31A496}" srcOrd="2" destOrd="0" presId="urn:microsoft.com/office/officeart/2018/2/layout/IconVerticalSolidList"/>
    <dgm:cxn modelId="{45073192-5C7D-4DF9-9874-84521A854CE2}" type="presParOf" srcId="{C650F34E-49DF-41C7-AE01-E935708024E3}" destId="{6AA20762-BEBD-41FB-B6B7-936DB0C752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95FBD1-7D01-4F1A-9D60-3192B26136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8BC200-8A33-46F6-8C7D-CF1C7E3E2472}">
      <dgm:prSet/>
      <dgm:spPr/>
      <dgm:t>
        <a:bodyPr/>
        <a:lstStyle/>
        <a:p>
          <a:pPr>
            <a:defRPr cap="all"/>
          </a:pPr>
          <a:r>
            <a:rPr lang="en-US"/>
            <a:t>Reliable (R) – Government data makes it reliable</a:t>
          </a:r>
        </a:p>
      </dgm:t>
    </dgm:pt>
    <dgm:pt modelId="{01D68C69-9E95-4120-88AA-F5EEA75C6277}" type="parTrans" cxnId="{989B2C41-C6C2-4BCE-9A91-C9475A2F6207}">
      <dgm:prSet/>
      <dgm:spPr/>
      <dgm:t>
        <a:bodyPr/>
        <a:lstStyle/>
        <a:p>
          <a:endParaRPr lang="en-US"/>
        </a:p>
      </dgm:t>
    </dgm:pt>
    <dgm:pt modelId="{FCA6E24D-228A-430F-9A68-41FD2A36233D}" type="sibTrans" cxnId="{989B2C41-C6C2-4BCE-9A91-C9475A2F6207}">
      <dgm:prSet/>
      <dgm:spPr/>
      <dgm:t>
        <a:bodyPr/>
        <a:lstStyle/>
        <a:p>
          <a:endParaRPr lang="en-US"/>
        </a:p>
      </dgm:t>
    </dgm:pt>
    <dgm:pt modelId="{6B5EFB7A-5C78-49A8-8348-50A1D5E1DB01}">
      <dgm:prSet/>
      <dgm:spPr/>
      <dgm:t>
        <a:bodyPr/>
        <a:lstStyle/>
        <a:p>
          <a:pPr>
            <a:defRPr cap="all"/>
          </a:pPr>
          <a:r>
            <a:rPr lang="en-US"/>
            <a:t>Original (O) – Contains unique and original data</a:t>
          </a:r>
        </a:p>
      </dgm:t>
    </dgm:pt>
    <dgm:pt modelId="{0168B296-579D-4125-997B-197A6A662914}" type="parTrans" cxnId="{D894BD29-74A6-4FAD-AA5D-F89FE09071F6}">
      <dgm:prSet/>
      <dgm:spPr/>
      <dgm:t>
        <a:bodyPr/>
        <a:lstStyle/>
        <a:p>
          <a:endParaRPr lang="en-US"/>
        </a:p>
      </dgm:t>
    </dgm:pt>
    <dgm:pt modelId="{EF99E188-0AB5-4C47-B3B7-ECB1CB8B82E9}" type="sibTrans" cxnId="{D894BD29-74A6-4FAD-AA5D-F89FE09071F6}">
      <dgm:prSet/>
      <dgm:spPr/>
      <dgm:t>
        <a:bodyPr/>
        <a:lstStyle/>
        <a:p>
          <a:endParaRPr lang="en-US"/>
        </a:p>
      </dgm:t>
    </dgm:pt>
    <dgm:pt modelId="{8F3ED8B1-45C9-4182-8CA3-AE9899AB24FC}">
      <dgm:prSet/>
      <dgm:spPr/>
      <dgm:t>
        <a:bodyPr/>
        <a:lstStyle/>
        <a:p>
          <a:pPr>
            <a:defRPr cap="all"/>
          </a:pPr>
          <a:r>
            <a:rPr lang="en-US"/>
            <a:t>Comprehensive (C) – Dataset is comprehensive for analysis</a:t>
          </a:r>
        </a:p>
      </dgm:t>
    </dgm:pt>
    <dgm:pt modelId="{574E5170-5867-4517-8DDF-9CE0B0B267F1}" type="parTrans" cxnId="{BB3E255E-3FA5-4EEF-BFCA-BAD96A3795EA}">
      <dgm:prSet/>
      <dgm:spPr/>
      <dgm:t>
        <a:bodyPr/>
        <a:lstStyle/>
        <a:p>
          <a:endParaRPr lang="en-US"/>
        </a:p>
      </dgm:t>
    </dgm:pt>
    <dgm:pt modelId="{C0A27B81-1E5A-47C1-AADE-AE6F4420C675}" type="sibTrans" cxnId="{BB3E255E-3FA5-4EEF-BFCA-BAD96A3795EA}">
      <dgm:prSet/>
      <dgm:spPr/>
      <dgm:t>
        <a:bodyPr/>
        <a:lstStyle/>
        <a:p>
          <a:endParaRPr lang="en-US"/>
        </a:p>
      </dgm:t>
    </dgm:pt>
    <dgm:pt modelId="{9A5CBF4C-2DC3-4A79-9183-8C90A83EB37E}">
      <dgm:prSet/>
      <dgm:spPr/>
      <dgm:t>
        <a:bodyPr/>
        <a:lstStyle/>
        <a:p>
          <a:pPr>
            <a:defRPr cap="all"/>
          </a:pPr>
          <a:r>
            <a:rPr lang="en-US"/>
            <a:t>Current (C) -  Contains latest data</a:t>
          </a:r>
        </a:p>
      </dgm:t>
    </dgm:pt>
    <dgm:pt modelId="{5B1BD7C1-9DFC-4EBB-8103-A7A5DB7289E7}" type="parTrans" cxnId="{5029F783-ECAD-41D9-88A6-409B20D19BC2}">
      <dgm:prSet/>
      <dgm:spPr/>
      <dgm:t>
        <a:bodyPr/>
        <a:lstStyle/>
        <a:p>
          <a:endParaRPr lang="en-US"/>
        </a:p>
      </dgm:t>
    </dgm:pt>
    <dgm:pt modelId="{FF691CB2-E0EB-4B66-85EF-D31BAD987750}" type="sibTrans" cxnId="{5029F783-ECAD-41D9-88A6-409B20D19BC2}">
      <dgm:prSet/>
      <dgm:spPr/>
      <dgm:t>
        <a:bodyPr/>
        <a:lstStyle/>
        <a:p>
          <a:endParaRPr lang="en-US"/>
        </a:p>
      </dgm:t>
    </dgm:pt>
    <dgm:pt modelId="{1BD56494-F1F5-4E64-B3C4-D05403DC1A32}">
      <dgm:prSet/>
      <dgm:spPr/>
      <dgm:t>
        <a:bodyPr/>
        <a:lstStyle/>
        <a:p>
          <a:pPr>
            <a:defRPr cap="all"/>
          </a:pPr>
          <a:r>
            <a:rPr lang="en-US"/>
            <a:t>Cited (C) -  Not sure</a:t>
          </a:r>
        </a:p>
      </dgm:t>
    </dgm:pt>
    <dgm:pt modelId="{587EB1E1-F06C-47B0-B5BD-6BDA709F2AD3}" type="parTrans" cxnId="{1841336A-5F5A-483E-84BB-879410629573}">
      <dgm:prSet/>
      <dgm:spPr/>
      <dgm:t>
        <a:bodyPr/>
        <a:lstStyle/>
        <a:p>
          <a:endParaRPr lang="en-US"/>
        </a:p>
      </dgm:t>
    </dgm:pt>
    <dgm:pt modelId="{DAF40D44-8063-4EC6-B41D-A3DE94FDED20}" type="sibTrans" cxnId="{1841336A-5F5A-483E-84BB-879410629573}">
      <dgm:prSet/>
      <dgm:spPr/>
      <dgm:t>
        <a:bodyPr/>
        <a:lstStyle/>
        <a:p>
          <a:endParaRPr lang="en-US"/>
        </a:p>
      </dgm:t>
    </dgm:pt>
    <dgm:pt modelId="{BC602C59-EC4E-48A5-B63C-F29C2EB1B871}" type="pres">
      <dgm:prSet presAssocID="{2895FBD1-7D01-4F1A-9D60-3192B261368E}" presName="root" presStyleCnt="0">
        <dgm:presLayoutVars>
          <dgm:dir/>
          <dgm:resizeHandles val="exact"/>
        </dgm:presLayoutVars>
      </dgm:prSet>
      <dgm:spPr/>
    </dgm:pt>
    <dgm:pt modelId="{1ED439A6-C604-4424-A5B8-C7AE4ACACAF6}" type="pres">
      <dgm:prSet presAssocID="{938BC200-8A33-46F6-8C7D-CF1C7E3E2472}" presName="compNode" presStyleCnt="0"/>
      <dgm:spPr/>
    </dgm:pt>
    <dgm:pt modelId="{865DC096-A59F-4BB7-AA9D-7E857254EA9E}" type="pres">
      <dgm:prSet presAssocID="{938BC200-8A33-46F6-8C7D-CF1C7E3E2472}" presName="iconBgRect" presStyleLbl="bgShp" presStyleIdx="0" presStyleCnt="5"/>
      <dgm:spPr/>
    </dgm:pt>
    <dgm:pt modelId="{7EF69811-B645-4AAF-919A-13287736235C}" type="pres">
      <dgm:prSet presAssocID="{938BC200-8A33-46F6-8C7D-CF1C7E3E24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8607FB0-84E2-4CB5-A514-20BA58762EE3}" type="pres">
      <dgm:prSet presAssocID="{938BC200-8A33-46F6-8C7D-CF1C7E3E2472}" presName="spaceRect" presStyleCnt="0"/>
      <dgm:spPr/>
    </dgm:pt>
    <dgm:pt modelId="{65284E53-9C4D-466C-BC03-964EAFC55B65}" type="pres">
      <dgm:prSet presAssocID="{938BC200-8A33-46F6-8C7D-CF1C7E3E2472}" presName="textRect" presStyleLbl="revTx" presStyleIdx="0" presStyleCnt="5">
        <dgm:presLayoutVars>
          <dgm:chMax val="1"/>
          <dgm:chPref val="1"/>
        </dgm:presLayoutVars>
      </dgm:prSet>
      <dgm:spPr/>
    </dgm:pt>
    <dgm:pt modelId="{01891D05-63F3-4C11-A78E-F66D3FFB0FF2}" type="pres">
      <dgm:prSet presAssocID="{FCA6E24D-228A-430F-9A68-41FD2A36233D}" presName="sibTrans" presStyleCnt="0"/>
      <dgm:spPr/>
    </dgm:pt>
    <dgm:pt modelId="{A3B21860-168A-4C81-9538-3496CB873A38}" type="pres">
      <dgm:prSet presAssocID="{6B5EFB7A-5C78-49A8-8348-50A1D5E1DB01}" presName="compNode" presStyleCnt="0"/>
      <dgm:spPr/>
    </dgm:pt>
    <dgm:pt modelId="{1353FE59-B3EE-4394-A158-378E259459C1}" type="pres">
      <dgm:prSet presAssocID="{6B5EFB7A-5C78-49A8-8348-50A1D5E1DB01}" presName="iconBgRect" presStyleLbl="bgShp" presStyleIdx="1" presStyleCnt="5"/>
      <dgm:spPr/>
    </dgm:pt>
    <dgm:pt modelId="{CC9175C9-43DE-4111-B7A8-E7C0D125913E}" type="pres">
      <dgm:prSet presAssocID="{6B5EFB7A-5C78-49A8-8348-50A1D5E1DB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60F10A7-947A-4A33-B662-317472634DA9}" type="pres">
      <dgm:prSet presAssocID="{6B5EFB7A-5C78-49A8-8348-50A1D5E1DB01}" presName="spaceRect" presStyleCnt="0"/>
      <dgm:spPr/>
    </dgm:pt>
    <dgm:pt modelId="{73917E1B-F651-4530-9C63-2067254A373D}" type="pres">
      <dgm:prSet presAssocID="{6B5EFB7A-5C78-49A8-8348-50A1D5E1DB01}" presName="textRect" presStyleLbl="revTx" presStyleIdx="1" presStyleCnt="5">
        <dgm:presLayoutVars>
          <dgm:chMax val="1"/>
          <dgm:chPref val="1"/>
        </dgm:presLayoutVars>
      </dgm:prSet>
      <dgm:spPr/>
    </dgm:pt>
    <dgm:pt modelId="{61D2876E-3F39-4E0D-8201-DBBB3D719705}" type="pres">
      <dgm:prSet presAssocID="{EF99E188-0AB5-4C47-B3B7-ECB1CB8B82E9}" presName="sibTrans" presStyleCnt="0"/>
      <dgm:spPr/>
    </dgm:pt>
    <dgm:pt modelId="{B82D9FEE-10A6-4C42-8B80-57DC7D639B22}" type="pres">
      <dgm:prSet presAssocID="{8F3ED8B1-45C9-4182-8CA3-AE9899AB24FC}" presName="compNode" presStyleCnt="0"/>
      <dgm:spPr/>
    </dgm:pt>
    <dgm:pt modelId="{A45B52E7-22EB-4883-88E9-30D75F1CACF7}" type="pres">
      <dgm:prSet presAssocID="{8F3ED8B1-45C9-4182-8CA3-AE9899AB24FC}" presName="iconBgRect" presStyleLbl="bgShp" presStyleIdx="2" presStyleCnt="5"/>
      <dgm:spPr/>
    </dgm:pt>
    <dgm:pt modelId="{6261A828-ED94-4FE9-AC95-1AFFCB27D582}" type="pres">
      <dgm:prSet presAssocID="{8F3ED8B1-45C9-4182-8CA3-AE9899AB24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692C97-9105-4F21-AAFC-AACD5B10443A}" type="pres">
      <dgm:prSet presAssocID="{8F3ED8B1-45C9-4182-8CA3-AE9899AB24FC}" presName="spaceRect" presStyleCnt="0"/>
      <dgm:spPr/>
    </dgm:pt>
    <dgm:pt modelId="{5BD5043A-9B95-4ACF-961B-DD480739165C}" type="pres">
      <dgm:prSet presAssocID="{8F3ED8B1-45C9-4182-8CA3-AE9899AB24FC}" presName="textRect" presStyleLbl="revTx" presStyleIdx="2" presStyleCnt="5">
        <dgm:presLayoutVars>
          <dgm:chMax val="1"/>
          <dgm:chPref val="1"/>
        </dgm:presLayoutVars>
      </dgm:prSet>
      <dgm:spPr/>
    </dgm:pt>
    <dgm:pt modelId="{B99CE6B9-C3FF-42B5-A625-5A4B33322560}" type="pres">
      <dgm:prSet presAssocID="{C0A27B81-1E5A-47C1-AADE-AE6F4420C675}" presName="sibTrans" presStyleCnt="0"/>
      <dgm:spPr/>
    </dgm:pt>
    <dgm:pt modelId="{FBCEAC9C-D48F-49DC-BDC9-C729A79D4E12}" type="pres">
      <dgm:prSet presAssocID="{9A5CBF4C-2DC3-4A79-9183-8C90A83EB37E}" presName="compNode" presStyleCnt="0"/>
      <dgm:spPr/>
    </dgm:pt>
    <dgm:pt modelId="{53ED6507-37DA-453D-89C1-03C02318EB3A}" type="pres">
      <dgm:prSet presAssocID="{9A5CBF4C-2DC3-4A79-9183-8C90A83EB37E}" presName="iconBgRect" presStyleLbl="bgShp" presStyleIdx="3" presStyleCnt="5"/>
      <dgm:spPr/>
    </dgm:pt>
    <dgm:pt modelId="{DA9B2D76-8E8A-4948-B54A-4A470B45661C}" type="pres">
      <dgm:prSet presAssocID="{9A5CBF4C-2DC3-4A79-9183-8C90A83EB3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C6D9D3-7722-46CA-AAD0-9CBBA4ECC239}" type="pres">
      <dgm:prSet presAssocID="{9A5CBF4C-2DC3-4A79-9183-8C90A83EB37E}" presName="spaceRect" presStyleCnt="0"/>
      <dgm:spPr/>
    </dgm:pt>
    <dgm:pt modelId="{2C5040A3-6ECB-4F4B-BBC3-D19A44645E61}" type="pres">
      <dgm:prSet presAssocID="{9A5CBF4C-2DC3-4A79-9183-8C90A83EB37E}" presName="textRect" presStyleLbl="revTx" presStyleIdx="3" presStyleCnt="5">
        <dgm:presLayoutVars>
          <dgm:chMax val="1"/>
          <dgm:chPref val="1"/>
        </dgm:presLayoutVars>
      </dgm:prSet>
      <dgm:spPr/>
    </dgm:pt>
    <dgm:pt modelId="{98F6C355-585F-49CE-86E8-AD7B5F168310}" type="pres">
      <dgm:prSet presAssocID="{FF691CB2-E0EB-4B66-85EF-D31BAD987750}" presName="sibTrans" presStyleCnt="0"/>
      <dgm:spPr/>
    </dgm:pt>
    <dgm:pt modelId="{C95C77C6-FBB9-4EA6-A021-1F63F0583D9E}" type="pres">
      <dgm:prSet presAssocID="{1BD56494-F1F5-4E64-B3C4-D05403DC1A32}" presName="compNode" presStyleCnt="0"/>
      <dgm:spPr/>
    </dgm:pt>
    <dgm:pt modelId="{A25E08E9-01F9-41E0-9B3E-0FCF25BB887C}" type="pres">
      <dgm:prSet presAssocID="{1BD56494-F1F5-4E64-B3C4-D05403DC1A32}" presName="iconBgRect" presStyleLbl="bgShp" presStyleIdx="4" presStyleCnt="5"/>
      <dgm:spPr/>
    </dgm:pt>
    <dgm:pt modelId="{B45B8AA3-DFB6-425A-A32F-85B3630CBDD3}" type="pres">
      <dgm:prSet presAssocID="{1BD56494-F1F5-4E64-B3C4-D05403DC1A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6739C4A6-6011-4F3F-985B-8CA9C213DF73}" type="pres">
      <dgm:prSet presAssocID="{1BD56494-F1F5-4E64-B3C4-D05403DC1A32}" presName="spaceRect" presStyleCnt="0"/>
      <dgm:spPr/>
    </dgm:pt>
    <dgm:pt modelId="{09F35D24-DE75-4C0A-94FB-9D07032A30F9}" type="pres">
      <dgm:prSet presAssocID="{1BD56494-F1F5-4E64-B3C4-D05403DC1A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894BD29-74A6-4FAD-AA5D-F89FE09071F6}" srcId="{2895FBD1-7D01-4F1A-9D60-3192B261368E}" destId="{6B5EFB7A-5C78-49A8-8348-50A1D5E1DB01}" srcOrd="1" destOrd="0" parTransId="{0168B296-579D-4125-997B-197A6A662914}" sibTransId="{EF99E188-0AB5-4C47-B3B7-ECB1CB8B82E9}"/>
    <dgm:cxn modelId="{BB3E255E-3FA5-4EEF-BFCA-BAD96A3795EA}" srcId="{2895FBD1-7D01-4F1A-9D60-3192B261368E}" destId="{8F3ED8B1-45C9-4182-8CA3-AE9899AB24FC}" srcOrd="2" destOrd="0" parTransId="{574E5170-5867-4517-8DDF-9CE0B0B267F1}" sibTransId="{C0A27B81-1E5A-47C1-AADE-AE6F4420C675}"/>
    <dgm:cxn modelId="{8B771661-D030-4321-A9D3-5D8043560F2B}" type="presOf" srcId="{2895FBD1-7D01-4F1A-9D60-3192B261368E}" destId="{BC602C59-EC4E-48A5-B63C-F29C2EB1B871}" srcOrd="0" destOrd="0" presId="urn:microsoft.com/office/officeart/2018/5/layout/IconCircleLabelList"/>
    <dgm:cxn modelId="{989B2C41-C6C2-4BCE-9A91-C9475A2F6207}" srcId="{2895FBD1-7D01-4F1A-9D60-3192B261368E}" destId="{938BC200-8A33-46F6-8C7D-CF1C7E3E2472}" srcOrd="0" destOrd="0" parTransId="{01D68C69-9E95-4120-88AA-F5EEA75C6277}" sibTransId="{FCA6E24D-228A-430F-9A68-41FD2A36233D}"/>
    <dgm:cxn modelId="{1841336A-5F5A-483E-84BB-879410629573}" srcId="{2895FBD1-7D01-4F1A-9D60-3192B261368E}" destId="{1BD56494-F1F5-4E64-B3C4-D05403DC1A32}" srcOrd="4" destOrd="0" parTransId="{587EB1E1-F06C-47B0-B5BD-6BDA709F2AD3}" sibTransId="{DAF40D44-8063-4EC6-B41D-A3DE94FDED20}"/>
    <dgm:cxn modelId="{DF23BB4B-9C5C-4D71-BC49-7F655180EDCE}" type="presOf" srcId="{8F3ED8B1-45C9-4182-8CA3-AE9899AB24FC}" destId="{5BD5043A-9B95-4ACF-961B-DD480739165C}" srcOrd="0" destOrd="0" presId="urn:microsoft.com/office/officeart/2018/5/layout/IconCircleLabelList"/>
    <dgm:cxn modelId="{5029F783-ECAD-41D9-88A6-409B20D19BC2}" srcId="{2895FBD1-7D01-4F1A-9D60-3192B261368E}" destId="{9A5CBF4C-2DC3-4A79-9183-8C90A83EB37E}" srcOrd="3" destOrd="0" parTransId="{5B1BD7C1-9DFC-4EBB-8103-A7A5DB7289E7}" sibTransId="{FF691CB2-E0EB-4B66-85EF-D31BAD987750}"/>
    <dgm:cxn modelId="{F380B089-FB68-4DEB-89EC-B15E167F8869}" type="presOf" srcId="{938BC200-8A33-46F6-8C7D-CF1C7E3E2472}" destId="{65284E53-9C4D-466C-BC03-964EAFC55B65}" srcOrd="0" destOrd="0" presId="urn:microsoft.com/office/officeart/2018/5/layout/IconCircleLabelList"/>
    <dgm:cxn modelId="{F7CEC1AB-F69B-4ECC-BAAE-83ED11E46C4F}" type="presOf" srcId="{1BD56494-F1F5-4E64-B3C4-D05403DC1A32}" destId="{09F35D24-DE75-4C0A-94FB-9D07032A30F9}" srcOrd="0" destOrd="0" presId="urn:microsoft.com/office/officeart/2018/5/layout/IconCircleLabelList"/>
    <dgm:cxn modelId="{382291B8-BF59-4A68-BC0C-9CB9BFEF9897}" type="presOf" srcId="{9A5CBF4C-2DC3-4A79-9183-8C90A83EB37E}" destId="{2C5040A3-6ECB-4F4B-BBC3-D19A44645E61}" srcOrd="0" destOrd="0" presId="urn:microsoft.com/office/officeart/2018/5/layout/IconCircleLabelList"/>
    <dgm:cxn modelId="{C56A36DD-CCDC-48DD-8120-C4C242484333}" type="presOf" srcId="{6B5EFB7A-5C78-49A8-8348-50A1D5E1DB01}" destId="{73917E1B-F651-4530-9C63-2067254A373D}" srcOrd="0" destOrd="0" presId="urn:microsoft.com/office/officeart/2018/5/layout/IconCircleLabelList"/>
    <dgm:cxn modelId="{FA9CC761-4701-472A-9C6A-2B4BE817005D}" type="presParOf" srcId="{BC602C59-EC4E-48A5-B63C-F29C2EB1B871}" destId="{1ED439A6-C604-4424-A5B8-C7AE4ACACAF6}" srcOrd="0" destOrd="0" presId="urn:microsoft.com/office/officeart/2018/5/layout/IconCircleLabelList"/>
    <dgm:cxn modelId="{C754D1FB-F0E9-4FFA-B4ED-DF36811D0604}" type="presParOf" srcId="{1ED439A6-C604-4424-A5B8-C7AE4ACACAF6}" destId="{865DC096-A59F-4BB7-AA9D-7E857254EA9E}" srcOrd="0" destOrd="0" presId="urn:microsoft.com/office/officeart/2018/5/layout/IconCircleLabelList"/>
    <dgm:cxn modelId="{C0F91C79-DB92-48D9-A694-9F4E01CCEFCE}" type="presParOf" srcId="{1ED439A6-C604-4424-A5B8-C7AE4ACACAF6}" destId="{7EF69811-B645-4AAF-919A-13287736235C}" srcOrd="1" destOrd="0" presId="urn:microsoft.com/office/officeart/2018/5/layout/IconCircleLabelList"/>
    <dgm:cxn modelId="{D7D7A6F2-A590-4B48-AFA9-DBBE2D7F883C}" type="presParOf" srcId="{1ED439A6-C604-4424-A5B8-C7AE4ACACAF6}" destId="{D8607FB0-84E2-4CB5-A514-20BA58762EE3}" srcOrd="2" destOrd="0" presId="urn:microsoft.com/office/officeart/2018/5/layout/IconCircleLabelList"/>
    <dgm:cxn modelId="{5767AF70-AF79-4681-990C-204E25EAC6E8}" type="presParOf" srcId="{1ED439A6-C604-4424-A5B8-C7AE4ACACAF6}" destId="{65284E53-9C4D-466C-BC03-964EAFC55B65}" srcOrd="3" destOrd="0" presId="urn:microsoft.com/office/officeart/2018/5/layout/IconCircleLabelList"/>
    <dgm:cxn modelId="{64819302-CAC4-4981-89A0-FED4A72BC814}" type="presParOf" srcId="{BC602C59-EC4E-48A5-B63C-F29C2EB1B871}" destId="{01891D05-63F3-4C11-A78E-F66D3FFB0FF2}" srcOrd="1" destOrd="0" presId="urn:microsoft.com/office/officeart/2018/5/layout/IconCircleLabelList"/>
    <dgm:cxn modelId="{664A70B3-622C-4D85-99D3-AC4579A2ED56}" type="presParOf" srcId="{BC602C59-EC4E-48A5-B63C-F29C2EB1B871}" destId="{A3B21860-168A-4C81-9538-3496CB873A38}" srcOrd="2" destOrd="0" presId="urn:microsoft.com/office/officeart/2018/5/layout/IconCircleLabelList"/>
    <dgm:cxn modelId="{AC90ECDF-A2A9-46D9-9301-E6ABE788F1A3}" type="presParOf" srcId="{A3B21860-168A-4C81-9538-3496CB873A38}" destId="{1353FE59-B3EE-4394-A158-378E259459C1}" srcOrd="0" destOrd="0" presId="urn:microsoft.com/office/officeart/2018/5/layout/IconCircleLabelList"/>
    <dgm:cxn modelId="{D8D261A4-99BE-4AB6-A39E-A480D52D8153}" type="presParOf" srcId="{A3B21860-168A-4C81-9538-3496CB873A38}" destId="{CC9175C9-43DE-4111-B7A8-E7C0D125913E}" srcOrd="1" destOrd="0" presId="urn:microsoft.com/office/officeart/2018/5/layout/IconCircleLabelList"/>
    <dgm:cxn modelId="{83618206-5A36-4D67-AE85-2ACB26E98E30}" type="presParOf" srcId="{A3B21860-168A-4C81-9538-3496CB873A38}" destId="{060F10A7-947A-4A33-B662-317472634DA9}" srcOrd="2" destOrd="0" presId="urn:microsoft.com/office/officeart/2018/5/layout/IconCircleLabelList"/>
    <dgm:cxn modelId="{D338B3EA-4F88-4934-B69D-CCFDB2E0258A}" type="presParOf" srcId="{A3B21860-168A-4C81-9538-3496CB873A38}" destId="{73917E1B-F651-4530-9C63-2067254A373D}" srcOrd="3" destOrd="0" presId="urn:microsoft.com/office/officeart/2018/5/layout/IconCircleLabelList"/>
    <dgm:cxn modelId="{F3C22BC8-C159-4E23-A88D-DE63E7E50285}" type="presParOf" srcId="{BC602C59-EC4E-48A5-B63C-F29C2EB1B871}" destId="{61D2876E-3F39-4E0D-8201-DBBB3D719705}" srcOrd="3" destOrd="0" presId="urn:microsoft.com/office/officeart/2018/5/layout/IconCircleLabelList"/>
    <dgm:cxn modelId="{8E4230C8-EF42-4280-BDE2-0C5627B0B141}" type="presParOf" srcId="{BC602C59-EC4E-48A5-B63C-F29C2EB1B871}" destId="{B82D9FEE-10A6-4C42-8B80-57DC7D639B22}" srcOrd="4" destOrd="0" presId="urn:microsoft.com/office/officeart/2018/5/layout/IconCircleLabelList"/>
    <dgm:cxn modelId="{4C6973FB-C286-4B37-8863-271D31A93B0F}" type="presParOf" srcId="{B82D9FEE-10A6-4C42-8B80-57DC7D639B22}" destId="{A45B52E7-22EB-4883-88E9-30D75F1CACF7}" srcOrd="0" destOrd="0" presId="urn:microsoft.com/office/officeart/2018/5/layout/IconCircleLabelList"/>
    <dgm:cxn modelId="{496F25F1-1B48-4205-B9B2-5CAE872085CA}" type="presParOf" srcId="{B82D9FEE-10A6-4C42-8B80-57DC7D639B22}" destId="{6261A828-ED94-4FE9-AC95-1AFFCB27D582}" srcOrd="1" destOrd="0" presId="urn:microsoft.com/office/officeart/2018/5/layout/IconCircleLabelList"/>
    <dgm:cxn modelId="{25637A70-ECC3-4B0D-B0E8-35ED08B23ECF}" type="presParOf" srcId="{B82D9FEE-10A6-4C42-8B80-57DC7D639B22}" destId="{BF692C97-9105-4F21-AAFC-AACD5B10443A}" srcOrd="2" destOrd="0" presId="urn:microsoft.com/office/officeart/2018/5/layout/IconCircleLabelList"/>
    <dgm:cxn modelId="{2BEF33B5-FC3A-4782-B7A9-70CF5DAF2E73}" type="presParOf" srcId="{B82D9FEE-10A6-4C42-8B80-57DC7D639B22}" destId="{5BD5043A-9B95-4ACF-961B-DD480739165C}" srcOrd="3" destOrd="0" presId="urn:microsoft.com/office/officeart/2018/5/layout/IconCircleLabelList"/>
    <dgm:cxn modelId="{6145E67E-334D-479C-B801-65CCA6621BC8}" type="presParOf" srcId="{BC602C59-EC4E-48A5-B63C-F29C2EB1B871}" destId="{B99CE6B9-C3FF-42B5-A625-5A4B33322560}" srcOrd="5" destOrd="0" presId="urn:microsoft.com/office/officeart/2018/5/layout/IconCircleLabelList"/>
    <dgm:cxn modelId="{EF117326-6A72-47CA-B277-A00CD982815E}" type="presParOf" srcId="{BC602C59-EC4E-48A5-B63C-F29C2EB1B871}" destId="{FBCEAC9C-D48F-49DC-BDC9-C729A79D4E12}" srcOrd="6" destOrd="0" presId="urn:microsoft.com/office/officeart/2018/5/layout/IconCircleLabelList"/>
    <dgm:cxn modelId="{BCD2ACC0-0C51-41F6-8FD8-A7FB070704EB}" type="presParOf" srcId="{FBCEAC9C-D48F-49DC-BDC9-C729A79D4E12}" destId="{53ED6507-37DA-453D-89C1-03C02318EB3A}" srcOrd="0" destOrd="0" presId="urn:microsoft.com/office/officeart/2018/5/layout/IconCircleLabelList"/>
    <dgm:cxn modelId="{68D318B5-494B-4695-B74A-2E6D29FA3FBA}" type="presParOf" srcId="{FBCEAC9C-D48F-49DC-BDC9-C729A79D4E12}" destId="{DA9B2D76-8E8A-4948-B54A-4A470B45661C}" srcOrd="1" destOrd="0" presId="urn:microsoft.com/office/officeart/2018/5/layout/IconCircleLabelList"/>
    <dgm:cxn modelId="{A9EE0610-C682-4EC8-B5B9-D8F7D512851E}" type="presParOf" srcId="{FBCEAC9C-D48F-49DC-BDC9-C729A79D4E12}" destId="{A0C6D9D3-7722-46CA-AAD0-9CBBA4ECC239}" srcOrd="2" destOrd="0" presId="urn:microsoft.com/office/officeart/2018/5/layout/IconCircleLabelList"/>
    <dgm:cxn modelId="{DDC84275-AF60-45F0-A48D-2682D9B79AF5}" type="presParOf" srcId="{FBCEAC9C-D48F-49DC-BDC9-C729A79D4E12}" destId="{2C5040A3-6ECB-4F4B-BBC3-D19A44645E61}" srcOrd="3" destOrd="0" presId="urn:microsoft.com/office/officeart/2018/5/layout/IconCircleLabelList"/>
    <dgm:cxn modelId="{11DC5C1C-F64C-4604-861F-FE67CF951F7E}" type="presParOf" srcId="{BC602C59-EC4E-48A5-B63C-F29C2EB1B871}" destId="{98F6C355-585F-49CE-86E8-AD7B5F168310}" srcOrd="7" destOrd="0" presId="urn:microsoft.com/office/officeart/2018/5/layout/IconCircleLabelList"/>
    <dgm:cxn modelId="{40C767A3-8ED3-4BAB-9352-2E1295C27294}" type="presParOf" srcId="{BC602C59-EC4E-48A5-B63C-F29C2EB1B871}" destId="{C95C77C6-FBB9-4EA6-A021-1F63F0583D9E}" srcOrd="8" destOrd="0" presId="urn:microsoft.com/office/officeart/2018/5/layout/IconCircleLabelList"/>
    <dgm:cxn modelId="{E5A4E630-6E07-484F-93E1-FF76E7D54193}" type="presParOf" srcId="{C95C77C6-FBB9-4EA6-A021-1F63F0583D9E}" destId="{A25E08E9-01F9-41E0-9B3E-0FCF25BB887C}" srcOrd="0" destOrd="0" presId="urn:microsoft.com/office/officeart/2018/5/layout/IconCircleLabelList"/>
    <dgm:cxn modelId="{66EBC16C-7B17-41B4-9061-59FD0BCFB54D}" type="presParOf" srcId="{C95C77C6-FBB9-4EA6-A021-1F63F0583D9E}" destId="{B45B8AA3-DFB6-425A-A32F-85B3630CBDD3}" srcOrd="1" destOrd="0" presId="urn:microsoft.com/office/officeart/2018/5/layout/IconCircleLabelList"/>
    <dgm:cxn modelId="{740980E2-2BC3-4E31-9101-206E0872EF74}" type="presParOf" srcId="{C95C77C6-FBB9-4EA6-A021-1F63F0583D9E}" destId="{6739C4A6-6011-4F3F-985B-8CA9C213DF73}" srcOrd="2" destOrd="0" presId="urn:microsoft.com/office/officeart/2018/5/layout/IconCircleLabelList"/>
    <dgm:cxn modelId="{E54F838A-370A-4CC6-8B7E-F26E8951C3E1}" type="presParOf" srcId="{C95C77C6-FBB9-4EA6-A021-1F63F0583D9E}" destId="{09F35D24-DE75-4C0A-94FB-9D07032A30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24374C-A0B4-47D1-9BA4-720FF583E42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13320D-0494-45EE-9A6E-9323432A97DA}">
      <dgm:prSet/>
      <dgm:spPr/>
      <dgm:t>
        <a:bodyPr/>
        <a:lstStyle/>
        <a:p>
          <a:r>
            <a:rPr lang="en-US"/>
            <a:t>Unwanted columns were removed</a:t>
          </a:r>
        </a:p>
      </dgm:t>
    </dgm:pt>
    <dgm:pt modelId="{96963DB7-CA91-4638-9F0F-3A6A99A48772}" type="parTrans" cxnId="{4AD57E02-8444-4C47-9DAF-5D2B1CF457CC}">
      <dgm:prSet/>
      <dgm:spPr/>
      <dgm:t>
        <a:bodyPr/>
        <a:lstStyle/>
        <a:p>
          <a:endParaRPr lang="en-US"/>
        </a:p>
      </dgm:t>
    </dgm:pt>
    <dgm:pt modelId="{6B171586-5A08-4075-9104-4705741BDC99}" type="sibTrans" cxnId="{4AD57E02-8444-4C47-9DAF-5D2B1CF457CC}">
      <dgm:prSet/>
      <dgm:spPr/>
      <dgm:t>
        <a:bodyPr/>
        <a:lstStyle/>
        <a:p>
          <a:endParaRPr lang="en-US"/>
        </a:p>
      </dgm:t>
    </dgm:pt>
    <dgm:pt modelId="{45CFEADA-5E0C-4428-ACB0-559ED324EDC3}">
      <dgm:prSet/>
      <dgm:spPr/>
      <dgm:t>
        <a:bodyPr/>
        <a:lstStyle/>
        <a:p>
          <a:r>
            <a:rPr lang="en-US"/>
            <a:t>Data was transformed to ensure correct Data type for analysis</a:t>
          </a:r>
        </a:p>
      </dgm:t>
    </dgm:pt>
    <dgm:pt modelId="{32B34426-3C42-4F44-A35C-A371231DACE0}" type="parTrans" cxnId="{0CEF46CF-8E1A-4D25-AE79-F8E0540409D7}">
      <dgm:prSet/>
      <dgm:spPr/>
      <dgm:t>
        <a:bodyPr/>
        <a:lstStyle/>
        <a:p>
          <a:endParaRPr lang="en-US"/>
        </a:p>
      </dgm:t>
    </dgm:pt>
    <dgm:pt modelId="{F98F9EFF-0BCF-4DC7-89CD-01BBF7C85303}" type="sibTrans" cxnId="{0CEF46CF-8E1A-4D25-AE79-F8E0540409D7}">
      <dgm:prSet/>
      <dgm:spPr/>
      <dgm:t>
        <a:bodyPr/>
        <a:lstStyle/>
        <a:p>
          <a:endParaRPr lang="en-US"/>
        </a:p>
      </dgm:t>
    </dgm:pt>
    <dgm:pt modelId="{F09DE5AE-6718-4D18-8C5F-9A6A36C36150}">
      <dgm:prSet/>
      <dgm:spPr/>
      <dgm:t>
        <a:bodyPr/>
        <a:lstStyle/>
        <a:p>
          <a:r>
            <a:rPr lang="en-US"/>
            <a:t>Ride length was calculated from date variable</a:t>
          </a:r>
        </a:p>
      </dgm:t>
    </dgm:pt>
    <dgm:pt modelId="{58513BB7-9C60-4952-9CF8-20857B0408D3}" type="parTrans" cxnId="{EFB4E4A4-D78A-47AC-ACA5-E37FB9797D90}">
      <dgm:prSet/>
      <dgm:spPr/>
      <dgm:t>
        <a:bodyPr/>
        <a:lstStyle/>
        <a:p>
          <a:endParaRPr lang="en-US"/>
        </a:p>
      </dgm:t>
    </dgm:pt>
    <dgm:pt modelId="{1E727A76-5B20-4851-BFCA-09C8D3FB21F9}" type="sibTrans" cxnId="{EFB4E4A4-D78A-47AC-ACA5-E37FB9797D90}">
      <dgm:prSet/>
      <dgm:spPr/>
      <dgm:t>
        <a:bodyPr/>
        <a:lstStyle/>
        <a:p>
          <a:endParaRPr lang="en-US"/>
        </a:p>
      </dgm:t>
    </dgm:pt>
    <dgm:pt modelId="{B6CED4B6-54A2-4C4B-82CF-286D4F9CF3C2}">
      <dgm:prSet/>
      <dgm:spPr/>
      <dgm:t>
        <a:bodyPr/>
        <a:lstStyle/>
        <a:p>
          <a:r>
            <a:rPr lang="en-US"/>
            <a:t>Data was cleaned of null, duplicate and outlier values</a:t>
          </a:r>
        </a:p>
      </dgm:t>
    </dgm:pt>
    <dgm:pt modelId="{46FF0F38-9216-452A-8638-11584BF301FC}" type="parTrans" cxnId="{006F9D27-5FEA-4FB4-B932-B26ED2D7E56E}">
      <dgm:prSet/>
      <dgm:spPr/>
      <dgm:t>
        <a:bodyPr/>
        <a:lstStyle/>
        <a:p>
          <a:endParaRPr lang="en-US"/>
        </a:p>
      </dgm:t>
    </dgm:pt>
    <dgm:pt modelId="{18E5C0BB-6917-42FC-AB4D-E952F5407233}" type="sibTrans" cxnId="{006F9D27-5FEA-4FB4-B932-B26ED2D7E56E}">
      <dgm:prSet/>
      <dgm:spPr/>
      <dgm:t>
        <a:bodyPr/>
        <a:lstStyle/>
        <a:p>
          <a:endParaRPr lang="en-US"/>
        </a:p>
      </dgm:t>
    </dgm:pt>
    <dgm:pt modelId="{7E0985A8-3386-4580-802A-14BDD57C03AB}" type="pres">
      <dgm:prSet presAssocID="{A024374C-A0B4-47D1-9BA4-720FF583E4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D94264-F292-49AA-97D9-BA62C7B04981}" type="pres">
      <dgm:prSet presAssocID="{B913320D-0494-45EE-9A6E-9323432A97DA}" presName="hierRoot1" presStyleCnt="0"/>
      <dgm:spPr/>
    </dgm:pt>
    <dgm:pt modelId="{AC292749-7BEF-4199-8A58-A0A93DD80FF2}" type="pres">
      <dgm:prSet presAssocID="{B913320D-0494-45EE-9A6E-9323432A97DA}" presName="composite" presStyleCnt="0"/>
      <dgm:spPr/>
    </dgm:pt>
    <dgm:pt modelId="{10368691-FEA1-4C2A-96B4-5A2E2689414A}" type="pres">
      <dgm:prSet presAssocID="{B913320D-0494-45EE-9A6E-9323432A97DA}" presName="background" presStyleLbl="node0" presStyleIdx="0" presStyleCnt="4"/>
      <dgm:spPr/>
    </dgm:pt>
    <dgm:pt modelId="{1FE9B9CA-90D9-4FA9-8B28-4688172220B3}" type="pres">
      <dgm:prSet presAssocID="{B913320D-0494-45EE-9A6E-9323432A97DA}" presName="text" presStyleLbl="fgAcc0" presStyleIdx="0" presStyleCnt="4">
        <dgm:presLayoutVars>
          <dgm:chPref val="3"/>
        </dgm:presLayoutVars>
      </dgm:prSet>
      <dgm:spPr/>
    </dgm:pt>
    <dgm:pt modelId="{890C1533-EE45-48A1-847E-7557D816E15E}" type="pres">
      <dgm:prSet presAssocID="{B913320D-0494-45EE-9A6E-9323432A97DA}" presName="hierChild2" presStyleCnt="0"/>
      <dgm:spPr/>
    </dgm:pt>
    <dgm:pt modelId="{8649A6F2-0015-48CA-9766-5967F2E2B407}" type="pres">
      <dgm:prSet presAssocID="{45CFEADA-5E0C-4428-ACB0-559ED324EDC3}" presName="hierRoot1" presStyleCnt="0"/>
      <dgm:spPr/>
    </dgm:pt>
    <dgm:pt modelId="{C8811284-709E-4ED0-8772-EC19C8A38905}" type="pres">
      <dgm:prSet presAssocID="{45CFEADA-5E0C-4428-ACB0-559ED324EDC3}" presName="composite" presStyleCnt="0"/>
      <dgm:spPr/>
    </dgm:pt>
    <dgm:pt modelId="{E84B2D20-D573-4F04-AFB8-DEDBAF30167A}" type="pres">
      <dgm:prSet presAssocID="{45CFEADA-5E0C-4428-ACB0-559ED324EDC3}" presName="background" presStyleLbl="node0" presStyleIdx="1" presStyleCnt="4"/>
      <dgm:spPr/>
    </dgm:pt>
    <dgm:pt modelId="{E16E65FD-9423-41DF-B85D-F9EE9882A295}" type="pres">
      <dgm:prSet presAssocID="{45CFEADA-5E0C-4428-ACB0-559ED324EDC3}" presName="text" presStyleLbl="fgAcc0" presStyleIdx="1" presStyleCnt="4">
        <dgm:presLayoutVars>
          <dgm:chPref val="3"/>
        </dgm:presLayoutVars>
      </dgm:prSet>
      <dgm:spPr/>
    </dgm:pt>
    <dgm:pt modelId="{334B7DC3-C9DE-4A4F-BBB6-B9A638083DCB}" type="pres">
      <dgm:prSet presAssocID="{45CFEADA-5E0C-4428-ACB0-559ED324EDC3}" presName="hierChild2" presStyleCnt="0"/>
      <dgm:spPr/>
    </dgm:pt>
    <dgm:pt modelId="{53836F33-61CF-4192-9271-E966DEA6EF5E}" type="pres">
      <dgm:prSet presAssocID="{F09DE5AE-6718-4D18-8C5F-9A6A36C36150}" presName="hierRoot1" presStyleCnt="0"/>
      <dgm:spPr/>
    </dgm:pt>
    <dgm:pt modelId="{0261DC48-A580-4CE0-BFEA-A5849D657E9D}" type="pres">
      <dgm:prSet presAssocID="{F09DE5AE-6718-4D18-8C5F-9A6A36C36150}" presName="composite" presStyleCnt="0"/>
      <dgm:spPr/>
    </dgm:pt>
    <dgm:pt modelId="{3511F1D8-111E-40D4-BF4B-BC836B8F0B19}" type="pres">
      <dgm:prSet presAssocID="{F09DE5AE-6718-4D18-8C5F-9A6A36C36150}" presName="background" presStyleLbl="node0" presStyleIdx="2" presStyleCnt="4"/>
      <dgm:spPr/>
    </dgm:pt>
    <dgm:pt modelId="{3D1394E6-F12B-43BF-82C8-EF13D95B15AB}" type="pres">
      <dgm:prSet presAssocID="{F09DE5AE-6718-4D18-8C5F-9A6A36C36150}" presName="text" presStyleLbl="fgAcc0" presStyleIdx="2" presStyleCnt="4">
        <dgm:presLayoutVars>
          <dgm:chPref val="3"/>
        </dgm:presLayoutVars>
      </dgm:prSet>
      <dgm:spPr/>
    </dgm:pt>
    <dgm:pt modelId="{FF640660-2654-4317-B3F8-E87E23B171E4}" type="pres">
      <dgm:prSet presAssocID="{F09DE5AE-6718-4D18-8C5F-9A6A36C36150}" presName="hierChild2" presStyleCnt="0"/>
      <dgm:spPr/>
    </dgm:pt>
    <dgm:pt modelId="{687CB57A-F2B4-4848-8665-9E7CE5F1436A}" type="pres">
      <dgm:prSet presAssocID="{B6CED4B6-54A2-4C4B-82CF-286D4F9CF3C2}" presName="hierRoot1" presStyleCnt="0"/>
      <dgm:spPr/>
    </dgm:pt>
    <dgm:pt modelId="{1F93A902-53C5-412C-9A1E-31C9ADBEAF99}" type="pres">
      <dgm:prSet presAssocID="{B6CED4B6-54A2-4C4B-82CF-286D4F9CF3C2}" presName="composite" presStyleCnt="0"/>
      <dgm:spPr/>
    </dgm:pt>
    <dgm:pt modelId="{BA624902-8E93-4A31-9B2C-03A4F257D293}" type="pres">
      <dgm:prSet presAssocID="{B6CED4B6-54A2-4C4B-82CF-286D4F9CF3C2}" presName="background" presStyleLbl="node0" presStyleIdx="3" presStyleCnt="4"/>
      <dgm:spPr/>
    </dgm:pt>
    <dgm:pt modelId="{8DF50FD3-F80B-45A2-9776-E43916FBA95B}" type="pres">
      <dgm:prSet presAssocID="{B6CED4B6-54A2-4C4B-82CF-286D4F9CF3C2}" presName="text" presStyleLbl="fgAcc0" presStyleIdx="3" presStyleCnt="4">
        <dgm:presLayoutVars>
          <dgm:chPref val="3"/>
        </dgm:presLayoutVars>
      </dgm:prSet>
      <dgm:spPr/>
    </dgm:pt>
    <dgm:pt modelId="{B4CB690B-C600-4582-892D-92A4D4083600}" type="pres">
      <dgm:prSet presAssocID="{B6CED4B6-54A2-4C4B-82CF-286D4F9CF3C2}" presName="hierChild2" presStyleCnt="0"/>
      <dgm:spPr/>
    </dgm:pt>
  </dgm:ptLst>
  <dgm:cxnLst>
    <dgm:cxn modelId="{4AD57E02-8444-4C47-9DAF-5D2B1CF457CC}" srcId="{A024374C-A0B4-47D1-9BA4-720FF583E42D}" destId="{B913320D-0494-45EE-9A6E-9323432A97DA}" srcOrd="0" destOrd="0" parTransId="{96963DB7-CA91-4638-9F0F-3A6A99A48772}" sibTransId="{6B171586-5A08-4075-9104-4705741BDC99}"/>
    <dgm:cxn modelId="{006F9D27-5FEA-4FB4-B932-B26ED2D7E56E}" srcId="{A024374C-A0B4-47D1-9BA4-720FF583E42D}" destId="{B6CED4B6-54A2-4C4B-82CF-286D4F9CF3C2}" srcOrd="3" destOrd="0" parTransId="{46FF0F38-9216-452A-8638-11584BF301FC}" sibTransId="{18E5C0BB-6917-42FC-AB4D-E952F5407233}"/>
    <dgm:cxn modelId="{D95D9239-9C4F-4841-9EF9-F34EDE00E491}" type="presOf" srcId="{45CFEADA-5E0C-4428-ACB0-559ED324EDC3}" destId="{E16E65FD-9423-41DF-B85D-F9EE9882A295}" srcOrd="0" destOrd="0" presId="urn:microsoft.com/office/officeart/2005/8/layout/hierarchy1"/>
    <dgm:cxn modelId="{22311E3A-9C72-44E3-9E62-80257CD5D282}" type="presOf" srcId="{B913320D-0494-45EE-9A6E-9323432A97DA}" destId="{1FE9B9CA-90D9-4FA9-8B28-4688172220B3}" srcOrd="0" destOrd="0" presId="urn:microsoft.com/office/officeart/2005/8/layout/hierarchy1"/>
    <dgm:cxn modelId="{66CB9B5D-A9F5-43CD-88F5-87C0A92CB917}" type="presOf" srcId="{A024374C-A0B4-47D1-9BA4-720FF583E42D}" destId="{7E0985A8-3386-4580-802A-14BDD57C03AB}" srcOrd="0" destOrd="0" presId="urn:microsoft.com/office/officeart/2005/8/layout/hierarchy1"/>
    <dgm:cxn modelId="{EFB4E4A4-D78A-47AC-ACA5-E37FB9797D90}" srcId="{A024374C-A0B4-47D1-9BA4-720FF583E42D}" destId="{F09DE5AE-6718-4D18-8C5F-9A6A36C36150}" srcOrd="2" destOrd="0" parTransId="{58513BB7-9C60-4952-9CF8-20857B0408D3}" sibTransId="{1E727A76-5B20-4851-BFCA-09C8D3FB21F9}"/>
    <dgm:cxn modelId="{0CEF46CF-8E1A-4D25-AE79-F8E0540409D7}" srcId="{A024374C-A0B4-47D1-9BA4-720FF583E42D}" destId="{45CFEADA-5E0C-4428-ACB0-559ED324EDC3}" srcOrd="1" destOrd="0" parTransId="{32B34426-3C42-4F44-A35C-A371231DACE0}" sibTransId="{F98F9EFF-0BCF-4DC7-89CD-01BBF7C85303}"/>
    <dgm:cxn modelId="{11D9F1D0-77BA-4A8E-A940-5E08F974175A}" type="presOf" srcId="{F09DE5AE-6718-4D18-8C5F-9A6A36C36150}" destId="{3D1394E6-F12B-43BF-82C8-EF13D95B15AB}" srcOrd="0" destOrd="0" presId="urn:microsoft.com/office/officeart/2005/8/layout/hierarchy1"/>
    <dgm:cxn modelId="{018AA8E5-AD00-489F-97B8-CA4597D7F059}" type="presOf" srcId="{B6CED4B6-54A2-4C4B-82CF-286D4F9CF3C2}" destId="{8DF50FD3-F80B-45A2-9776-E43916FBA95B}" srcOrd="0" destOrd="0" presId="urn:microsoft.com/office/officeart/2005/8/layout/hierarchy1"/>
    <dgm:cxn modelId="{52E67670-4554-4742-90F6-145BEBC9DB28}" type="presParOf" srcId="{7E0985A8-3386-4580-802A-14BDD57C03AB}" destId="{18D94264-F292-49AA-97D9-BA62C7B04981}" srcOrd="0" destOrd="0" presId="urn:microsoft.com/office/officeart/2005/8/layout/hierarchy1"/>
    <dgm:cxn modelId="{AE39E9F0-CD80-46D6-AEA1-0A5430C18261}" type="presParOf" srcId="{18D94264-F292-49AA-97D9-BA62C7B04981}" destId="{AC292749-7BEF-4199-8A58-A0A93DD80FF2}" srcOrd="0" destOrd="0" presId="urn:microsoft.com/office/officeart/2005/8/layout/hierarchy1"/>
    <dgm:cxn modelId="{A5D42B5C-A292-4868-80E0-0E6CE3DF103E}" type="presParOf" srcId="{AC292749-7BEF-4199-8A58-A0A93DD80FF2}" destId="{10368691-FEA1-4C2A-96B4-5A2E2689414A}" srcOrd="0" destOrd="0" presId="urn:microsoft.com/office/officeart/2005/8/layout/hierarchy1"/>
    <dgm:cxn modelId="{1AA287C8-4B98-470C-8654-01BD801CE026}" type="presParOf" srcId="{AC292749-7BEF-4199-8A58-A0A93DD80FF2}" destId="{1FE9B9CA-90D9-4FA9-8B28-4688172220B3}" srcOrd="1" destOrd="0" presId="urn:microsoft.com/office/officeart/2005/8/layout/hierarchy1"/>
    <dgm:cxn modelId="{3F72D7C6-B26C-4B84-9AA6-B80DDE36407D}" type="presParOf" srcId="{18D94264-F292-49AA-97D9-BA62C7B04981}" destId="{890C1533-EE45-48A1-847E-7557D816E15E}" srcOrd="1" destOrd="0" presId="urn:microsoft.com/office/officeart/2005/8/layout/hierarchy1"/>
    <dgm:cxn modelId="{7897767B-5F23-4BA9-AAD6-771AD76DFFD1}" type="presParOf" srcId="{7E0985A8-3386-4580-802A-14BDD57C03AB}" destId="{8649A6F2-0015-48CA-9766-5967F2E2B407}" srcOrd="1" destOrd="0" presId="urn:microsoft.com/office/officeart/2005/8/layout/hierarchy1"/>
    <dgm:cxn modelId="{BF40B191-8CB5-47A8-9E5F-086791FD8F86}" type="presParOf" srcId="{8649A6F2-0015-48CA-9766-5967F2E2B407}" destId="{C8811284-709E-4ED0-8772-EC19C8A38905}" srcOrd="0" destOrd="0" presId="urn:microsoft.com/office/officeart/2005/8/layout/hierarchy1"/>
    <dgm:cxn modelId="{ADAA5ADA-2C4B-45CD-9DA9-F51737437E41}" type="presParOf" srcId="{C8811284-709E-4ED0-8772-EC19C8A38905}" destId="{E84B2D20-D573-4F04-AFB8-DEDBAF30167A}" srcOrd="0" destOrd="0" presId="urn:microsoft.com/office/officeart/2005/8/layout/hierarchy1"/>
    <dgm:cxn modelId="{E2323B2E-DD83-4E26-AD4C-5823ADE4F8B7}" type="presParOf" srcId="{C8811284-709E-4ED0-8772-EC19C8A38905}" destId="{E16E65FD-9423-41DF-B85D-F9EE9882A295}" srcOrd="1" destOrd="0" presId="urn:microsoft.com/office/officeart/2005/8/layout/hierarchy1"/>
    <dgm:cxn modelId="{9AEC9D1F-9ED5-477F-815D-81E06CBBAE70}" type="presParOf" srcId="{8649A6F2-0015-48CA-9766-5967F2E2B407}" destId="{334B7DC3-C9DE-4A4F-BBB6-B9A638083DCB}" srcOrd="1" destOrd="0" presId="urn:microsoft.com/office/officeart/2005/8/layout/hierarchy1"/>
    <dgm:cxn modelId="{2F6E34B7-6546-466D-8206-DB5C736766A4}" type="presParOf" srcId="{7E0985A8-3386-4580-802A-14BDD57C03AB}" destId="{53836F33-61CF-4192-9271-E966DEA6EF5E}" srcOrd="2" destOrd="0" presId="urn:microsoft.com/office/officeart/2005/8/layout/hierarchy1"/>
    <dgm:cxn modelId="{CFBEFB60-3585-496D-B65F-BEF994C8CEBE}" type="presParOf" srcId="{53836F33-61CF-4192-9271-E966DEA6EF5E}" destId="{0261DC48-A580-4CE0-BFEA-A5849D657E9D}" srcOrd="0" destOrd="0" presId="urn:microsoft.com/office/officeart/2005/8/layout/hierarchy1"/>
    <dgm:cxn modelId="{C4F1BE2F-4151-417D-A13C-8269C6A0B5D0}" type="presParOf" srcId="{0261DC48-A580-4CE0-BFEA-A5849D657E9D}" destId="{3511F1D8-111E-40D4-BF4B-BC836B8F0B19}" srcOrd="0" destOrd="0" presId="urn:microsoft.com/office/officeart/2005/8/layout/hierarchy1"/>
    <dgm:cxn modelId="{BA375850-2FAB-4E6F-B381-F92EB0023DB4}" type="presParOf" srcId="{0261DC48-A580-4CE0-BFEA-A5849D657E9D}" destId="{3D1394E6-F12B-43BF-82C8-EF13D95B15AB}" srcOrd="1" destOrd="0" presId="urn:microsoft.com/office/officeart/2005/8/layout/hierarchy1"/>
    <dgm:cxn modelId="{C692980F-22E9-4F90-9E5A-B25E7D37ABA5}" type="presParOf" srcId="{53836F33-61CF-4192-9271-E966DEA6EF5E}" destId="{FF640660-2654-4317-B3F8-E87E23B171E4}" srcOrd="1" destOrd="0" presId="urn:microsoft.com/office/officeart/2005/8/layout/hierarchy1"/>
    <dgm:cxn modelId="{85FFAD3E-5DE8-4C8C-8E2C-2F60D4991945}" type="presParOf" srcId="{7E0985A8-3386-4580-802A-14BDD57C03AB}" destId="{687CB57A-F2B4-4848-8665-9E7CE5F1436A}" srcOrd="3" destOrd="0" presId="urn:microsoft.com/office/officeart/2005/8/layout/hierarchy1"/>
    <dgm:cxn modelId="{075AB6EA-1FCF-4062-8E0F-EFD3485B16AF}" type="presParOf" srcId="{687CB57A-F2B4-4848-8665-9E7CE5F1436A}" destId="{1F93A902-53C5-412C-9A1E-31C9ADBEAF99}" srcOrd="0" destOrd="0" presId="urn:microsoft.com/office/officeart/2005/8/layout/hierarchy1"/>
    <dgm:cxn modelId="{5C56B3BB-FD94-41BD-854D-649FC97CBFC4}" type="presParOf" srcId="{1F93A902-53C5-412C-9A1E-31C9ADBEAF99}" destId="{BA624902-8E93-4A31-9B2C-03A4F257D293}" srcOrd="0" destOrd="0" presId="urn:microsoft.com/office/officeart/2005/8/layout/hierarchy1"/>
    <dgm:cxn modelId="{A1FF3587-F361-41EA-AAF7-C5A65A039AC5}" type="presParOf" srcId="{1F93A902-53C5-412C-9A1E-31C9ADBEAF99}" destId="{8DF50FD3-F80B-45A2-9776-E43916FBA95B}" srcOrd="1" destOrd="0" presId="urn:microsoft.com/office/officeart/2005/8/layout/hierarchy1"/>
    <dgm:cxn modelId="{E0EEE91A-66EE-4A63-8160-5E5EC5AB215A}" type="presParOf" srcId="{687CB57A-F2B4-4848-8665-9E7CE5F1436A}" destId="{B4CB690B-C600-4582-892D-92A4D40836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CD9F2-6C2C-4182-A489-93530ADAAE68}">
      <dsp:nvSpPr>
        <dsp:cNvPr id="0" name=""/>
        <dsp:cNvSpPr/>
      </dsp:nvSpPr>
      <dsp:spPr>
        <a:xfrm>
          <a:off x="3808" y="702604"/>
          <a:ext cx="1856044" cy="117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CD5A3-F395-4AB0-914C-336F4252359A}">
      <dsp:nvSpPr>
        <dsp:cNvPr id="0" name=""/>
        <dsp:cNvSpPr/>
      </dsp:nvSpPr>
      <dsp:spPr>
        <a:xfrm>
          <a:off x="210036" y="898520"/>
          <a:ext cx="1856044" cy="117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 task</a:t>
          </a:r>
        </a:p>
      </dsp:txBody>
      <dsp:txXfrm>
        <a:off x="244556" y="933040"/>
        <a:ext cx="1787004" cy="1109548"/>
      </dsp:txXfrm>
    </dsp:sp>
    <dsp:sp modelId="{A65AF33C-FD8D-45CE-A495-481FC7778268}">
      <dsp:nvSpPr>
        <dsp:cNvPr id="0" name=""/>
        <dsp:cNvSpPr/>
      </dsp:nvSpPr>
      <dsp:spPr>
        <a:xfrm>
          <a:off x="2272308" y="702604"/>
          <a:ext cx="1856044" cy="117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BE822-2AFB-415A-90AE-30420CF86ED6}">
      <dsp:nvSpPr>
        <dsp:cNvPr id="0" name=""/>
        <dsp:cNvSpPr/>
      </dsp:nvSpPr>
      <dsp:spPr>
        <a:xfrm>
          <a:off x="2478535" y="898520"/>
          <a:ext cx="1856044" cy="117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Sources</a:t>
          </a:r>
        </a:p>
      </dsp:txBody>
      <dsp:txXfrm>
        <a:off x="2513055" y="933040"/>
        <a:ext cx="1787004" cy="1109548"/>
      </dsp:txXfrm>
    </dsp:sp>
    <dsp:sp modelId="{8C4A7E61-ED53-4B08-987E-AFA618A0D9B6}">
      <dsp:nvSpPr>
        <dsp:cNvPr id="0" name=""/>
        <dsp:cNvSpPr/>
      </dsp:nvSpPr>
      <dsp:spPr>
        <a:xfrm>
          <a:off x="4540807" y="702604"/>
          <a:ext cx="1856044" cy="117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21B04-C73D-4634-8314-B3B74E2E0D51}">
      <dsp:nvSpPr>
        <dsp:cNvPr id="0" name=""/>
        <dsp:cNvSpPr/>
      </dsp:nvSpPr>
      <dsp:spPr>
        <a:xfrm>
          <a:off x="4747034" y="898520"/>
          <a:ext cx="1856044" cy="117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Wrangling</a:t>
          </a:r>
        </a:p>
      </dsp:txBody>
      <dsp:txXfrm>
        <a:off x="4781554" y="933040"/>
        <a:ext cx="1787004" cy="1109548"/>
      </dsp:txXfrm>
    </dsp:sp>
    <dsp:sp modelId="{BD34E9F9-F2BA-40ED-9E52-859CAB97548F}">
      <dsp:nvSpPr>
        <dsp:cNvPr id="0" name=""/>
        <dsp:cNvSpPr/>
      </dsp:nvSpPr>
      <dsp:spPr>
        <a:xfrm>
          <a:off x="6809306" y="702604"/>
          <a:ext cx="1856044" cy="117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587DE-2D52-4F05-A714-8641A35767DC}">
      <dsp:nvSpPr>
        <dsp:cNvPr id="0" name=""/>
        <dsp:cNvSpPr/>
      </dsp:nvSpPr>
      <dsp:spPr>
        <a:xfrm>
          <a:off x="7015533" y="898520"/>
          <a:ext cx="1856044" cy="117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Analysis</a:t>
          </a:r>
        </a:p>
      </dsp:txBody>
      <dsp:txXfrm>
        <a:off x="7050053" y="933040"/>
        <a:ext cx="1787004" cy="1109548"/>
      </dsp:txXfrm>
    </dsp:sp>
    <dsp:sp modelId="{7D8360B7-EFF4-4B4E-AA34-1CD9A19F6922}">
      <dsp:nvSpPr>
        <dsp:cNvPr id="0" name=""/>
        <dsp:cNvSpPr/>
      </dsp:nvSpPr>
      <dsp:spPr>
        <a:xfrm>
          <a:off x="9077805" y="702604"/>
          <a:ext cx="1856044" cy="117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DD7F8-5134-4436-9F2C-CD94F1822A68}">
      <dsp:nvSpPr>
        <dsp:cNvPr id="0" name=""/>
        <dsp:cNvSpPr/>
      </dsp:nvSpPr>
      <dsp:spPr>
        <a:xfrm>
          <a:off x="9284033" y="898520"/>
          <a:ext cx="1856044" cy="117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Suggestions</a:t>
          </a:r>
        </a:p>
      </dsp:txBody>
      <dsp:txXfrm>
        <a:off x="9318553" y="933040"/>
        <a:ext cx="1787004" cy="110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7124-6B7F-4B63-BC00-4267BE5F5981}">
      <dsp:nvSpPr>
        <dsp:cNvPr id="0" name=""/>
        <dsp:cNvSpPr/>
      </dsp:nvSpPr>
      <dsp:spPr>
        <a:xfrm>
          <a:off x="0" y="0"/>
          <a:ext cx="3283644" cy="25733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06" tIns="330200" rIns="25600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marketing strategies to convert Cyclistic’s casual riders to annual members</a:t>
          </a:r>
        </a:p>
      </dsp:txBody>
      <dsp:txXfrm>
        <a:off x="0" y="977868"/>
        <a:ext cx="3283644" cy="1544002"/>
      </dsp:txXfrm>
    </dsp:sp>
    <dsp:sp modelId="{D3786B99-0F16-4A13-8549-6E47F49B62ED}">
      <dsp:nvSpPr>
        <dsp:cNvPr id="0" name=""/>
        <dsp:cNvSpPr/>
      </dsp:nvSpPr>
      <dsp:spPr>
        <a:xfrm>
          <a:off x="1255821" y="257333"/>
          <a:ext cx="772001" cy="772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1368878" y="370390"/>
        <a:ext cx="545887" cy="545887"/>
      </dsp:txXfrm>
    </dsp:sp>
    <dsp:sp modelId="{A8932326-B717-42A6-ABBE-AA54FB7C46C2}">
      <dsp:nvSpPr>
        <dsp:cNvPr id="0" name=""/>
        <dsp:cNvSpPr/>
      </dsp:nvSpPr>
      <dsp:spPr>
        <a:xfrm>
          <a:off x="0" y="2573265"/>
          <a:ext cx="3283644" cy="72"/>
        </a:xfrm>
        <a:prstGeom prst="rect">
          <a:avLst/>
        </a:prstGeom>
        <a:solidFill>
          <a:schemeClr val="accent2">
            <a:hueOff val="-1187359"/>
            <a:satOff val="0"/>
            <a:lumOff val="-4824"/>
            <a:alphaOff val="0"/>
          </a:schemeClr>
        </a:solidFill>
        <a:ln w="12700" cap="flat" cmpd="sng" algn="ctr">
          <a:solidFill>
            <a:schemeClr val="accent2">
              <a:hueOff val="-1187359"/>
              <a:satOff val="0"/>
              <a:lumOff val="-4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38E42-3BA7-4EE0-94ED-BBCB2D3C4D9F}">
      <dsp:nvSpPr>
        <dsp:cNvPr id="0" name=""/>
        <dsp:cNvSpPr/>
      </dsp:nvSpPr>
      <dsp:spPr>
        <a:xfrm>
          <a:off x="3612009" y="0"/>
          <a:ext cx="3283644" cy="2573337"/>
        </a:xfrm>
        <a:prstGeom prst="rect">
          <a:avLst/>
        </a:prstGeom>
        <a:solidFill>
          <a:schemeClr val="accent2">
            <a:tint val="40000"/>
            <a:alpha val="90000"/>
            <a:hueOff val="-3236054"/>
            <a:satOff val="-24784"/>
            <a:lumOff val="-209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236054"/>
              <a:satOff val="-24784"/>
              <a:lumOff val="-2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06" tIns="330200" rIns="25600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Inform marketing strategy with insightful analysis of data</a:t>
          </a:r>
        </a:p>
      </dsp:txBody>
      <dsp:txXfrm>
        <a:off x="3612009" y="977868"/>
        <a:ext cx="3283644" cy="1544002"/>
      </dsp:txXfrm>
    </dsp:sp>
    <dsp:sp modelId="{CEA81CC7-E987-4B1A-BB1F-C0271A195A49}">
      <dsp:nvSpPr>
        <dsp:cNvPr id="0" name=""/>
        <dsp:cNvSpPr/>
      </dsp:nvSpPr>
      <dsp:spPr>
        <a:xfrm>
          <a:off x="4867830" y="257333"/>
          <a:ext cx="772001" cy="772001"/>
        </a:xfrm>
        <a:prstGeom prst="ellipse">
          <a:avLst/>
        </a:prstGeom>
        <a:solidFill>
          <a:schemeClr val="accent2">
            <a:hueOff val="-2374718"/>
            <a:satOff val="0"/>
            <a:lumOff val="-9647"/>
            <a:alphaOff val="0"/>
          </a:schemeClr>
        </a:solidFill>
        <a:ln w="12700" cap="flat" cmpd="sng" algn="ctr">
          <a:solidFill>
            <a:schemeClr val="accent2">
              <a:hueOff val="-2374718"/>
              <a:satOff val="0"/>
              <a:lumOff val="-9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4980887" y="370390"/>
        <a:ext cx="545887" cy="545887"/>
      </dsp:txXfrm>
    </dsp:sp>
    <dsp:sp modelId="{9DE60D98-FBB1-483F-A70B-34A1797F8677}">
      <dsp:nvSpPr>
        <dsp:cNvPr id="0" name=""/>
        <dsp:cNvSpPr/>
      </dsp:nvSpPr>
      <dsp:spPr>
        <a:xfrm>
          <a:off x="3612009" y="2573265"/>
          <a:ext cx="3283644" cy="72"/>
        </a:xfrm>
        <a:prstGeom prst="rect">
          <a:avLst/>
        </a:prstGeom>
        <a:solidFill>
          <a:schemeClr val="accent2">
            <a:hueOff val="-3562077"/>
            <a:satOff val="0"/>
            <a:lumOff val="-14471"/>
            <a:alphaOff val="0"/>
          </a:schemeClr>
        </a:solidFill>
        <a:ln w="12700" cap="flat" cmpd="sng" algn="ctr">
          <a:solidFill>
            <a:schemeClr val="accent2">
              <a:hueOff val="-3562077"/>
              <a:satOff val="0"/>
              <a:lumOff val="-14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DCD12-272E-472F-B9FC-54A429BF3B08}">
      <dsp:nvSpPr>
        <dsp:cNvPr id="0" name=""/>
        <dsp:cNvSpPr/>
      </dsp:nvSpPr>
      <dsp:spPr>
        <a:xfrm>
          <a:off x="7224018" y="0"/>
          <a:ext cx="3283644" cy="2573337"/>
        </a:xfrm>
        <a:prstGeom prst="rect">
          <a:avLst/>
        </a:prstGeom>
        <a:solidFill>
          <a:schemeClr val="accent2">
            <a:tint val="40000"/>
            <a:alpha val="90000"/>
            <a:hueOff val="-6472107"/>
            <a:satOff val="-49567"/>
            <a:lumOff val="-41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72107"/>
              <a:satOff val="-49567"/>
              <a:lumOff val="-4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06" tIns="330200" rIns="25600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stakeholders – Lily Moreno(Director of Marketing), Marketing Team, Analytics Team and Executives</a:t>
          </a:r>
        </a:p>
      </dsp:txBody>
      <dsp:txXfrm>
        <a:off x="7224018" y="977868"/>
        <a:ext cx="3283644" cy="1544002"/>
      </dsp:txXfrm>
    </dsp:sp>
    <dsp:sp modelId="{3A1E1E8F-2E63-48F9-9EEE-D9DA7BB38D9B}">
      <dsp:nvSpPr>
        <dsp:cNvPr id="0" name=""/>
        <dsp:cNvSpPr/>
      </dsp:nvSpPr>
      <dsp:spPr>
        <a:xfrm>
          <a:off x="8479840" y="257333"/>
          <a:ext cx="772001" cy="772001"/>
        </a:xfrm>
        <a:prstGeom prst="ellipse">
          <a:avLst/>
        </a:prstGeom>
        <a:solidFill>
          <a:schemeClr val="accent2">
            <a:hueOff val="-4749436"/>
            <a:satOff val="0"/>
            <a:lumOff val="-19294"/>
            <a:alphaOff val="0"/>
          </a:schemeClr>
        </a:solidFill>
        <a:ln w="12700" cap="flat" cmpd="sng" algn="ctr">
          <a:solidFill>
            <a:schemeClr val="accent2">
              <a:hueOff val="-4749436"/>
              <a:satOff val="0"/>
              <a:lumOff val="-19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8" tIns="12700" rIns="60188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8592897" y="370390"/>
        <a:ext cx="545887" cy="545887"/>
      </dsp:txXfrm>
    </dsp:sp>
    <dsp:sp modelId="{35ADA47B-BF1C-4584-8BFB-4E5184D5FFA3}">
      <dsp:nvSpPr>
        <dsp:cNvPr id="0" name=""/>
        <dsp:cNvSpPr/>
      </dsp:nvSpPr>
      <dsp:spPr>
        <a:xfrm>
          <a:off x="7224018" y="2573265"/>
          <a:ext cx="3283644" cy="72"/>
        </a:xfrm>
        <a:prstGeom prst="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8D34-3B82-4B0A-8382-889C6ED9A615}">
      <dsp:nvSpPr>
        <dsp:cNvPr id="0" name=""/>
        <dsp:cNvSpPr/>
      </dsp:nvSpPr>
      <dsp:spPr>
        <a:xfrm>
          <a:off x="0" y="907553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1206-05D2-4C54-8495-E436988ECF61}">
      <dsp:nvSpPr>
        <dsp:cNvPr id="0" name=""/>
        <dsp:cNvSpPr/>
      </dsp:nvSpPr>
      <dsp:spPr>
        <a:xfrm>
          <a:off x="506833" y="1284537"/>
          <a:ext cx="921516" cy="92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F1F48-9632-4210-841C-DF3DD592C50E}">
      <dsp:nvSpPr>
        <dsp:cNvPr id="0" name=""/>
        <dsp:cNvSpPr/>
      </dsp:nvSpPr>
      <dsp:spPr>
        <a:xfrm>
          <a:off x="1935183" y="907553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Entire year of data provided my Motivate International Inc under the following license : </a:t>
          </a:r>
          <a:r>
            <a:rPr lang="en-US" sz="2000" kern="1200">
              <a:hlinkClick xmlns:r="http://schemas.openxmlformats.org/officeDocument/2006/relationships" r:id="rId3"/>
            </a:rPr>
            <a:t>https://divvybikes.com/data-license-agreement</a:t>
          </a:r>
          <a:endParaRPr lang="en-US" sz="2000" kern="1200"/>
        </a:p>
      </dsp:txBody>
      <dsp:txXfrm>
        <a:off x="1935183" y="907553"/>
        <a:ext cx="4897991" cy="1675483"/>
      </dsp:txXfrm>
    </dsp:sp>
    <dsp:sp modelId="{6DFD5EA4-B510-42A7-9DF6-9DC654A78DA0}">
      <dsp:nvSpPr>
        <dsp:cNvPr id="0" name=""/>
        <dsp:cNvSpPr/>
      </dsp:nvSpPr>
      <dsp:spPr>
        <a:xfrm>
          <a:off x="0" y="3001908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03DBF-DD8A-4192-B855-0115BBCBFD54}">
      <dsp:nvSpPr>
        <dsp:cNvPr id="0" name=""/>
        <dsp:cNvSpPr/>
      </dsp:nvSpPr>
      <dsp:spPr>
        <a:xfrm>
          <a:off x="506833" y="3378892"/>
          <a:ext cx="921516" cy="9215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20762-BEBD-41FB-B6B7-936DB0C752A3}">
      <dsp:nvSpPr>
        <dsp:cNvPr id="0" name=""/>
        <dsp:cNvSpPr/>
      </dsp:nvSpPr>
      <dsp:spPr>
        <a:xfrm>
          <a:off x="1935183" y="3001908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dataset contains 12 csv files containing the latest year of Cyclistic’s bike ride data</a:t>
          </a:r>
        </a:p>
      </dsp:txBody>
      <dsp:txXfrm>
        <a:off x="1935183" y="3001908"/>
        <a:ext cx="4897991" cy="1675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DC096-A59F-4BB7-AA9D-7E857254EA9E}">
      <dsp:nvSpPr>
        <dsp:cNvPr id="0" name=""/>
        <dsp:cNvSpPr/>
      </dsp:nvSpPr>
      <dsp:spPr>
        <a:xfrm>
          <a:off x="519803" y="261982"/>
          <a:ext cx="1193944" cy="1193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69811-B645-4AAF-919A-13287736235C}">
      <dsp:nvSpPr>
        <dsp:cNvPr id="0" name=""/>
        <dsp:cNvSpPr/>
      </dsp:nvSpPr>
      <dsp:spPr>
        <a:xfrm>
          <a:off x="774250" y="516430"/>
          <a:ext cx="685050" cy="685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84E53-9C4D-466C-BC03-964EAFC55B65}">
      <dsp:nvSpPr>
        <dsp:cNvPr id="0" name=""/>
        <dsp:cNvSpPr/>
      </dsp:nvSpPr>
      <dsp:spPr>
        <a:xfrm>
          <a:off x="138132" y="1827812"/>
          <a:ext cx="1957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Reliable (R) – Government data makes it reliable</a:t>
          </a:r>
        </a:p>
      </dsp:txBody>
      <dsp:txXfrm>
        <a:off x="138132" y="1827812"/>
        <a:ext cx="1957286" cy="720000"/>
      </dsp:txXfrm>
    </dsp:sp>
    <dsp:sp modelId="{1353FE59-B3EE-4394-A158-378E259459C1}">
      <dsp:nvSpPr>
        <dsp:cNvPr id="0" name=""/>
        <dsp:cNvSpPr/>
      </dsp:nvSpPr>
      <dsp:spPr>
        <a:xfrm>
          <a:off x="2819615" y="261982"/>
          <a:ext cx="1193944" cy="11939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175C9-43DE-4111-B7A8-E7C0D125913E}">
      <dsp:nvSpPr>
        <dsp:cNvPr id="0" name=""/>
        <dsp:cNvSpPr/>
      </dsp:nvSpPr>
      <dsp:spPr>
        <a:xfrm>
          <a:off x="3074062" y="516430"/>
          <a:ext cx="685050" cy="685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17E1B-F651-4530-9C63-2067254A373D}">
      <dsp:nvSpPr>
        <dsp:cNvPr id="0" name=""/>
        <dsp:cNvSpPr/>
      </dsp:nvSpPr>
      <dsp:spPr>
        <a:xfrm>
          <a:off x="2437944" y="1827812"/>
          <a:ext cx="1957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Original (O) – Contains unique and original data</a:t>
          </a:r>
        </a:p>
      </dsp:txBody>
      <dsp:txXfrm>
        <a:off x="2437944" y="1827812"/>
        <a:ext cx="1957286" cy="720000"/>
      </dsp:txXfrm>
    </dsp:sp>
    <dsp:sp modelId="{A45B52E7-22EB-4883-88E9-30D75F1CACF7}">
      <dsp:nvSpPr>
        <dsp:cNvPr id="0" name=""/>
        <dsp:cNvSpPr/>
      </dsp:nvSpPr>
      <dsp:spPr>
        <a:xfrm>
          <a:off x="5119426" y="261982"/>
          <a:ext cx="1193944" cy="11939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1A828-ED94-4FE9-AC95-1AFFCB27D582}">
      <dsp:nvSpPr>
        <dsp:cNvPr id="0" name=""/>
        <dsp:cNvSpPr/>
      </dsp:nvSpPr>
      <dsp:spPr>
        <a:xfrm>
          <a:off x="5373874" y="516430"/>
          <a:ext cx="685050" cy="685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5043A-9B95-4ACF-961B-DD480739165C}">
      <dsp:nvSpPr>
        <dsp:cNvPr id="0" name=""/>
        <dsp:cNvSpPr/>
      </dsp:nvSpPr>
      <dsp:spPr>
        <a:xfrm>
          <a:off x="4737756" y="1827812"/>
          <a:ext cx="1957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Comprehensive (C) – Dataset is comprehensive for analysis</a:t>
          </a:r>
        </a:p>
      </dsp:txBody>
      <dsp:txXfrm>
        <a:off x="4737756" y="1827812"/>
        <a:ext cx="1957286" cy="720000"/>
      </dsp:txXfrm>
    </dsp:sp>
    <dsp:sp modelId="{53ED6507-37DA-453D-89C1-03C02318EB3A}">
      <dsp:nvSpPr>
        <dsp:cNvPr id="0" name=""/>
        <dsp:cNvSpPr/>
      </dsp:nvSpPr>
      <dsp:spPr>
        <a:xfrm>
          <a:off x="1669709" y="3037133"/>
          <a:ext cx="1193944" cy="11939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B2D76-8E8A-4948-B54A-4A470B45661C}">
      <dsp:nvSpPr>
        <dsp:cNvPr id="0" name=""/>
        <dsp:cNvSpPr/>
      </dsp:nvSpPr>
      <dsp:spPr>
        <a:xfrm>
          <a:off x="1924156" y="3291581"/>
          <a:ext cx="685050" cy="685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040A3-6ECB-4F4B-BBC3-D19A44645E61}">
      <dsp:nvSpPr>
        <dsp:cNvPr id="0" name=""/>
        <dsp:cNvSpPr/>
      </dsp:nvSpPr>
      <dsp:spPr>
        <a:xfrm>
          <a:off x="1288038" y="4602963"/>
          <a:ext cx="1957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Current (C) -  Contains latest data</a:t>
          </a:r>
        </a:p>
      </dsp:txBody>
      <dsp:txXfrm>
        <a:off x="1288038" y="4602963"/>
        <a:ext cx="1957286" cy="720000"/>
      </dsp:txXfrm>
    </dsp:sp>
    <dsp:sp modelId="{A25E08E9-01F9-41E0-9B3E-0FCF25BB887C}">
      <dsp:nvSpPr>
        <dsp:cNvPr id="0" name=""/>
        <dsp:cNvSpPr/>
      </dsp:nvSpPr>
      <dsp:spPr>
        <a:xfrm>
          <a:off x="3969520" y="3037133"/>
          <a:ext cx="1193944" cy="11939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8AA3-DFB6-425A-A32F-85B3630CBDD3}">
      <dsp:nvSpPr>
        <dsp:cNvPr id="0" name=""/>
        <dsp:cNvSpPr/>
      </dsp:nvSpPr>
      <dsp:spPr>
        <a:xfrm>
          <a:off x="4223968" y="3291581"/>
          <a:ext cx="685050" cy="685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35D24-DE75-4C0A-94FB-9D07032A30F9}">
      <dsp:nvSpPr>
        <dsp:cNvPr id="0" name=""/>
        <dsp:cNvSpPr/>
      </dsp:nvSpPr>
      <dsp:spPr>
        <a:xfrm>
          <a:off x="3587850" y="4602963"/>
          <a:ext cx="19572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Cited (C) -  Not sure</a:t>
          </a:r>
        </a:p>
      </dsp:txBody>
      <dsp:txXfrm>
        <a:off x="3587850" y="4602963"/>
        <a:ext cx="195728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68691-FEA1-4C2A-96B4-5A2E2689414A}">
      <dsp:nvSpPr>
        <dsp:cNvPr id="0" name=""/>
        <dsp:cNvSpPr/>
      </dsp:nvSpPr>
      <dsp:spPr>
        <a:xfrm>
          <a:off x="3264" y="526711"/>
          <a:ext cx="2331074" cy="1480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B9CA-90D9-4FA9-8B28-4688172220B3}">
      <dsp:nvSpPr>
        <dsp:cNvPr id="0" name=""/>
        <dsp:cNvSpPr/>
      </dsp:nvSpPr>
      <dsp:spPr>
        <a:xfrm>
          <a:off x="262273" y="772769"/>
          <a:ext cx="2331074" cy="1480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Unwanted columns were removed</a:t>
          </a:r>
        </a:p>
      </dsp:txBody>
      <dsp:txXfrm>
        <a:off x="305628" y="816124"/>
        <a:ext cx="2244364" cy="1393522"/>
      </dsp:txXfrm>
    </dsp:sp>
    <dsp:sp modelId="{E84B2D20-D573-4F04-AFB8-DEDBAF30167A}">
      <dsp:nvSpPr>
        <dsp:cNvPr id="0" name=""/>
        <dsp:cNvSpPr/>
      </dsp:nvSpPr>
      <dsp:spPr>
        <a:xfrm>
          <a:off x="2852356" y="526711"/>
          <a:ext cx="2331074" cy="1480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65FD-9423-41DF-B85D-F9EE9882A295}">
      <dsp:nvSpPr>
        <dsp:cNvPr id="0" name=""/>
        <dsp:cNvSpPr/>
      </dsp:nvSpPr>
      <dsp:spPr>
        <a:xfrm>
          <a:off x="3111364" y="772769"/>
          <a:ext cx="2331074" cy="1480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was transformed to ensure correct Data type for analysis</a:t>
          </a:r>
        </a:p>
      </dsp:txBody>
      <dsp:txXfrm>
        <a:off x="3154719" y="816124"/>
        <a:ext cx="2244364" cy="1393522"/>
      </dsp:txXfrm>
    </dsp:sp>
    <dsp:sp modelId="{3511F1D8-111E-40D4-BF4B-BC836B8F0B19}">
      <dsp:nvSpPr>
        <dsp:cNvPr id="0" name=""/>
        <dsp:cNvSpPr/>
      </dsp:nvSpPr>
      <dsp:spPr>
        <a:xfrm>
          <a:off x="5701447" y="526711"/>
          <a:ext cx="2331074" cy="1480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394E6-F12B-43BF-82C8-EF13D95B15AB}">
      <dsp:nvSpPr>
        <dsp:cNvPr id="0" name=""/>
        <dsp:cNvSpPr/>
      </dsp:nvSpPr>
      <dsp:spPr>
        <a:xfrm>
          <a:off x="5960455" y="772769"/>
          <a:ext cx="2331074" cy="1480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Ride length was calculated from date variable</a:t>
          </a:r>
        </a:p>
      </dsp:txBody>
      <dsp:txXfrm>
        <a:off x="6003810" y="816124"/>
        <a:ext cx="2244364" cy="1393522"/>
      </dsp:txXfrm>
    </dsp:sp>
    <dsp:sp modelId="{BA624902-8E93-4A31-9B2C-03A4F257D293}">
      <dsp:nvSpPr>
        <dsp:cNvPr id="0" name=""/>
        <dsp:cNvSpPr/>
      </dsp:nvSpPr>
      <dsp:spPr>
        <a:xfrm>
          <a:off x="8550539" y="526711"/>
          <a:ext cx="2331074" cy="1480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50FD3-F80B-45A2-9776-E43916FBA95B}">
      <dsp:nvSpPr>
        <dsp:cNvPr id="0" name=""/>
        <dsp:cNvSpPr/>
      </dsp:nvSpPr>
      <dsp:spPr>
        <a:xfrm>
          <a:off x="8809547" y="772769"/>
          <a:ext cx="2331074" cy="1480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was cleaned of null, duplicate and outlier values</a:t>
          </a:r>
        </a:p>
      </dsp:txBody>
      <dsp:txXfrm>
        <a:off x="8852902" y="816124"/>
        <a:ext cx="2244364" cy="1393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0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4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D2E1C-333F-9041-A3D1-ED07EBF1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614993" cy="3093468"/>
          </a:xfrm>
        </p:spPr>
        <p:txBody>
          <a:bodyPr anchor="b">
            <a:normAutofit/>
          </a:bodyPr>
          <a:lstStyle/>
          <a:p>
            <a:r>
              <a:rPr lang="en-US"/>
              <a:t>Cyclistic Case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01F02-D29A-4941-826D-4CF7D731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614993" cy="2163418"/>
          </a:xfrm>
        </p:spPr>
        <p:txBody>
          <a:bodyPr anchor="t">
            <a:normAutofit/>
          </a:bodyPr>
          <a:lstStyle/>
          <a:p>
            <a:r>
              <a:rPr lang="en-US"/>
              <a:t>Abhijeet Bhatta</a:t>
            </a:r>
            <a:endParaRPr lang="en-US" dirty="0"/>
          </a:p>
        </p:txBody>
      </p:sp>
      <p:pic>
        <p:nvPicPr>
          <p:cNvPr id="8" name="Picture 7" descr="A row of bicycles with blue screens&#10;&#10;Description automatically generated">
            <a:extLst>
              <a:ext uri="{FF2B5EF4-FFF2-40B4-BE49-F238E27FC236}">
                <a16:creationId xmlns:a16="http://schemas.microsoft.com/office/drawing/2014/main" id="{58BA7E2A-4750-4C4D-9092-B44AD7ACA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3" r="13734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7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CAA92-72AF-686B-DAC8-DA60BF80C1C5}"/>
              </a:ext>
            </a:extLst>
          </p:cNvPr>
          <p:cNvSpPr txBox="1"/>
          <p:nvPr/>
        </p:nvSpPr>
        <p:spPr>
          <a:xfrm>
            <a:off x="482600" y="659373"/>
            <a:ext cx="3964250" cy="521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Casual members ride more in the weekends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Annual members have more rides in the weekdays.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BDBD6E-39AC-C0A6-2545-B0F04749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3249" y="659381"/>
            <a:ext cx="6223866" cy="553924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10437E-F937-3BA9-041C-E819D9FC4FD6}"/>
              </a:ext>
            </a:extLst>
          </p:cNvPr>
          <p:cNvSpPr txBox="1"/>
          <p:nvPr/>
        </p:nvSpPr>
        <p:spPr>
          <a:xfrm>
            <a:off x="763765" y="979709"/>
            <a:ext cx="3964250" cy="247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086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C0A8DE-48BA-AB4A-A3D9-DEB0673592EE}"/>
              </a:ext>
            </a:extLst>
          </p:cNvPr>
          <p:cNvSpPr txBox="1"/>
          <p:nvPr/>
        </p:nvSpPr>
        <p:spPr>
          <a:xfrm>
            <a:off x="482600" y="738911"/>
            <a:ext cx="3964250" cy="513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Casual members have higher ride length/duration throughout the week and weekend.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DA26D-39F5-56A4-C9FC-B089899CEB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4829" y="659381"/>
            <a:ext cx="6120707" cy="55392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2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C505DD-C33F-9DDF-62F6-6F6026DE55E7}"/>
              </a:ext>
            </a:extLst>
          </p:cNvPr>
          <p:cNvSpPr txBox="1"/>
          <p:nvPr/>
        </p:nvSpPr>
        <p:spPr>
          <a:xfrm>
            <a:off x="482600" y="757388"/>
            <a:ext cx="3964250" cy="512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As summer kicks in people like to take bikes for a ride.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D62FF-4568-C6DE-E83F-E9FC6554D3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450" y="595781"/>
            <a:ext cx="6463145" cy="56249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6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C63FFC-940D-BACE-3211-C42790F1A3F5}"/>
              </a:ext>
            </a:extLst>
          </p:cNvPr>
          <p:cNvSpPr txBox="1"/>
          <p:nvPr/>
        </p:nvSpPr>
        <p:spPr>
          <a:xfrm>
            <a:off x="482600" y="738918"/>
            <a:ext cx="3964250" cy="513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Classic bikes and electric bikes are popular for casual members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Docked bikes seems like the least popular rideable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985BE-FDCB-AC00-EA7B-A2510FC2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8276" y="659381"/>
            <a:ext cx="6053813" cy="55392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AF99-DB03-BACB-8415-E230B4F4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US"/>
              <a:t>Suggestions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FDB1-BD5D-941C-2C8C-8CD89C79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60"/>
            <a:ext cx="5114069" cy="49021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Offer discounts on annual membership in the summer </a:t>
            </a:r>
          </a:p>
          <a:p>
            <a:r>
              <a:rPr lang="en-US" sz="2000" dirty="0"/>
              <a:t>Focus marketing effort on electric and classic bikes</a:t>
            </a:r>
          </a:p>
          <a:p>
            <a:r>
              <a:rPr lang="en-US" sz="2000" dirty="0"/>
              <a:t>Create premium benefits for annual members and offer free premium trials to casual riders in the weekends</a:t>
            </a:r>
          </a:p>
          <a:p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9571E-F3C8-7F4D-E0D1-8723E6EB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3C9C9-8B5F-5B6C-878D-09227FC32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989839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4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8012640-767A-4C13-A3AF-43ADE15EE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C9744A-EAF1-4DC8-86F4-3993C444E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97656-A9F5-EC13-240D-E0A94BE6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Business Task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9416" y="29462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57D579-010A-437B-A09E-8BFEB2F5A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24BCB-8914-DCD4-E31A-4A1D91729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5157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9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8423E-1173-FB79-7C05-F4AFDBD9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/>
              <a:t>Data source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44AC1BB-6A28-0222-CDBD-FE63FD20D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165319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45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62017-54C2-5CD5-76CF-9C53A9C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dirty="0"/>
              <a:t>Does the Data ROCCC?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28833-8842-A910-F425-4235682BC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372919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BB9BC-8D86-080A-98F2-7B5153AF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r>
              <a:rPr lang="en-US" dirty="0"/>
              <a:t>Data Import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EA64D0-1FC1-41D1-9312-D2316443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C2D3-7BA3-ED17-8A0F-9A3E77EE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 Studio was used for the complete data analysis process</a:t>
            </a:r>
          </a:p>
          <a:p>
            <a:r>
              <a:rPr lang="en-US" sz="2000" dirty="0"/>
              <a:t>All csv files were imported and merged in a single data frame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E7167-CF4F-7572-9C2C-AAA6D41A1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5349" b="-1"/>
          <a:stretch/>
        </p:blipFill>
        <p:spPr>
          <a:xfrm>
            <a:off x="481803" y="2940693"/>
            <a:ext cx="11147071" cy="343268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98572-1C65-478A-8670-BCFB6BD7C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9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A08B-7A1F-B662-FEA3-F62A5DF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/>
              <a:t>Data Wrangling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BA3AF7A-60AE-29A6-2FB4-0615FAFE0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693113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49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910EB-BFA3-4C5F-AECA-B06DE3A6D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3"/>
            <a:ext cx="11147071" cy="587828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EA2E615-425D-3FF9-B9C5-72A768A4A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9" r="-1" b="19341"/>
          <a:stretch/>
        </p:blipFill>
        <p:spPr>
          <a:xfrm>
            <a:off x="482600" y="703706"/>
            <a:ext cx="11127712" cy="545622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1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C9F78-7FDB-BFBE-CB78-F4D2E5EF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0355-6CB1-BD36-3EEE-94826CC6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r>
              <a:rPr lang="en-US" sz="2000" dirty="0"/>
              <a:t>It looks like riders with annual membership have about a third more rides in total than that of casual riders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A6743-0D92-DD2A-6203-FB04460C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3" r="-3" b="-3"/>
          <a:stretch/>
        </p:blipFill>
        <p:spPr>
          <a:xfrm>
            <a:off x="5040694" y="701964"/>
            <a:ext cx="6588977" cy="566617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9379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317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Seaford</vt:lpstr>
      <vt:lpstr>LevelVTI</vt:lpstr>
      <vt:lpstr>Cyclistic Case Study</vt:lpstr>
      <vt:lpstr>Contents</vt:lpstr>
      <vt:lpstr>Business Task</vt:lpstr>
      <vt:lpstr>Data source</vt:lpstr>
      <vt:lpstr>Does the Data ROCCC?</vt:lpstr>
      <vt:lpstr>Data Import</vt:lpstr>
      <vt:lpstr>Data Wrangling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Case Study</dc:title>
  <dc:creator>Abhijeet Bhatta</dc:creator>
  <cp:lastModifiedBy>Abhijeet Bhatta</cp:lastModifiedBy>
  <cp:revision>2</cp:revision>
  <dcterms:created xsi:type="dcterms:W3CDTF">2023-12-02T03:23:20Z</dcterms:created>
  <dcterms:modified xsi:type="dcterms:W3CDTF">2023-12-02T05:13:21Z</dcterms:modified>
</cp:coreProperties>
</file>