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8" r:id="rId4"/>
  </p:sldMasterIdLst>
  <p:notesMasterIdLst>
    <p:notesMasterId r:id="rId16"/>
  </p:notesMasterIdLst>
  <p:handoutMasterIdLst>
    <p:handoutMasterId r:id="rId17"/>
  </p:handoutMasterIdLst>
  <p:sldIdLst>
    <p:sldId id="285" r:id="rId5"/>
    <p:sldId id="340" r:id="rId6"/>
    <p:sldId id="341" r:id="rId7"/>
    <p:sldId id="359" r:id="rId8"/>
    <p:sldId id="363" r:id="rId9"/>
    <p:sldId id="365" r:id="rId10"/>
    <p:sldId id="368" r:id="rId11"/>
    <p:sldId id="364" r:id="rId12"/>
    <p:sldId id="375" r:id="rId13"/>
    <p:sldId id="356" r:id="rId14"/>
    <p:sldId id="35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94"/>
    <a:srgbClr val="104381"/>
    <a:srgbClr val="285BA7"/>
    <a:srgbClr val="AEFF87"/>
    <a:srgbClr val="9BFF3D"/>
    <a:srgbClr val="ABFF83"/>
    <a:srgbClr val="82C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89214" autoAdjust="0"/>
  </p:normalViewPr>
  <p:slideViewPr>
    <p:cSldViewPr snapToGrid="0" snapToObjects="1">
      <p:cViewPr>
        <p:scale>
          <a:sx n="125" d="100"/>
          <a:sy n="125" d="100"/>
        </p:scale>
        <p:origin x="2440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6C236-C911-C344-8C42-98E4EEF656BA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EFEDFF-7127-1A4C-94A9-98E8FC954F40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Include credentials</a:t>
          </a:r>
          <a:endParaRPr lang="en-US" dirty="0"/>
        </a:p>
      </dgm:t>
    </dgm:pt>
    <dgm:pt modelId="{5E5D71A6-BFD1-8F4D-8248-AA28D9AD52B6}" type="parTrans" cxnId="{4E81FD5F-167E-9746-AB0A-EA8BA0AE2087}">
      <dgm:prSet/>
      <dgm:spPr/>
      <dgm:t>
        <a:bodyPr/>
        <a:lstStyle/>
        <a:p>
          <a:endParaRPr lang="en-US"/>
        </a:p>
      </dgm:t>
    </dgm:pt>
    <dgm:pt modelId="{FB27CB74-1A6C-6D43-AAFA-9EDD02E2B2B8}" type="sibTrans" cxnId="{4E81FD5F-167E-9746-AB0A-EA8BA0AE2087}">
      <dgm:prSet/>
      <dgm:spPr/>
      <dgm:t>
        <a:bodyPr/>
        <a:lstStyle/>
        <a:p>
          <a:endParaRPr lang="en-US"/>
        </a:p>
      </dgm:t>
    </dgm:pt>
    <dgm:pt modelId="{D26E667C-E68A-B748-B9BA-A701042544B0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Change template IP to perm IP</a:t>
          </a:r>
          <a:endParaRPr lang="en-US" dirty="0"/>
        </a:p>
      </dgm:t>
    </dgm:pt>
    <dgm:pt modelId="{9185DB96-4879-114B-8BA9-4E0AA7E866DD}" type="parTrans" cxnId="{9E310F8F-C4FD-FD4B-918E-72D55021FC1B}">
      <dgm:prSet/>
      <dgm:spPr/>
      <dgm:t>
        <a:bodyPr/>
        <a:lstStyle/>
        <a:p>
          <a:endParaRPr lang="en-US"/>
        </a:p>
      </dgm:t>
    </dgm:pt>
    <dgm:pt modelId="{8994CDCD-D01D-B146-8B1C-40D577FAF48F}" type="sibTrans" cxnId="{9E310F8F-C4FD-FD4B-918E-72D55021FC1B}">
      <dgm:prSet/>
      <dgm:spPr/>
      <dgm:t>
        <a:bodyPr/>
        <a:lstStyle/>
        <a:p>
          <a:endParaRPr lang="en-US"/>
        </a:p>
      </dgm:t>
    </dgm:pt>
    <dgm:pt modelId="{8FD930A1-3206-8D45-8281-1461F1DFB0B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Reboot &amp; wait</a:t>
          </a:r>
          <a:endParaRPr lang="en-US" dirty="0"/>
        </a:p>
      </dgm:t>
    </dgm:pt>
    <dgm:pt modelId="{A5D24267-10D3-A44E-B057-EFF54E051725}" type="parTrans" cxnId="{C117AA60-09AB-4B45-8DB6-3C1E3627E3F7}">
      <dgm:prSet/>
      <dgm:spPr/>
      <dgm:t>
        <a:bodyPr/>
        <a:lstStyle/>
        <a:p>
          <a:endParaRPr lang="en-US"/>
        </a:p>
      </dgm:t>
    </dgm:pt>
    <dgm:pt modelId="{66BB14E8-B94D-4843-9B95-5759215A0EC2}" type="sibTrans" cxnId="{C117AA60-09AB-4B45-8DB6-3C1E3627E3F7}">
      <dgm:prSet/>
      <dgm:spPr/>
      <dgm:t>
        <a:bodyPr/>
        <a:lstStyle/>
        <a:p>
          <a:endParaRPr lang="en-US"/>
        </a:p>
      </dgm:t>
    </dgm:pt>
    <dgm:pt modelId="{887FCC25-BA77-764D-9047-5EF9A3E3115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Apply common role</a:t>
          </a:r>
          <a:endParaRPr lang="en-US" dirty="0"/>
        </a:p>
      </dgm:t>
    </dgm:pt>
    <dgm:pt modelId="{4BB29171-45E7-F44A-88FE-0EC821ADAF12}" type="parTrans" cxnId="{0E8BBA31-489F-2F46-8BE7-0ABDFD420E49}">
      <dgm:prSet/>
      <dgm:spPr/>
      <dgm:t>
        <a:bodyPr/>
        <a:lstStyle/>
        <a:p>
          <a:endParaRPr lang="en-US"/>
        </a:p>
      </dgm:t>
    </dgm:pt>
    <dgm:pt modelId="{78CBDEA6-B024-9743-9A25-66F6F15A3A9C}" type="sibTrans" cxnId="{0E8BBA31-489F-2F46-8BE7-0ABDFD420E49}">
      <dgm:prSet/>
      <dgm:spPr/>
      <dgm:t>
        <a:bodyPr/>
        <a:lstStyle/>
        <a:p>
          <a:endParaRPr lang="en-US"/>
        </a:p>
      </dgm:t>
    </dgm:pt>
    <dgm:pt modelId="{4489E407-B501-0C41-A00E-B885527B821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Create partition on new disk part w/ </a:t>
          </a:r>
          <a:r>
            <a:rPr lang="en-US" dirty="0" err="1" smtClean="0"/>
            <a:t>fdisk</a:t>
          </a:r>
          <a:endParaRPr lang="en-US" dirty="0"/>
        </a:p>
      </dgm:t>
    </dgm:pt>
    <dgm:pt modelId="{6CF4CE79-E87B-4A48-AAE6-4EA6A19B4D69}" type="parTrans" cxnId="{0E0EDC05-3E5C-254A-BB1C-F20EACAC5156}">
      <dgm:prSet/>
      <dgm:spPr/>
      <dgm:t>
        <a:bodyPr/>
        <a:lstStyle/>
        <a:p>
          <a:endParaRPr lang="en-US"/>
        </a:p>
      </dgm:t>
    </dgm:pt>
    <dgm:pt modelId="{AE66E9B7-A2EF-4745-BF4A-BE541B7D4AA4}" type="sibTrans" cxnId="{0E0EDC05-3E5C-254A-BB1C-F20EACAC5156}">
      <dgm:prSet/>
      <dgm:spPr/>
      <dgm:t>
        <a:bodyPr/>
        <a:lstStyle/>
        <a:p>
          <a:endParaRPr lang="en-US"/>
        </a:p>
      </dgm:t>
    </dgm:pt>
    <dgm:pt modelId="{9AF749BE-81B5-2D43-92AE-904531DD42A5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Create VM from template</a:t>
          </a:r>
          <a:endParaRPr lang="en-US" dirty="0"/>
        </a:p>
      </dgm:t>
    </dgm:pt>
    <dgm:pt modelId="{A9324F5F-DC9C-1B46-8130-C2189BC95A17}" type="parTrans" cxnId="{6577985A-96BA-D848-9C2C-AD33B6917CD3}">
      <dgm:prSet/>
      <dgm:spPr/>
      <dgm:t>
        <a:bodyPr/>
        <a:lstStyle/>
        <a:p>
          <a:endParaRPr lang="en-US"/>
        </a:p>
      </dgm:t>
    </dgm:pt>
    <dgm:pt modelId="{D03EC59B-81CB-9A4D-A0FC-6CB7E98D1683}" type="sibTrans" cxnId="{6577985A-96BA-D848-9C2C-AD33B6917CD3}">
      <dgm:prSet/>
      <dgm:spPr/>
      <dgm:t>
        <a:bodyPr/>
        <a:lstStyle/>
        <a:p>
          <a:endParaRPr lang="en-US"/>
        </a:p>
      </dgm:t>
    </dgm:pt>
    <dgm:pt modelId="{1BD17BAF-FB97-B04E-B2BB-9420C6970C3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Scan for new partition</a:t>
          </a:r>
          <a:endParaRPr lang="en-US" dirty="0"/>
        </a:p>
      </dgm:t>
    </dgm:pt>
    <dgm:pt modelId="{2C294CD3-413A-1A41-8CD1-0228BD259A64}" type="parTrans" cxnId="{6EEB232D-AFFB-A748-83BA-745BD1C5718A}">
      <dgm:prSet/>
      <dgm:spPr/>
      <dgm:t>
        <a:bodyPr/>
        <a:lstStyle/>
        <a:p>
          <a:endParaRPr lang="en-US"/>
        </a:p>
      </dgm:t>
    </dgm:pt>
    <dgm:pt modelId="{AE878296-909E-EB42-A23A-1C1063BB316E}" type="sibTrans" cxnId="{6EEB232D-AFFB-A748-83BA-745BD1C5718A}">
      <dgm:prSet/>
      <dgm:spPr/>
      <dgm:t>
        <a:bodyPr/>
        <a:lstStyle/>
        <a:p>
          <a:endParaRPr lang="en-US"/>
        </a:p>
      </dgm:t>
    </dgm:pt>
    <dgm:pt modelId="{255DC830-0D87-424A-B437-2242DB65370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LVM: Make new </a:t>
          </a:r>
          <a:r>
            <a:rPr lang="en-US" dirty="0" err="1" smtClean="0"/>
            <a:t>phys</a:t>
          </a:r>
          <a:r>
            <a:rPr lang="en-US" dirty="0" smtClean="0"/>
            <a:t> volume</a:t>
          </a:r>
          <a:endParaRPr lang="en-US" dirty="0"/>
        </a:p>
      </dgm:t>
    </dgm:pt>
    <dgm:pt modelId="{5B56E1F0-243D-B44A-B46C-F98EB804497A}" type="parTrans" cxnId="{591042CD-5416-1A4D-99B9-40264F2E6015}">
      <dgm:prSet/>
      <dgm:spPr/>
      <dgm:t>
        <a:bodyPr/>
        <a:lstStyle/>
        <a:p>
          <a:endParaRPr lang="en-US"/>
        </a:p>
      </dgm:t>
    </dgm:pt>
    <dgm:pt modelId="{91282E6D-CA26-C242-A11C-BE395CA54A7F}" type="sibTrans" cxnId="{591042CD-5416-1A4D-99B9-40264F2E6015}">
      <dgm:prSet/>
      <dgm:spPr/>
      <dgm:t>
        <a:bodyPr/>
        <a:lstStyle/>
        <a:p>
          <a:endParaRPr lang="en-US"/>
        </a:p>
      </dgm:t>
    </dgm:pt>
    <dgm:pt modelId="{E94B2289-378F-CD41-BCFC-393CD5BE07AF}">
      <dgm:prSet phldrT="[Text]"/>
      <dgm:spPr/>
      <dgm:t>
        <a:bodyPr/>
        <a:lstStyle/>
        <a:p>
          <a:r>
            <a:rPr lang="en-US" dirty="0" smtClean="0"/>
            <a:t>LVM: Extend </a:t>
          </a:r>
          <a:r>
            <a:rPr lang="en-US" dirty="0" err="1" smtClean="0"/>
            <a:t>vol</a:t>
          </a:r>
          <a:r>
            <a:rPr lang="en-US" dirty="0" smtClean="0"/>
            <a:t> group to new </a:t>
          </a:r>
          <a:r>
            <a:rPr lang="en-US" dirty="0" err="1" smtClean="0"/>
            <a:t>phys</a:t>
          </a:r>
          <a:r>
            <a:rPr lang="en-US" dirty="0" smtClean="0"/>
            <a:t> volume</a:t>
          </a:r>
          <a:endParaRPr lang="en-US" dirty="0"/>
        </a:p>
      </dgm:t>
    </dgm:pt>
    <dgm:pt modelId="{A37A53F5-C53D-F94A-89BC-4D6CBFB5196D}" type="parTrans" cxnId="{5B89FC63-FD8F-E543-AC3C-FB850199EBDF}">
      <dgm:prSet/>
      <dgm:spPr/>
      <dgm:t>
        <a:bodyPr/>
        <a:lstStyle/>
        <a:p>
          <a:endParaRPr lang="en-US"/>
        </a:p>
      </dgm:t>
    </dgm:pt>
    <dgm:pt modelId="{B19E0533-5871-CC4D-8816-47F2AD6DF3B6}" type="sibTrans" cxnId="{5B89FC63-FD8F-E543-AC3C-FB850199EBDF}">
      <dgm:prSet/>
      <dgm:spPr/>
      <dgm:t>
        <a:bodyPr/>
        <a:lstStyle/>
        <a:p>
          <a:endParaRPr lang="en-US"/>
        </a:p>
      </dgm:t>
    </dgm:pt>
    <dgm:pt modelId="{D2AF01CF-DA9D-BD49-96D2-47791AD286D3}">
      <dgm:prSet phldrT="[Text]"/>
      <dgm:spPr/>
      <dgm:t>
        <a:bodyPr/>
        <a:lstStyle/>
        <a:p>
          <a:r>
            <a:rPr lang="en-US" dirty="0" smtClean="0"/>
            <a:t>LVM: Extend each logical volume</a:t>
          </a:r>
          <a:endParaRPr lang="en-US" dirty="0"/>
        </a:p>
      </dgm:t>
    </dgm:pt>
    <dgm:pt modelId="{82D3AF39-AF72-7F43-83BC-3AD266E89407}" type="parTrans" cxnId="{3800ABD2-A884-024D-95B5-220901B7381A}">
      <dgm:prSet/>
      <dgm:spPr/>
      <dgm:t>
        <a:bodyPr/>
        <a:lstStyle/>
        <a:p>
          <a:endParaRPr lang="en-US"/>
        </a:p>
      </dgm:t>
    </dgm:pt>
    <dgm:pt modelId="{F9C398A7-19BB-604A-AF03-F317E6415AC3}" type="sibTrans" cxnId="{3800ABD2-A884-024D-95B5-220901B7381A}">
      <dgm:prSet/>
      <dgm:spPr/>
      <dgm:t>
        <a:bodyPr/>
        <a:lstStyle/>
        <a:p>
          <a:endParaRPr lang="en-US"/>
        </a:p>
      </dgm:t>
    </dgm:pt>
    <dgm:pt modelId="{14170D02-CD74-784B-9814-BFA9664D1C19}">
      <dgm:prSet phldrT="[Text]"/>
      <dgm:spPr/>
      <dgm:t>
        <a:bodyPr/>
        <a:lstStyle/>
        <a:p>
          <a:r>
            <a:rPr lang="en-US" dirty="0" smtClean="0"/>
            <a:t>Grow the FS into the new space</a:t>
          </a:r>
          <a:endParaRPr lang="en-US" dirty="0"/>
        </a:p>
      </dgm:t>
    </dgm:pt>
    <dgm:pt modelId="{BC46C4E9-8A8C-5146-BCF0-969C646AE42F}" type="parTrans" cxnId="{04177399-8870-F744-B52A-4B01945413F6}">
      <dgm:prSet/>
      <dgm:spPr/>
      <dgm:t>
        <a:bodyPr/>
        <a:lstStyle/>
        <a:p>
          <a:endParaRPr lang="en-US"/>
        </a:p>
      </dgm:t>
    </dgm:pt>
    <dgm:pt modelId="{B2AA0EF0-7342-B046-93F3-0D9FC4D7482C}" type="sibTrans" cxnId="{04177399-8870-F744-B52A-4B01945413F6}">
      <dgm:prSet/>
      <dgm:spPr/>
      <dgm:t>
        <a:bodyPr/>
        <a:lstStyle/>
        <a:p>
          <a:endParaRPr lang="en-US"/>
        </a:p>
      </dgm:t>
    </dgm:pt>
    <dgm:pt modelId="{76A65AB7-0CE1-7242-886D-1429AA8EFD60}" type="pres">
      <dgm:prSet presAssocID="{BD16C236-C911-C344-8C42-98E4EEF656B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CF00CC-0056-734C-BFE9-F8AE27F1C62D}" type="pres">
      <dgm:prSet presAssocID="{41EFEDFF-7127-1A4C-94A9-98E8FC954F40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C30FC-2619-9445-9CDB-6DEF42902E43}" type="pres">
      <dgm:prSet presAssocID="{FB27CB74-1A6C-6D43-AAFA-9EDD02E2B2B8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0130BC46-D33C-5B42-90FC-C5A0A5CD8457}" type="pres">
      <dgm:prSet presAssocID="{FB27CB74-1A6C-6D43-AAFA-9EDD02E2B2B8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F1E85820-8FF7-F14A-AFF5-EEC03A0F8F1D}" type="pres">
      <dgm:prSet presAssocID="{9AF749BE-81B5-2D43-92AE-904531DD42A5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8CCF0-EBA1-094D-B743-A0021BDB76B7}" type="pres">
      <dgm:prSet presAssocID="{D03EC59B-81CB-9A4D-A0FC-6CB7E98D1683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29C8C3FF-61D5-7540-8D82-4FB81CD14AA9}" type="pres">
      <dgm:prSet presAssocID="{D03EC59B-81CB-9A4D-A0FC-6CB7E98D1683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DE3AAE14-0AA6-8E43-9568-03C009992ADD}" type="pres">
      <dgm:prSet presAssocID="{D26E667C-E68A-B748-B9BA-A701042544B0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E09C3-FCE2-B541-A7B3-E334D6AADA48}" type="pres">
      <dgm:prSet presAssocID="{8994CDCD-D01D-B146-8B1C-40D577FAF48F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6F4C7A82-6474-704B-BC41-FE0A38D70441}" type="pres">
      <dgm:prSet presAssocID="{8994CDCD-D01D-B146-8B1C-40D577FAF48F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91A45A44-A98F-3640-95AB-207754C29B47}" type="pres">
      <dgm:prSet presAssocID="{8FD930A1-3206-8D45-8281-1461F1DFB0B8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B87D41-D424-C540-A3E4-62836141B6F4}" type="pres">
      <dgm:prSet presAssocID="{66BB14E8-B94D-4843-9B95-5759215A0EC2}" presName="sibTrans" presStyleLbl="sibTrans2D1" presStyleIdx="3" presStyleCnt="10"/>
      <dgm:spPr/>
      <dgm:t>
        <a:bodyPr/>
        <a:lstStyle/>
        <a:p>
          <a:endParaRPr lang="en-US"/>
        </a:p>
      </dgm:t>
    </dgm:pt>
    <dgm:pt modelId="{87C199F9-33BB-ED46-AE31-57E68017A4B4}" type="pres">
      <dgm:prSet presAssocID="{66BB14E8-B94D-4843-9B95-5759215A0EC2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19EA8407-76FD-F24B-9EE1-6972111BF96A}" type="pres">
      <dgm:prSet presAssocID="{887FCC25-BA77-764D-9047-5EF9A3E31158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999F6-4B56-3040-9C00-ABB84CE74FAF}" type="pres">
      <dgm:prSet presAssocID="{78CBDEA6-B024-9743-9A25-66F6F15A3A9C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D8E024B5-F520-2440-A338-2399859145C3}" type="pres">
      <dgm:prSet presAssocID="{78CBDEA6-B024-9743-9A25-66F6F15A3A9C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89284F59-24DA-D74F-9F4F-1FE59FDDCB7A}" type="pres">
      <dgm:prSet presAssocID="{4489E407-B501-0C41-A00E-B885527B8212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360E51-69F6-A24F-806A-C566B796CE34}" type="pres">
      <dgm:prSet presAssocID="{AE66E9B7-A2EF-4745-BF4A-BE541B7D4AA4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B9DCEF37-01B1-A84B-AC35-2FDB47027882}" type="pres">
      <dgm:prSet presAssocID="{AE66E9B7-A2EF-4745-BF4A-BE541B7D4AA4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1FB7A17E-86FD-9544-B523-5013CE60DCC3}" type="pres">
      <dgm:prSet presAssocID="{1BD17BAF-FB97-B04E-B2BB-9420C6970C30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36289-8297-0B4B-A5FD-A14782E11557}" type="pres">
      <dgm:prSet presAssocID="{AE878296-909E-EB42-A23A-1C1063BB316E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80283203-60A2-3F4B-BBB6-7DDAE7684329}" type="pres">
      <dgm:prSet presAssocID="{AE878296-909E-EB42-A23A-1C1063BB316E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AD383406-294E-CD47-904D-75C1F5992930}" type="pres">
      <dgm:prSet presAssocID="{255DC830-0D87-424A-B437-2242DB653706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055509-F0CF-AE4C-A6AD-4EAC30E9A696}" type="pres">
      <dgm:prSet presAssocID="{91282E6D-CA26-C242-A11C-BE395CA54A7F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F78FFE02-8D12-1346-9053-79D3512293FC}" type="pres">
      <dgm:prSet presAssocID="{91282E6D-CA26-C242-A11C-BE395CA54A7F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5525792B-E5DC-0B49-A27C-79AEF944C0D8}" type="pres">
      <dgm:prSet presAssocID="{E94B2289-378F-CD41-BCFC-393CD5BE07AF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1DC20-8F14-964B-B621-4E597E6EE14E}" type="pres">
      <dgm:prSet presAssocID="{B19E0533-5871-CC4D-8816-47F2AD6DF3B6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B022A863-E3E9-B244-B7C8-68F769F9641A}" type="pres">
      <dgm:prSet presAssocID="{B19E0533-5871-CC4D-8816-47F2AD6DF3B6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0FF62AEB-7168-094C-BA8F-F5F144355CB3}" type="pres">
      <dgm:prSet presAssocID="{D2AF01CF-DA9D-BD49-96D2-47791AD286D3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DC124-6BA2-544A-BB52-06F8201DD5E0}" type="pres">
      <dgm:prSet presAssocID="{F9C398A7-19BB-604A-AF03-F317E6415AC3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7D866076-6A92-9743-AF7B-6FEC624BF5CC}" type="pres">
      <dgm:prSet presAssocID="{F9C398A7-19BB-604A-AF03-F317E6415AC3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216EB12F-34EC-D74F-B308-C8CAE63FCD2E}" type="pres">
      <dgm:prSet presAssocID="{14170D02-CD74-784B-9814-BFA9664D1C19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8BBA31-489F-2F46-8BE7-0ABDFD420E49}" srcId="{BD16C236-C911-C344-8C42-98E4EEF656BA}" destId="{887FCC25-BA77-764D-9047-5EF9A3E31158}" srcOrd="4" destOrd="0" parTransId="{4BB29171-45E7-F44A-88FE-0EC821ADAF12}" sibTransId="{78CBDEA6-B024-9743-9A25-66F6F15A3A9C}"/>
    <dgm:cxn modelId="{93FDD227-1EF2-7849-9EA4-B26F11C9E8BA}" type="presOf" srcId="{1BD17BAF-FB97-B04E-B2BB-9420C6970C30}" destId="{1FB7A17E-86FD-9544-B523-5013CE60DCC3}" srcOrd="0" destOrd="0" presId="urn:microsoft.com/office/officeart/2005/8/layout/process5"/>
    <dgm:cxn modelId="{4FB010DA-9A26-864E-A04A-B9574FDE4D9C}" type="presOf" srcId="{AE878296-909E-EB42-A23A-1C1063BB316E}" destId="{E3836289-8297-0B4B-A5FD-A14782E11557}" srcOrd="0" destOrd="0" presId="urn:microsoft.com/office/officeart/2005/8/layout/process5"/>
    <dgm:cxn modelId="{5E242609-3EA6-6D4C-8345-98A8DDD70183}" type="presOf" srcId="{66BB14E8-B94D-4843-9B95-5759215A0EC2}" destId="{99B87D41-D424-C540-A3E4-62836141B6F4}" srcOrd="0" destOrd="0" presId="urn:microsoft.com/office/officeart/2005/8/layout/process5"/>
    <dgm:cxn modelId="{18262973-23CF-2A4D-8EFC-932FD2D649DE}" type="presOf" srcId="{887FCC25-BA77-764D-9047-5EF9A3E31158}" destId="{19EA8407-76FD-F24B-9EE1-6972111BF96A}" srcOrd="0" destOrd="0" presId="urn:microsoft.com/office/officeart/2005/8/layout/process5"/>
    <dgm:cxn modelId="{0E0EDC05-3E5C-254A-BB1C-F20EACAC5156}" srcId="{BD16C236-C911-C344-8C42-98E4EEF656BA}" destId="{4489E407-B501-0C41-A00E-B885527B8212}" srcOrd="5" destOrd="0" parTransId="{6CF4CE79-E87B-4A48-AAE6-4EA6A19B4D69}" sibTransId="{AE66E9B7-A2EF-4745-BF4A-BE541B7D4AA4}"/>
    <dgm:cxn modelId="{739749F9-4C9F-A841-8198-80C4AE1C99C3}" type="presOf" srcId="{E94B2289-378F-CD41-BCFC-393CD5BE07AF}" destId="{5525792B-E5DC-0B49-A27C-79AEF944C0D8}" srcOrd="0" destOrd="0" presId="urn:microsoft.com/office/officeart/2005/8/layout/process5"/>
    <dgm:cxn modelId="{DA24787A-B315-BF44-9CDD-9A5FF9ACACEB}" type="presOf" srcId="{F9C398A7-19BB-604A-AF03-F317E6415AC3}" destId="{05BDC124-6BA2-544A-BB52-06F8201DD5E0}" srcOrd="0" destOrd="0" presId="urn:microsoft.com/office/officeart/2005/8/layout/process5"/>
    <dgm:cxn modelId="{48C95D77-9ACC-E140-A943-6A8BF88DD0EE}" type="presOf" srcId="{D2AF01CF-DA9D-BD49-96D2-47791AD286D3}" destId="{0FF62AEB-7168-094C-BA8F-F5F144355CB3}" srcOrd="0" destOrd="0" presId="urn:microsoft.com/office/officeart/2005/8/layout/process5"/>
    <dgm:cxn modelId="{4FCF2D35-4BC2-3F4E-83DA-3E9496EFA361}" type="presOf" srcId="{AE878296-909E-EB42-A23A-1C1063BB316E}" destId="{80283203-60A2-3F4B-BBB6-7DDAE7684329}" srcOrd="1" destOrd="0" presId="urn:microsoft.com/office/officeart/2005/8/layout/process5"/>
    <dgm:cxn modelId="{C117AA60-09AB-4B45-8DB6-3C1E3627E3F7}" srcId="{BD16C236-C911-C344-8C42-98E4EEF656BA}" destId="{8FD930A1-3206-8D45-8281-1461F1DFB0B8}" srcOrd="3" destOrd="0" parTransId="{A5D24267-10D3-A44E-B057-EFF54E051725}" sibTransId="{66BB14E8-B94D-4843-9B95-5759215A0EC2}"/>
    <dgm:cxn modelId="{989AAB4D-33C5-7048-94EA-4210C40A235B}" type="presOf" srcId="{D03EC59B-81CB-9A4D-A0FC-6CB7E98D1683}" destId="{2DC8CCF0-EBA1-094D-B743-A0021BDB76B7}" srcOrd="0" destOrd="0" presId="urn:microsoft.com/office/officeart/2005/8/layout/process5"/>
    <dgm:cxn modelId="{9B193383-AF7D-374F-BA03-3A7308BBB695}" type="presOf" srcId="{4489E407-B501-0C41-A00E-B885527B8212}" destId="{89284F59-24DA-D74F-9F4F-1FE59FDDCB7A}" srcOrd="0" destOrd="0" presId="urn:microsoft.com/office/officeart/2005/8/layout/process5"/>
    <dgm:cxn modelId="{A2FD90E0-B824-464A-9F1B-3932DDEECAE2}" type="presOf" srcId="{B19E0533-5871-CC4D-8816-47F2AD6DF3B6}" destId="{2ED1DC20-8F14-964B-B621-4E597E6EE14E}" srcOrd="0" destOrd="0" presId="urn:microsoft.com/office/officeart/2005/8/layout/process5"/>
    <dgm:cxn modelId="{95B95E06-86EB-DD49-8790-B79B3E792408}" type="presOf" srcId="{9AF749BE-81B5-2D43-92AE-904531DD42A5}" destId="{F1E85820-8FF7-F14A-AFF5-EEC03A0F8F1D}" srcOrd="0" destOrd="0" presId="urn:microsoft.com/office/officeart/2005/8/layout/process5"/>
    <dgm:cxn modelId="{591042CD-5416-1A4D-99B9-40264F2E6015}" srcId="{BD16C236-C911-C344-8C42-98E4EEF656BA}" destId="{255DC830-0D87-424A-B437-2242DB653706}" srcOrd="7" destOrd="0" parTransId="{5B56E1F0-243D-B44A-B46C-F98EB804497A}" sibTransId="{91282E6D-CA26-C242-A11C-BE395CA54A7F}"/>
    <dgm:cxn modelId="{5B89FC63-FD8F-E543-AC3C-FB850199EBDF}" srcId="{BD16C236-C911-C344-8C42-98E4EEF656BA}" destId="{E94B2289-378F-CD41-BCFC-393CD5BE07AF}" srcOrd="8" destOrd="0" parTransId="{A37A53F5-C53D-F94A-89BC-4D6CBFB5196D}" sibTransId="{B19E0533-5871-CC4D-8816-47F2AD6DF3B6}"/>
    <dgm:cxn modelId="{D3420449-F04B-5648-9C7B-B588107AB94B}" type="presOf" srcId="{8994CDCD-D01D-B146-8B1C-40D577FAF48F}" destId="{6F4C7A82-6474-704B-BC41-FE0A38D70441}" srcOrd="1" destOrd="0" presId="urn:microsoft.com/office/officeart/2005/8/layout/process5"/>
    <dgm:cxn modelId="{70D8F08A-D62E-E348-922B-8BB674759FD5}" type="presOf" srcId="{8FD930A1-3206-8D45-8281-1461F1DFB0B8}" destId="{91A45A44-A98F-3640-95AB-207754C29B47}" srcOrd="0" destOrd="0" presId="urn:microsoft.com/office/officeart/2005/8/layout/process5"/>
    <dgm:cxn modelId="{AC2D181F-1B9F-8740-BCB1-8F3EDC7CDAF7}" type="presOf" srcId="{FB27CB74-1A6C-6D43-AAFA-9EDD02E2B2B8}" destId="{BC2C30FC-2619-9445-9CDB-6DEF42902E43}" srcOrd="0" destOrd="0" presId="urn:microsoft.com/office/officeart/2005/8/layout/process5"/>
    <dgm:cxn modelId="{AFFA5EF2-D5EF-CC43-802E-92E84DCF0D7C}" type="presOf" srcId="{AE66E9B7-A2EF-4745-BF4A-BE541B7D4AA4}" destId="{FF360E51-69F6-A24F-806A-C566B796CE34}" srcOrd="0" destOrd="0" presId="urn:microsoft.com/office/officeart/2005/8/layout/process5"/>
    <dgm:cxn modelId="{1C6A5A76-C419-5E4C-91EC-8F66CBC748E0}" type="presOf" srcId="{D03EC59B-81CB-9A4D-A0FC-6CB7E98D1683}" destId="{29C8C3FF-61D5-7540-8D82-4FB81CD14AA9}" srcOrd="1" destOrd="0" presId="urn:microsoft.com/office/officeart/2005/8/layout/process5"/>
    <dgm:cxn modelId="{27573331-DDA8-6B49-9AB0-927FCF3E223C}" type="presOf" srcId="{14170D02-CD74-784B-9814-BFA9664D1C19}" destId="{216EB12F-34EC-D74F-B308-C8CAE63FCD2E}" srcOrd="0" destOrd="0" presId="urn:microsoft.com/office/officeart/2005/8/layout/process5"/>
    <dgm:cxn modelId="{9D699D91-1CE3-B04F-AEF5-C33073E739C8}" type="presOf" srcId="{41EFEDFF-7127-1A4C-94A9-98E8FC954F40}" destId="{72CF00CC-0056-734C-BFE9-F8AE27F1C62D}" srcOrd="0" destOrd="0" presId="urn:microsoft.com/office/officeart/2005/8/layout/process5"/>
    <dgm:cxn modelId="{6EEB232D-AFFB-A748-83BA-745BD1C5718A}" srcId="{BD16C236-C911-C344-8C42-98E4EEF656BA}" destId="{1BD17BAF-FB97-B04E-B2BB-9420C6970C30}" srcOrd="6" destOrd="0" parTransId="{2C294CD3-413A-1A41-8CD1-0228BD259A64}" sibTransId="{AE878296-909E-EB42-A23A-1C1063BB316E}"/>
    <dgm:cxn modelId="{AC6CC1CE-DE4E-B24C-A7FF-DB4A34338818}" type="presOf" srcId="{66BB14E8-B94D-4843-9B95-5759215A0EC2}" destId="{87C199F9-33BB-ED46-AE31-57E68017A4B4}" srcOrd="1" destOrd="0" presId="urn:microsoft.com/office/officeart/2005/8/layout/process5"/>
    <dgm:cxn modelId="{4E81FD5F-167E-9746-AB0A-EA8BA0AE2087}" srcId="{BD16C236-C911-C344-8C42-98E4EEF656BA}" destId="{41EFEDFF-7127-1A4C-94A9-98E8FC954F40}" srcOrd="0" destOrd="0" parTransId="{5E5D71A6-BFD1-8F4D-8248-AA28D9AD52B6}" sibTransId="{FB27CB74-1A6C-6D43-AAFA-9EDD02E2B2B8}"/>
    <dgm:cxn modelId="{8F09E6C4-E43B-0A42-9F62-1B158FB16B51}" type="presOf" srcId="{AE66E9B7-A2EF-4745-BF4A-BE541B7D4AA4}" destId="{B9DCEF37-01B1-A84B-AC35-2FDB47027882}" srcOrd="1" destOrd="0" presId="urn:microsoft.com/office/officeart/2005/8/layout/process5"/>
    <dgm:cxn modelId="{A166644B-6254-8947-B059-9D7967E9F907}" type="presOf" srcId="{91282E6D-CA26-C242-A11C-BE395CA54A7F}" destId="{CE055509-F0CF-AE4C-A6AD-4EAC30E9A696}" srcOrd="0" destOrd="0" presId="urn:microsoft.com/office/officeart/2005/8/layout/process5"/>
    <dgm:cxn modelId="{FF4F24BE-EABD-6E47-BAA5-7D9BBE40224B}" type="presOf" srcId="{8994CDCD-D01D-B146-8B1C-40D577FAF48F}" destId="{840E09C3-FCE2-B541-A7B3-E334D6AADA48}" srcOrd="0" destOrd="0" presId="urn:microsoft.com/office/officeart/2005/8/layout/process5"/>
    <dgm:cxn modelId="{F47B6FBA-D228-EC45-863D-15387F118FBA}" type="presOf" srcId="{D26E667C-E68A-B748-B9BA-A701042544B0}" destId="{DE3AAE14-0AA6-8E43-9568-03C009992ADD}" srcOrd="0" destOrd="0" presId="urn:microsoft.com/office/officeart/2005/8/layout/process5"/>
    <dgm:cxn modelId="{BFBB7261-C0C8-F14D-B597-BC7954CEEB24}" type="presOf" srcId="{78CBDEA6-B024-9743-9A25-66F6F15A3A9C}" destId="{E88999F6-4B56-3040-9C00-ABB84CE74FAF}" srcOrd="0" destOrd="0" presId="urn:microsoft.com/office/officeart/2005/8/layout/process5"/>
    <dgm:cxn modelId="{214FEFE9-0EF1-8E42-8C2F-BD58C080E57E}" type="presOf" srcId="{78CBDEA6-B024-9743-9A25-66F6F15A3A9C}" destId="{D8E024B5-F520-2440-A338-2399859145C3}" srcOrd="1" destOrd="0" presId="urn:microsoft.com/office/officeart/2005/8/layout/process5"/>
    <dgm:cxn modelId="{6577985A-96BA-D848-9C2C-AD33B6917CD3}" srcId="{BD16C236-C911-C344-8C42-98E4EEF656BA}" destId="{9AF749BE-81B5-2D43-92AE-904531DD42A5}" srcOrd="1" destOrd="0" parTransId="{A9324F5F-DC9C-1B46-8130-C2189BC95A17}" sibTransId="{D03EC59B-81CB-9A4D-A0FC-6CB7E98D1683}"/>
    <dgm:cxn modelId="{9E310F8F-C4FD-FD4B-918E-72D55021FC1B}" srcId="{BD16C236-C911-C344-8C42-98E4EEF656BA}" destId="{D26E667C-E68A-B748-B9BA-A701042544B0}" srcOrd="2" destOrd="0" parTransId="{9185DB96-4879-114B-8BA9-4E0AA7E866DD}" sibTransId="{8994CDCD-D01D-B146-8B1C-40D577FAF48F}"/>
    <dgm:cxn modelId="{03531D12-AC49-E14E-861B-7D9E558CAF57}" type="presOf" srcId="{FB27CB74-1A6C-6D43-AAFA-9EDD02E2B2B8}" destId="{0130BC46-D33C-5B42-90FC-C5A0A5CD8457}" srcOrd="1" destOrd="0" presId="urn:microsoft.com/office/officeart/2005/8/layout/process5"/>
    <dgm:cxn modelId="{F89AC8AA-6C25-7149-9C1D-8990660D65E7}" type="presOf" srcId="{BD16C236-C911-C344-8C42-98E4EEF656BA}" destId="{76A65AB7-0CE1-7242-886D-1429AA8EFD60}" srcOrd="0" destOrd="0" presId="urn:microsoft.com/office/officeart/2005/8/layout/process5"/>
    <dgm:cxn modelId="{3800ABD2-A884-024D-95B5-220901B7381A}" srcId="{BD16C236-C911-C344-8C42-98E4EEF656BA}" destId="{D2AF01CF-DA9D-BD49-96D2-47791AD286D3}" srcOrd="9" destOrd="0" parTransId="{82D3AF39-AF72-7F43-83BC-3AD266E89407}" sibTransId="{F9C398A7-19BB-604A-AF03-F317E6415AC3}"/>
    <dgm:cxn modelId="{04177399-8870-F744-B52A-4B01945413F6}" srcId="{BD16C236-C911-C344-8C42-98E4EEF656BA}" destId="{14170D02-CD74-784B-9814-BFA9664D1C19}" srcOrd="10" destOrd="0" parTransId="{BC46C4E9-8A8C-5146-BCF0-969C646AE42F}" sibTransId="{B2AA0EF0-7342-B046-93F3-0D9FC4D7482C}"/>
    <dgm:cxn modelId="{504C15DF-ADCF-904B-8375-3F9B47D0AEE6}" type="presOf" srcId="{B19E0533-5871-CC4D-8816-47F2AD6DF3B6}" destId="{B022A863-E3E9-B244-B7C8-68F769F9641A}" srcOrd="1" destOrd="0" presId="urn:microsoft.com/office/officeart/2005/8/layout/process5"/>
    <dgm:cxn modelId="{25194E2E-F56E-1446-8C08-A802812228EC}" type="presOf" srcId="{F9C398A7-19BB-604A-AF03-F317E6415AC3}" destId="{7D866076-6A92-9743-AF7B-6FEC624BF5CC}" srcOrd="1" destOrd="0" presId="urn:microsoft.com/office/officeart/2005/8/layout/process5"/>
    <dgm:cxn modelId="{2BD4B09D-A97E-744B-A5D6-9FF1F460E6B5}" type="presOf" srcId="{255DC830-0D87-424A-B437-2242DB653706}" destId="{AD383406-294E-CD47-904D-75C1F5992930}" srcOrd="0" destOrd="0" presId="urn:microsoft.com/office/officeart/2005/8/layout/process5"/>
    <dgm:cxn modelId="{CA48E51D-5A93-D340-A14C-D7646F6DD24D}" type="presOf" srcId="{91282E6D-CA26-C242-A11C-BE395CA54A7F}" destId="{F78FFE02-8D12-1346-9053-79D3512293FC}" srcOrd="1" destOrd="0" presId="urn:microsoft.com/office/officeart/2005/8/layout/process5"/>
    <dgm:cxn modelId="{5738EC7D-9848-514E-87D9-AB50BDC9B493}" type="presParOf" srcId="{76A65AB7-0CE1-7242-886D-1429AA8EFD60}" destId="{72CF00CC-0056-734C-BFE9-F8AE27F1C62D}" srcOrd="0" destOrd="0" presId="urn:microsoft.com/office/officeart/2005/8/layout/process5"/>
    <dgm:cxn modelId="{D54F11DE-9EB0-1840-A62C-CBAC2F33ED9E}" type="presParOf" srcId="{76A65AB7-0CE1-7242-886D-1429AA8EFD60}" destId="{BC2C30FC-2619-9445-9CDB-6DEF42902E43}" srcOrd="1" destOrd="0" presId="urn:microsoft.com/office/officeart/2005/8/layout/process5"/>
    <dgm:cxn modelId="{90D41F62-D36A-2140-9239-41CF35D8FCAC}" type="presParOf" srcId="{BC2C30FC-2619-9445-9CDB-6DEF42902E43}" destId="{0130BC46-D33C-5B42-90FC-C5A0A5CD8457}" srcOrd="0" destOrd="0" presId="urn:microsoft.com/office/officeart/2005/8/layout/process5"/>
    <dgm:cxn modelId="{D77958CD-6EFA-A241-81B9-59347441700F}" type="presParOf" srcId="{76A65AB7-0CE1-7242-886D-1429AA8EFD60}" destId="{F1E85820-8FF7-F14A-AFF5-EEC03A0F8F1D}" srcOrd="2" destOrd="0" presId="urn:microsoft.com/office/officeart/2005/8/layout/process5"/>
    <dgm:cxn modelId="{47B508B5-4678-4642-8C50-628A63774D93}" type="presParOf" srcId="{76A65AB7-0CE1-7242-886D-1429AA8EFD60}" destId="{2DC8CCF0-EBA1-094D-B743-A0021BDB76B7}" srcOrd="3" destOrd="0" presId="urn:microsoft.com/office/officeart/2005/8/layout/process5"/>
    <dgm:cxn modelId="{8F55BAE1-67C9-3247-8E87-48CAA2C25F2C}" type="presParOf" srcId="{2DC8CCF0-EBA1-094D-B743-A0021BDB76B7}" destId="{29C8C3FF-61D5-7540-8D82-4FB81CD14AA9}" srcOrd="0" destOrd="0" presId="urn:microsoft.com/office/officeart/2005/8/layout/process5"/>
    <dgm:cxn modelId="{FFEC50A3-14AF-F044-9C86-4BAA018F65C2}" type="presParOf" srcId="{76A65AB7-0CE1-7242-886D-1429AA8EFD60}" destId="{DE3AAE14-0AA6-8E43-9568-03C009992ADD}" srcOrd="4" destOrd="0" presId="urn:microsoft.com/office/officeart/2005/8/layout/process5"/>
    <dgm:cxn modelId="{84F24917-C3AB-E548-8214-DF0203B43882}" type="presParOf" srcId="{76A65AB7-0CE1-7242-886D-1429AA8EFD60}" destId="{840E09C3-FCE2-B541-A7B3-E334D6AADA48}" srcOrd="5" destOrd="0" presId="urn:microsoft.com/office/officeart/2005/8/layout/process5"/>
    <dgm:cxn modelId="{3FB24E60-D20A-CD45-976A-4C5B3E87E9A3}" type="presParOf" srcId="{840E09C3-FCE2-B541-A7B3-E334D6AADA48}" destId="{6F4C7A82-6474-704B-BC41-FE0A38D70441}" srcOrd="0" destOrd="0" presId="urn:microsoft.com/office/officeart/2005/8/layout/process5"/>
    <dgm:cxn modelId="{8DAABFB0-95B7-B749-B399-24EDBB7911DC}" type="presParOf" srcId="{76A65AB7-0CE1-7242-886D-1429AA8EFD60}" destId="{91A45A44-A98F-3640-95AB-207754C29B47}" srcOrd="6" destOrd="0" presId="urn:microsoft.com/office/officeart/2005/8/layout/process5"/>
    <dgm:cxn modelId="{FA200666-CD5C-0A4F-8BC9-E18E3A701F01}" type="presParOf" srcId="{76A65AB7-0CE1-7242-886D-1429AA8EFD60}" destId="{99B87D41-D424-C540-A3E4-62836141B6F4}" srcOrd="7" destOrd="0" presId="urn:microsoft.com/office/officeart/2005/8/layout/process5"/>
    <dgm:cxn modelId="{EA0D2AF9-313E-6E41-97BC-D70432E6422D}" type="presParOf" srcId="{99B87D41-D424-C540-A3E4-62836141B6F4}" destId="{87C199F9-33BB-ED46-AE31-57E68017A4B4}" srcOrd="0" destOrd="0" presId="urn:microsoft.com/office/officeart/2005/8/layout/process5"/>
    <dgm:cxn modelId="{3EF0E233-439D-324C-9900-4702588668DF}" type="presParOf" srcId="{76A65AB7-0CE1-7242-886D-1429AA8EFD60}" destId="{19EA8407-76FD-F24B-9EE1-6972111BF96A}" srcOrd="8" destOrd="0" presId="urn:microsoft.com/office/officeart/2005/8/layout/process5"/>
    <dgm:cxn modelId="{DC8CF3F8-5A85-4640-803B-EE2B2E66231C}" type="presParOf" srcId="{76A65AB7-0CE1-7242-886D-1429AA8EFD60}" destId="{E88999F6-4B56-3040-9C00-ABB84CE74FAF}" srcOrd="9" destOrd="0" presId="urn:microsoft.com/office/officeart/2005/8/layout/process5"/>
    <dgm:cxn modelId="{907D0503-E200-8445-A44D-D81AC8ED5510}" type="presParOf" srcId="{E88999F6-4B56-3040-9C00-ABB84CE74FAF}" destId="{D8E024B5-F520-2440-A338-2399859145C3}" srcOrd="0" destOrd="0" presId="urn:microsoft.com/office/officeart/2005/8/layout/process5"/>
    <dgm:cxn modelId="{49DF9380-EFBC-664F-884D-62749BB4452D}" type="presParOf" srcId="{76A65AB7-0CE1-7242-886D-1429AA8EFD60}" destId="{89284F59-24DA-D74F-9F4F-1FE59FDDCB7A}" srcOrd="10" destOrd="0" presId="urn:microsoft.com/office/officeart/2005/8/layout/process5"/>
    <dgm:cxn modelId="{A9A3CBE9-30FD-C14D-BA8B-22A72FC51748}" type="presParOf" srcId="{76A65AB7-0CE1-7242-886D-1429AA8EFD60}" destId="{FF360E51-69F6-A24F-806A-C566B796CE34}" srcOrd="11" destOrd="0" presId="urn:microsoft.com/office/officeart/2005/8/layout/process5"/>
    <dgm:cxn modelId="{AE5531F5-6B7E-C84C-9E8B-5E46DF7F6154}" type="presParOf" srcId="{FF360E51-69F6-A24F-806A-C566B796CE34}" destId="{B9DCEF37-01B1-A84B-AC35-2FDB47027882}" srcOrd="0" destOrd="0" presId="urn:microsoft.com/office/officeart/2005/8/layout/process5"/>
    <dgm:cxn modelId="{61D090B9-ECDA-7E49-9046-A2BF8811E571}" type="presParOf" srcId="{76A65AB7-0CE1-7242-886D-1429AA8EFD60}" destId="{1FB7A17E-86FD-9544-B523-5013CE60DCC3}" srcOrd="12" destOrd="0" presId="urn:microsoft.com/office/officeart/2005/8/layout/process5"/>
    <dgm:cxn modelId="{710FB232-E2A8-064C-95F5-B2F75427A194}" type="presParOf" srcId="{76A65AB7-0CE1-7242-886D-1429AA8EFD60}" destId="{E3836289-8297-0B4B-A5FD-A14782E11557}" srcOrd="13" destOrd="0" presId="urn:microsoft.com/office/officeart/2005/8/layout/process5"/>
    <dgm:cxn modelId="{2C5528C8-FD64-2740-A825-4C3ED4FF0A94}" type="presParOf" srcId="{E3836289-8297-0B4B-A5FD-A14782E11557}" destId="{80283203-60A2-3F4B-BBB6-7DDAE7684329}" srcOrd="0" destOrd="0" presId="urn:microsoft.com/office/officeart/2005/8/layout/process5"/>
    <dgm:cxn modelId="{5202F5DA-9700-6E4B-B3D8-3037093E70B9}" type="presParOf" srcId="{76A65AB7-0CE1-7242-886D-1429AA8EFD60}" destId="{AD383406-294E-CD47-904D-75C1F5992930}" srcOrd="14" destOrd="0" presId="urn:microsoft.com/office/officeart/2005/8/layout/process5"/>
    <dgm:cxn modelId="{C1046D98-864D-9446-B994-825F1B2A5F66}" type="presParOf" srcId="{76A65AB7-0CE1-7242-886D-1429AA8EFD60}" destId="{CE055509-F0CF-AE4C-A6AD-4EAC30E9A696}" srcOrd="15" destOrd="0" presId="urn:microsoft.com/office/officeart/2005/8/layout/process5"/>
    <dgm:cxn modelId="{293E983D-076C-2647-836F-94DE239DA9CF}" type="presParOf" srcId="{CE055509-F0CF-AE4C-A6AD-4EAC30E9A696}" destId="{F78FFE02-8D12-1346-9053-79D3512293FC}" srcOrd="0" destOrd="0" presId="urn:microsoft.com/office/officeart/2005/8/layout/process5"/>
    <dgm:cxn modelId="{79ED8A02-1794-7748-8153-80102065DC94}" type="presParOf" srcId="{76A65AB7-0CE1-7242-886D-1429AA8EFD60}" destId="{5525792B-E5DC-0B49-A27C-79AEF944C0D8}" srcOrd="16" destOrd="0" presId="urn:microsoft.com/office/officeart/2005/8/layout/process5"/>
    <dgm:cxn modelId="{5179DE23-A9E0-E546-8A70-686BD0138D81}" type="presParOf" srcId="{76A65AB7-0CE1-7242-886D-1429AA8EFD60}" destId="{2ED1DC20-8F14-964B-B621-4E597E6EE14E}" srcOrd="17" destOrd="0" presId="urn:microsoft.com/office/officeart/2005/8/layout/process5"/>
    <dgm:cxn modelId="{8A313E41-FEFA-F64C-BCC8-650B06684ECC}" type="presParOf" srcId="{2ED1DC20-8F14-964B-B621-4E597E6EE14E}" destId="{B022A863-E3E9-B244-B7C8-68F769F9641A}" srcOrd="0" destOrd="0" presId="urn:microsoft.com/office/officeart/2005/8/layout/process5"/>
    <dgm:cxn modelId="{2B9F5603-6AF7-034D-B9FF-01CB4CD724F9}" type="presParOf" srcId="{76A65AB7-0CE1-7242-886D-1429AA8EFD60}" destId="{0FF62AEB-7168-094C-BA8F-F5F144355CB3}" srcOrd="18" destOrd="0" presId="urn:microsoft.com/office/officeart/2005/8/layout/process5"/>
    <dgm:cxn modelId="{E978A6E8-0226-B94A-B5CD-1D48F5BA9534}" type="presParOf" srcId="{76A65AB7-0CE1-7242-886D-1429AA8EFD60}" destId="{05BDC124-6BA2-544A-BB52-06F8201DD5E0}" srcOrd="19" destOrd="0" presId="urn:microsoft.com/office/officeart/2005/8/layout/process5"/>
    <dgm:cxn modelId="{DE9F56DA-0916-5E4D-9276-BC5382A0B939}" type="presParOf" srcId="{05BDC124-6BA2-544A-BB52-06F8201DD5E0}" destId="{7D866076-6A92-9743-AF7B-6FEC624BF5CC}" srcOrd="0" destOrd="0" presId="urn:microsoft.com/office/officeart/2005/8/layout/process5"/>
    <dgm:cxn modelId="{9ACF6CAB-7649-1446-9470-C32D68D32DA2}" type="presParOf" srcId="{76A65AB7-0CE1-7242-886D-1429AA8EFD60}" destId="{216EB12F-34EC-D74F-B308-C8CAE63FCD2E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F00CC-0056-734C-BFE9-F8AE27F1C62D}">
      <dsp:nvSpPr>
        <dsp:cNvPr id="0" name=""/>
        <dsp:cNvSpPr/>
      </dsp:nvSpPr>
      <dsp:spPr>
        <a:xfrm>
          <a:off x="3326" y="496963"/>
          <a:ext cx="1454336" cy="87260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Include credentials</a:t>
          </a:r>
          <a:endParaRPr lang="en-US" sz="1500" kern="1200" dirty="0"/>
        </a:p>
      </dsp:txBody>
      <dsp:txXfrm>
        <a:off x="28884" y="522521"/>
        <a:ext cx="1403220" cy="821485"/>
      </dsp:txXfrm>
    </dsp:sp>
    <dsp:sp modelId="{BC2C30FC-2619-9445-9CDB-6DEF42902E43}">
      <dsp:nvSpPr>
        <dsp:cNvPr id="0" name=""/>
        <dsp:cNvSpPr/>
      </dsp:nvSpPr>
      <dsp:spPr>
        <a:xfrm>
          <a:off x="1585643" y="752926"/>
          <a:ext cx="308319" cy="3606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585643" y="825061"/>
        <a:ext cx="215823" cy="216405"/>
      </dsp:txXfrm>
    </dsp:sp>
    <dsp:sp modelId="{F1E85820-8FF7-F14A-AFF5-EEC03A0F8F1D}">
      <dsp:nvSpPr>
        <dsp:cNvPr id="0" name=""/>
        <dsp:cNvSpPr/>
      </dsp:nvSpPr>
      <dsp:spPr>
        <a:xfrm>
          <a:off x="2039396" y="496963"/>
          <a:ext cx="1454336" cy="87260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Create VM from template</a:t>
          </a:r>
          <a:endParaRPr lang="en-US" sz="1500" kern="1200" dirty="0"/>
        </a:p>
      </dsp:txBody>
      <dsp:txXfrm>
        <a:off x="2064954" y="522521"/>
        <a:ext cx="1403220" cy="821485"/>
      </dsp:txXfrm>
    </dsp:sp>
    <dsp:sp modelId="{2DC8CCF0-EBA1-094D-B743-A0021BDB76B7}">
      <dsp:nvSpPr>
        <dsp:cNvPr id="0" name=""/>
        <dsp:cNvSpPr/>
      </dsp:nvSpPr>
      <dsp:spPr>
        <a:xfrm>
          <a:off x="3621714" y="752926"/>
          <a:ext cx="308319" cy="3606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621714" y="825061"/>
        <a:ext cx="215823" cy="216405"/>
      </dsp:txXfrm>
    </dsp:sp>
    <dsp:sp modelId="{DE3AAE14-0AA6-8E43-9568-03C009992ADD}">
      <dsp:nvSpPr>
        <dsp:cNvPr id="0" name=""/>
        <dsp:cNvSpPr/>
      </dsp:nvSpPr>
      <dsp:spPr>
        <a:xfrm>
          <a:off x="4075467" y="496963"/>
          <a:ext cx="1454336" cy="87260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Change template IP to perm IP</a:t>
          </a:r>
          <a:endParaRPr lang="en-US" sz="1500" kern="1200" dirty="0"/>
        </a:p>
      </dsp:txBody>
      <dsp:txXfrm>
        <a:off x="4101025" y="522521"/>
        <a:ext cx="1403220" cy="821485"/>
      </dsp:txXfrm>
    </dsp:sp>
    <dsp:sp modelId="{840E09C3-FCE2-B541-A7B3-E334D6AADA48}">
      <dsp:nvSpPr>
        <dsp:cNvPr id="0" name=""/>
        <dsp:cNvSpPr/>
      </dsp:nvSpPr>
      <dsp:spPr>
        <a:xfrm>
          <a:off x="5657784" y="752926"/>
          <a:ext cx="308319" cy="3606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657784" y="825061"/>
        <a:ext cx="215823" cy="216405"/>
      </dsp:txXfrm>
    </dsp:sp>
    <dsp:sp modelId="{91A45A44-A98F-3640-95AB-207754C29B47}">
      <dsp:nvSpPr>
        <dsp:cNvPr id="0" name=""/>
        <dsp:cNvSpPr/>
      </dsp:nvSpPr>
      <dsp:spPr>
        <a:xfrm>
          <a:off x="6111537" y="496963"/>
          <a:ext cx="1454336" cy="87260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Reboot &amp; wait</a:t>
          </a:r>
          <a:endParaRPr lang="en-US" sz="1500" kern="1200" dirty="0"/>
        </a:p>
      </dsp:txBody>
      <dsp:txXfrm>
        <a:off x="6137095" y="522521"/>
        <a:ext cx="1403220" cy="821485"/>
      </dsp:txXfrm>
    </dsp:sp>
    <dsp:sp modelId="{99B87D41-D424-C540-A3E4-62836141B6F4}">
      <dsp:nvSpPr>
        <dsp:cNvPr id="0" name=""/>
        <dsp:cNvSpPr/>
      </dsp:nvSpPr>
      <dsp:spPr>
        <a:xfrm rot="5400000">
          <a:off x="6684546" y="1471368"/>
          <a:ext cx="308319" cy="3606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6730503" y="1497546"/>
        <a:ext cx="216405" cy="215823"/>
      </dsp:txXfrm>
    </dsp:sp>
    <dsp:sp modelId="{19EA8407-76FD-F24B-9EE1-6972111BF96A}">
      <dsp:nvSpPr>
        <dsp:cNvPr id="0" name=""/>
        <dsp:cNvSpPr/>
      </dsp:nvSpPr>
      <dsp:spPr>
        <a:xfrm>
          <a:off x="6111537" y="1951299"/>
          <a:ext cx="1454336" cy="87260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Apply common role</a:t>
          </a:r>
          <a:endParaRPr lang="en-US" sz="1500" kern="1200" dirty="0"/>
        </a:p>
      </dsp:txBody>
      <dsp:txXfrm>
        <a:off x="6137095" y="1976857"/>
        <a:ext cx="1403220" cy="821485"/>
      </dsp:txXfrm>
    </dsp:sp>
    <dsp:sp modelId="{E88999F6-4B56-3040-9C00-ABB84CE74FAF}">
      <dsp:nvSpPr>
        <dsp:cNvPr id="0" name=""/>
        <dsp:cNvSpPr/>
      </dsp:nvSpPr>
      <dsp:spPr>
        <a:xfrm rot="10800000">
          <a:off x="5675236" y="2207262"/>
          <a:ext cx="308319" cy="3606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767732" y="2279397"/>
        <a:ext cx="215823" cy="216405"/>
      </dsp:txXfrm>
    </dsp:sp>
    <dsp:sp modelId="{89284F59-24DA-D74F-9F4F-1FE59FDDCB7A}">
      <dsp:nvSpPr>
        <dsp:cNvPr id="0" name=""/>
        <dsp:cNvSpPr/>
      </dsp:nvSpPr>
      <dsp:spPr>
        <a:xfrm>
          <a:off x="4075467" y="1951299"/>
          <a:ext cx="1454336" cy="872601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Create partition on new disk part w/ </a:t>
          </a:r>
          <a:r>
            <a:rPr lang="en-US" sz="1500" kern="1200" dirty="0" err="1" smtClean="0"/>
            <a:t>fdisk</a:t>
          </a:r>
          <a:endParaRPr lang="en-US" sz="1500" kern="1200" dirty="0"/>
        </a:p>
      </dsp:txBody>
      <dsp:txXfrm>
        <a:off x="4101025" y="1976857"/>
        <a:ext cx="1403220" cy="821485"/>
      </dsp:txXfrm>
    </dsp:sp>
    <dsp:sp modelId="{FF360E51-69F6-A24F-806A-C566B796CE34}">
      <dsp:nvSpPr>
        <dsp:cNvPr id="0" name=""/>
        <dsp:cNvSpPr/>
      </dsp:nvSpPr>
      <dsp:spPr>
        <a:xfrm rot="10800000">
          <a:off x="3639166" y="2207262"/>
          <a:ext cx="308319" cy="3606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731662" y="2279397"/>
        <a:ext cx="215823" cy="216405"/>
      </dsp:txXfrm>
    </dsp:sp>
    <dsp:sp modelId="{1FB7A17E-86FD-9544-B523-5013CE60DCC3}">
      <dsp:nvSpPr>
        <dsp:cNvPr id="0" name=""/>
        <dsp:cNvSpPr/>
      </dsp:nvSpPr>
      <dsp:spPr>
        <a:xfrm>
          <a:off x="2039396" y="1951299"/>
          <a:ext cx="1454336" cy="872601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Scan for new partition</a:t>
          </a:r>
          <a:endParaRPr lang="en-US" sz="1500" kern="1200" dirty="0"/>
        </a:p>
      </dsp:txBody>
      <dsp:txXfrm>
        <a:off x="2064954" y="1976857"/>
        <a:ext cx="1403220" cy="821485"/>
      </dsp:txXfrm>
    </dsp:sp>
    <dsp:sp modelId="{E3836289-8297-0B4B-A5FD-A14782E11557}">
      <dsp:nvSpPr>
        <dsp:cNvPr id="0" name=""/>
        <dsp:cNvSpPr/>
      </dsp:nvSpPr>
      <dsp:spPr>
        <a:xfrm rot="10800000">
          <a:off x="1603095" y="2207262"/>
          <a:ext cx="308319" cy="3606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695591" y="2279397"/>
        <a:ext cx="215823" cy="216405"/>
      </dsp:txXfrm>
    </dsp:sp>
    <dsp:sp modelId="{AD383406-294E-CD47-904D-75C1F5992930}">
      <dsp:nvSpPr>
        <dsp:cNvPr id="0" name=""/>
        <dsp:cNvSpPr/>
      </dsp:nvSpPr>
      <dsp:spPr>
        <a:xfrm>
          <a:off x="3326" y="1951299"/>
          <a:ext cx="1454336" cy="872601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LVM: Make new </a:t>
          </a:r>
          <a:r>
            <a:rPr lang="en-US" sz="1500" kern="1200" dirty="0" err="1" smtClean="0"/>
            <a:t>phys</a:t>
          </a:r>
          <a:r>
            <a:rPr lang="en-US" sz="1500" kern="1200" dirty="0" smtClean="0"/>
            <a:t> volume</a:t>
          </a:r>
          <a:endParaRPr lang="en-US" sz="1500" kern="1200" dirty="0"/>
        </a:p>
      </dsp:txBody>
      <dsp:txXfrm>
        <a:off x="28884" y="1976857"/>
        <a:ext cx="1403220" cy="821485"/>
      </dsp:txXfrm>
    </dsp:sp>
    <dsp:sp modelId="{CE055509-F0CF-AE4C-A6AD-4EAC30E9A696}">
      <dsp:nvSpPr>
        <dsp:cNvPr id="0" name=""/>
        <dsp:cNvSpPr/>
      </dsp:nvSpPr>
      <dsp:spPr>
        <a:xfrm rot="5400000">
          <a:off x="576334" y="2925704"/>
          <a:ext cx="308319" cy="3606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622291" y="2951882"/>
        <a:ext cx="216405" cy="215823"/>
      </dsp:txXfrm>
    </dsp:sp>
    <dsp:sp modelId="{5525792B-E5DC-0B49-A27C-79AEF944C0D8}">
      <dsp:nvSpPr>
        <dsp:cNvPr id="0" name=""/>
        <dsp:cNvSpPr/>
      </dsp:nvSpPr>
      <dsp:spPr>
        <a:xfrm>
          <a:off x="3326" y="3405635"/>
          <a:ext cx="1454336" cy="872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LVM: Extend </a:t>
          </a:r>
          <a:r>
            <a:rPr lang="en-US" sz="1500" kern="1200" dirty="0" err="1" smtClean="0"/>
            <a:t>vol</a:t>
          </a:r>
          <a:r>
            <a:rPr lang="en-US" sz="1500" kern="1200" dirty="0" smtClean="0"/>
            <a:t> group to new </a:t>
          </a:r>
          <a:r>
            <a:rPr lang="en-US" sz="1500" kern="1200" dirty="0" err="1" smtClean="0"/>
            <a:t>phys</a:t>
          </a:r>
          <a:r>
            <a:rPr lang="en-US" sz="1500" kern="1200" dirty="0" smtClean="0"/>
            <a:t> volume</a:t>
          </a:r>
          <a:endParaRPr lang="en-US" sz="1500" kern="1200" dirty="0"/>
        </a:p>
      </dsp:txBody>
      <dsp:txXfrm>
        <a:off x="28884" y="3431193"/>
        <a:ext cx="1403220" cy="821485"/>
      </dsp:txXfrm>
    </dsp:sp>
    <dsp:sp modelId="{2ED1DC20-8F14-964B-B621-4E597E6EE14E}">
      <dsp:nvSpPr>
        <dsp:cNvPr id="0" name=""/>
        <dsp:cNvSpPr/>
      </dsp:nvSpPr>
      <dsp:spPr>
        <a:xfrm>
          <a:off x="1585643" y="3661598"/>
          <a:ext cx="308319" cy="3606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585643" y="3733733"/>
        <a:ext cx="215823" cy="216405"/>
      </dsp:txXfrm>
    </dsp:sp>
    <dsp:sp modelId="{0FF62AEB-7168-094C-BA8F-F5F144355CB3}">
      <dsp:nvSpPr>
        <dsp:cNvPr id="0" name=""/>
        <dsp:cNvSpPr/>
      </dsp:nvSpPr>
      <dsp:spPr>
        <a:xfrm>
          <a:off x="2039396" y="3405635"/>
          <a:ext cx="1454336" cy="872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LVM: Extend each logical volume</a:t>
          </a:r>
          <a:endParaRPr lang="en-US" sz="1500" kern="1200" dirty="0"/>
        </a:p>
      </dsp:txBody>
      <dsp:txXfrm>
        <a:off x="2064954" y="3431193"/>
        <a:ext cx="1403220" cy="821485"/>
      </dsp:txXfrm>
    </dsp:sp>
    <dsp:sp modelId="{05BDC124-6BA2-544A-BB52-06F8201DD5E0}">
      <dsp:nvSpPr>
        <dsp:cNvPr id="0" name=""/>
        <dsp:cNvSpPr/>
      </dsp:nvSpPr>
      <dsp:spPr>
        <a:xfrm>
          <a:off x="3621714" y="3661598"/>
          <a:ext cx="308319" cy="3606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621714" y="3733733"/>
        <a:ext cx="215823" cy="216405"/>
      </dsp:txXfrm>
    </dsp:sp>
    <dsp:sp modelId="{216EB12F-34EC-D74F-B308-C8CAE63FCD2E}">
      <dsp:nvSpPr>
        <dsp:cNvPr id="0" name=""/>
        <dsp:cNvSpPr/>
      </dsp:nvSpPr>
      <dsp:spPr>
        <a:xfrm>
          <a:off x="4075467" y="3405635"/>
          <a:ext cx="1454336" cy="872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Grow the FS into the new space</a:t>
          </a:r>
          <a:endParaRPr lang="en-US" sz="1500" kern="1200" dirty="0"/>
        </a:p>
      </dsp:txBody>
      <dsp:txXfrm>
        <a:off x="4101025" y="3431193"/>
        <a:ext cx="1403220" cy="821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47D9F-47C7-CE46-93E9-2B75194B1FA1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C73C4-9844-B844-A4AC-D08AD9D1B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876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BC4F3-7AA5-B442-AF83-5F56B66C328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70F61-14B0-DF47-BD17-B0E4A2A7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70F61-14B0-DF47-BD17-B0E4A2A798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14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70F61-14B0-DF47-BD17-B0E4A2A798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70F61-14B0-DF47-BD17-B0E4A2A798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8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70F61-14B0-DF47-BD17-B0E4A2A798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5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70F61-14B0-DF47-BD17-B0E4A2A798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70F61-14B0-DF47-BD17-B0E4A2A798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89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70F61-14B0-DF47-BD17-B0E4A2A798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70F61-14B0-DF47-BD17-B0E4A2A798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70F61-14B0-DF47-BD17-B0E4A2A798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6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70F61-14B0-DF47-BD17-B0E4A2A798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4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79800"/>
            <a:ext cx="6858000" cy="66516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6858000" cy="44196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98C2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941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ic Sli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920" y="2255520"/>
            <a:ext cx="7377430" cy="36064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138238" y="1430655"/>
            <a:ext cx="7377112" cy="700087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rgbClr val="285BA7"/>
                </a:solidFill>
              </a:defRPr>
            </a:lvl1pPr>
          </a:lstStyle>
          <a:p>
            <a:pPr lvl="0"/>
            <a:r>
              <a:rPr lang="en-US" dirty="0"/>
              <a:t>Blue Subheading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18960" y="5913120"/>
            <a:ext cx="2021840" cy="893801"/>
            <a:chOff x="6918960" y="5913120"/>
            <a:chExt cx="2021840" cy="893801"/>
          </a:xfrm>
        </p:grpSpPr>
        <p:sp>
          <p:nvSpPr>
            <p:cNvPr id="6" name="Rectangle 5"/>
            <p:cNvSpPr/>
            <p:nvPr userDrawn="1"/>
          </p:nvSpPr>
          <p:spPr>
            <a:xfrm>
              <a:off x="6918960" y="5913120"/>
              <a:ext cx="2021840" cy="802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910213" y="5986780"/>
              <a:ext cx="818385" cy="820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4646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ud Secur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Cloud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920" y="2255520"/>
            <a:ext cx="7377430" cy="36064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138238" y="1430655"/>
            <a:ext cx="7377112" cy="700087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rgbClr val="285BA7"/>
                </a:solidFill>
              </a:defRPr>
            </a:lvl1pPr>
          </a:lstStyle>
          <a:p>
            <a:pPr lvl="0"/>
            <a:r>
              <a:rPr lang="en-US" dirty="0"/>
              <a:t>Blue Subheading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918960" y="5913120"/>
            <a:ext cx="2021840" cy="893801"/>
            <a:chOff x="6918960" y="5913120"/>
            <a:chExt cx="2021840" cy="893801"/>
          </a:xfrm>
        </p:grpSpPr>
        <p:sp>
          <p:nvSpPr>
            <p:cNvPr id="7" name="Rectangle 6"/>
            <p:cNvSpPr/>
            <p:nvPr userDrawn="1"/>
          </p:nvSpPr>
          <p:spPr>
            <a:xfrm>
              <a:off x="6918960" y="5913120"/>
              <a:ext cx="2021840" cy="802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910213" y="5986780"/>
              <a:ext cx="818385" cy="820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570439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S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Proactive Security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920" y="2255520"/>
            <a:ext cx="7377430" cy="36064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138238" y="1430655"/>
            <a:ext cx="7377112" cy="700087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rgbClr val="285BA7"/>
                </a:solidFill>
              </a:defRPr>
            </a:lvl1pPr>
          </a:lstStyle>
          <a:p>
            <a:pPr lvl="0"/>
            <a:r>
              <a:rPr lang="en-US" dirty="0"/>
              <a:t>Blue Subheading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918960" y="5913120"/>
            <a:ext cx="2021840" cy="893801"/>
            <a:chOff x="6918960" y="5913120"/>
            <a:chExt cx="2021840" cy="893801"/>
          </a:xfrm>
        </p:grpSpPr>
        <p:sp>
          <p:nvSpPr>
            <p:cNvPr id="7" name="Rectangle 6"/>
            <p:cNvSpPr/>
            <p:nvPr userDrawn="1"/>
          </p:nvSpPr>
          <p:spPr>
            <a:xfrm>
              <a:off x="6918960" y="5913120"/>
              <a:ext cx="2021840" cy="802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910213" y="5986780"/>
              <a:ext cx="818385" cy="820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57508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/>
              <a:t>Governance, Risk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920" y="2255520"/>
            <a:ext cx="7377430" cy="36064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138238" y="1430655"/>
            <a:ext cx="7377112" cy="700087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rgbClr val="285BA7"/>
                </a:solidFill>
              </a:defRPr>
            </a:lvl1pPr>
          </a:lstStyle>
          <a:p>
            <a:pPr lvl="0"/>
            <a:r>
              <a:rPr lang="en-US" dirty="0"/>
              <a:t>Blue Subheading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918960" y="5913120"/>
            <a:ext cx="2021840" cy="893801"/>
            <a:chOff x="6918960" y="5913120"/>
            <a:chExt cx="2021840" cy="893801"/>
          </a:xfrm>
        </p:grpSpPr>
        <p:sp>
          <p:nvSpPr>
            <p:cNvPr id="7" name="Rectangle 6"/>
            <p:cNvSpPr/>
            <p:nvPr userDrawn="1"/>
          </p:nvSpPr>
          <p:spPr>
            <a:xfrm>
              <a:off x="6918960" y="5913120"/>
              <a:ext cx="2021840" cy="802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910213" y="5986780"/>
              <a:ext cx="818385" cy="820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0303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 Ar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Security Architecture </a:t>
            </a:r>
            <a:br>
              <a:rPr lang="en-US" dirty="0"/>
            </a:br>
            <a:r>
              <a:rPr lang="en-US" dirty="0"/>
              <a:t>&amp;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920" y="2255520"/>
            <a:ext cx="7377430" cy="36064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138238" y="1430655"/>
            <a:ext cx="7377112" cy="700087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rgbClr val="285BA7"/>
                </a:solidFill>
              </a:defRPr>
            </a:lvl1pPr>
          </a:lstStyle>
          <a:p>
            <a:pPr lvl="0"/>
            <a:r>
              <a:rPr lang="en-US" dirty="0"/>
              <a:t>Blue Subheading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918960" y="5913120"/>
            <a:ext cx="2021840" cy="893801"/>
            <a:chOff x="6918960" y="5913120"/>
            <a:chExt cx="2021840" cy="893801"/>
          </a:xfrm>
        </p:grpSpPr>
        <p:sp>
          <p:nvSpPr>
            <p:cNvPr id="9" name="Rectangle 8"/>
            <p:cNvSpPr/>
            <p:nvPr userDrawn="1"/>
          </p:nvSpPr>
          <p:spPr>
            <a:xfrm>
              <a:off x="6918960" y="5913120"/>
              <a:ext cx="2021840" cy="802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910213" y="5986780"/>
              <a:ext cx="818385" cy="820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2039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Security Operations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920" y="2255520"/>
            <a:ext cx="7377430" cy="36064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138238" y="1430655"/>
            <a:ext cx="7377112" cy="700087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rgbClr val="285BA7"/>
                </a:solidFill>
              </a:defRPr>
            </a:lvl1pPr>
          </a:lstStyle>
          <a:p>
            <a:pPr lvl="0"/>
            <a:r>
              <a:rPr lang="en-US" dirty="0"/>
              <a:t>Blue Subheading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918960" y="5913120"/>
            <a:ext cx="2021840" cy="893801"/>
            <a:chOff x="6918960" y="5913120"/>
            <a:chExt cx="2021840" cy="893801"/>
          </a:xfrm>
        </p:grpSpPr>
        <p:sp>
          <p:nvSpPr>
            <p:cNvPr id="7" name="Rectangle 6"/>
            <p:cNvSpPr/>
            <p:nvPr userDrawn="1"/>
          </p:nvSpPr>
          <p:spPr>
            <a:xfrm>
              <a:off x="6918960" y="5913120"/>
              <a:ext cx="2021840" cy="802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910213" y="5986780"/>
              <a:ext cx="818385" cy="820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601528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dRAM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/>
              <a:t>FedRAMP</a:t>
            </a:r>
            <a:r>
              <a:rPr lang="en-US" dirty="0"/>
              <a:t> 3PAO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920" y="2255520"/>
            <a:ext cx="7377430" cy="36064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138238" y="1430655"/>
            <a:ext cx="7377112" cy="700087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rgbClr val="285BA7"/>
                </a:solidFill>
              </a:defRPr>
            </a:lvl1pPr>
          </a:lstStyle>
          <a:p>
            <a:pPr lvl="0"/>
            <a:r>
              <a:rPr lang="en-US" dirty="0"/>
              <a:t>Blue Subheading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918960" y="5913120"/>
            <a:ext cx="2021840" cy="893801"/>
            <a:chOff x="6918960" y="5913120"/>
            <a:chExt cx="2021840" cy="893801"/>
          </a:xfrm>
        </p:grpSpPr>
        <p:sp>
          <p:nvSpPr>
            <p:cNvPr id="7" name="Rectangle 6"/>
            <p:cNvSpPr/>
            <p:nvPr userDrawn="1"/>
          </p:nvSpPr>
          <p:spPr>
            <a:xfrm>
              <a:off x="6918960" y="5913120"/>
              <a:ext cx="2021840" cy="802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910213" y="5986780"/>
              <a:ext cx="818385" cy="820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26222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Managed Security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920" y="2255520"/>
            <a:ext cx="7377430" cy="36064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138238" y="1430655"/>
            <a:ext cx="7377112" cy="700087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rgbClr val="285BA7"/>
                </a:solidFill>
              </a:defRPr>
            </a:lvl1pPr>
          </a:lstStyle>
          <a:p>
            <a:pPr lvl="0"/>
            <a:r>
              <a:rPr lang="en-US" dirty="0"/>
              <a:t>Blue Subheading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918960" y="5913120"/>
            <a:ext cx="2021840" cy="893801"/>
            <a:chOff x="6918960" y="5913120"/>
            <a:chExt cx="2021840" cy="893801"/>
          </a:xfrm>
        </p:grpSpPr>
        <p:sp>
          <p:nvSpPr>
            <p:cNvPr id="7" name="Rectangle 6"/>
            <p:cNvSpPr/>
            <p:nvPr userDrawn="1"/>
          </p:nvSpPr>
          <p:spPr>
            <a:xfrm>
              <a:off x="6918960" y="5913120"/>
              <a:ext cx="2021840" cy="802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910213" y="5986780"/>
              <a:ext cx="818385" cy="820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1169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440" y="251778"/>
            <a:ext cx="5769610" cy="794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920" y="2570480"/>
            <a:ext cx="7377430" cy="360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86830" y="64574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003E-F71A-FC41-8D89-4216B90B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4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50000"/>
              <a:lumOff val="50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50000"/>
              <a:lumOff val="50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  <a:lumOff val="50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indPointGroup/ansible-vmware-provisio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indPointGroup/ansible-vmware-provisio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680" y="3058160"/>
            <a:ext cx="7391400" cy="1036319"/>
          </a:xfrm>
        </p:spPr>
        <p:txBody>
          <a:bodyPr/>
          <a:lstStyle/>
          <a:p>
            <a:r>
              <a:rPr lang="en-US" sz="3600" dirty="0"/>
              <a:t>Improving Provisioning in VMware with </a:t>
            </a:r>
            <a:r>
              <a:rPr lang="en-US" sz="3600" dirty="0" err="1"/>
              <a:t>Ansible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39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To Go Next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7920" y="1442720"/>
            <a:ext cx="7528560" cy="4856480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 smtClean="0"/>
              <a:t>disk_resize.yml</a:t>
            </a:r>
            <a:r>
              <a:rPr lang="en-US" dirty="0" smtClean="0"/>
              <a:t> as </a:t>
            </a:r>
            <a:r>
              <a:rPr lang="en-US" dirty="0"/>
              <a:t>a basis for automating storage </a:t>
            </a:r>
            <a:r>
              <a:rPr lang="en-US" dirty="0" smtClean="0"/>
              <a:t>changes for machines that are already running.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provisioning.yml</a:t>
            </a:r>
            <a:r>
              <a:rPr lang="en-US" dirty="0" smtClean="0"/>
              <a:t> as a basis for automating VM template maintenance:</a:t>
            </a:r>
          </a:p>
          <a:p>
            <a:pPr lvl="1"/>
            <a:r>
              <a:rPr lang="en-US" dirty="0" smtClean="0"/>
              <a:t>Spin a new VM from a template;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ust run basic update/maintenance such as patching;</a:t>
            </a:r>
          </a:p>
          <a:p>
            <a:pPr lvl="1"/>
            <a:r>
              <a:rPr lang="en-US" dirty="0" smtClean="0"/>
              <a:t>Prep the system for template conversion (this is 5 tasks);</a:t>
            </a:r>
          </a:p>
          <a:p>
            <a:pPr lvl="1"/>
            <a:r>
              <a:rPr lang="en-US" dirty="0" smtClean="0"/>
              <a:t>Rename the existing “current” template; and</a:t>
            </a:r>
          </a:p>
          <a:p>
            <a:pPr lvl="1"/>
            <a:r>
              <a:rPr lang="en-US" dirty="0" smtClean="0"/>
              <a:t>Create a new VM template from our updated VM.</a:t>
            </a:r>
          </a:p>
        </p:txBody>
      </p:sp>
    </p:spTree>
    <p:extLst>
      <p:ext uri="{BB962C8B-B14F-4D97-AF65-F5344CB8AC3E}">
        <p14:creationId xmlns:p14="http://schemas.microsoft.com/office/powerpoint/2010/main" val="2351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 &amp; Q&amp;A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066800" y="1442720"/>
            <a:ext cx="7772400" cy="4856480"/>
          </a:xfrm>
        </p:spPr>
        <p:txBody>
          <a:bodyPr>
            <a:normAutofit/>
          </a:bodyPr>
          <a:lstStyle/>
          <a:p>
            <a:r>
              <a:rPr lang="en-US" dirty="0" smtClean="0"/>
              <a:t>Bare-bones VMware centric content </a:t>
            </a:r>
            <a:r>
              <a:rPr lang="en-US" dirty="0"/>
              <a:t>repo-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github.com/MindPointGroup/ansible-vmware-provisioning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VMware VM provisioning play</a:t>
            </a:r>
          </a:p>
          <a:p>
            <a:pPr lvl="1"/>
            <a:r>
              <a:rPr lang="en-US" dirty="0" smtClean="0"/>
              <a:t>Disk resizing play for Linux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4000" b="1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849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5680" y="1310640"/>
            <a:ext cx="7467600" cy="5547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&gt;&gt;&gt; print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json.dumps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(mpg[‘matts’],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sort_keys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=True, indent=2)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“bio”: “Master of none.”,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“handle”: [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“2mshepherd”,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“matts-mpg”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],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“name”: “Matt Shepherd”,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“specialty”: [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“Automation”,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“Cloud”,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“Engineering”,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“Incident Response”,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“Scotch”,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“System Administration”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]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83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Bona Fides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7920" y="1442720"/>
            <a:ext cx="7508240" cy="513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Lead Engineer for Department of Justice (DOJ) Security Operations Center (JSOC) for the last 2.5 years.</a:t>
            </a:r>
          </a:p>
          <a:p>
            <a:pPr lvl="1"/>
            <a:r>
              <a:rPr lang="en-US" dirty="0" smtClean="0"/>
              <a:t>JSOC is the Tier-2 SOC for DOJ reporting up to US-CERT.</a:t>
            </a:r>
            <a:endParaRPr lang="en-US" dirty="0"/>
          </a:p>
          <a:p>
            <a:pPr lvl="1"/>
            <a:r>
              <a:rPr lang="en-US" dirty="0" smtClean="0"/>
              <a:t>Oversight for ~40 agencies and &gt;150K endpoints.</a:t>
            </a:r>
          </a:p>
          <a:p>
            <a:pPr lvl="1"/>
            <a:r>
              <a:rPr lang="en-US" dirty="0" smtClean="0"/>
              <a:t>~</a:t>
            </a:r>
            <a:r>
              <a:rPr lang="en-US" dirty="0"/>
              <a:t>4</a:t>
            </a:r>
            <a:r>
              <a:rPr lang="en-US" dirty="0" smtClean="0"/>
              <a:t>B log events aggregated every </a:t>
            </a:r>
            <a:r>
              <a:rPr lang="en-US" dirty="0"/>
              <a:t>day (and growing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~10,000 events in triage every </a:t>
            </a:r>
            <a:r>
              <a:rPr lang="en-US" dirty="0" smtClean="0"/>
              <a:t>week.</a:t>
            </a:r>
            <a:endParaRPr lang="en-US" dirty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target for </a:t>
            </a:r>
            <a:r>
              <a:rPr lang="en-US" dirty="0" smtClean="0"/>
              <a:t>DDoS &amp; APT actors.</a:t>
            </a:r>
          </a:p>
          <a:p>
            <a:r>
              <a:rPr lang="en-US" dirty="0" smtClean="0"/>
              <a:t>Some of our accomplishments in 2.5 years:</a:t>
            </a:r>
            <a:endParaRPr lang="en-US" dirty="0"/>
          </a:p>
          <a:p>
            <a:pPr lvl="1"/>
            <a:r>
              <a:rPr lang="en-US" dirty="0" smtClean="0"/>
              <a:t>Built </a:t>
            </a:r>
            <a:r>
              <a:rPr lang="en-US" dirty="0"/>
              <a:t>small VMWare farm to replace 100% </a:t>
            </a:r>
            <a:r>
              <a:rPr lang="en-US" dirty="0" smtClean="0"/>
              <a:t>physical deployments;</a:t>
            </a:r>
            <a:endParaRPr lang="en-US" dirty="0"/>
          </a:p>
          <a:p>
            <a:pPr lvl="1"/>
            <a:r>
              <a:rPr lang="en-US" dirty="0"/>
              <a:t>Implement </a:t>
            </a:r>
            <a:r>
              <a:rPr lang="en-US" dirty="0" smtClean="0"/>
              <a:t>SSLV;</a:t>
            </a:r>
          </a:p>
          <a:p>
            <a:pPr lvl="1"/>
            <a:r>
              <a:rPr lang="en-US" dirty="0" smtClean="0"/>
              <a:t>Replace all of the various sensors (NIDS, Email, web, </a:t>
            </a:r>
            <a:r>
              <a:rPr lang="en-US" dirty="0" err="1" smtClean="0"/>
              <a:t>etc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/>
              <a:t>Implement endpoint threat hunting </a:t>
            </a:r>
            <a:r>
              <a:rPr lang="en-US" dirty="0" smtClean="0"/>
              <a:t>tool;</a:t>
            </a:r>
            <a:endParaRPr lang="en-US" dirty="0"/>
          </a:p>
          <a:p>
            <a:pPr lvl="1"/>
            <a:r>
              <a:rPr lang="en-US" dirty="0" smtClean="0"/>
              <a:t>Deployed a knowledgebase using Confluence;</a:t>
            </a:r>
            <a:endParaRPr lang="en-US" dirty="0"/>
          </a:p>
          <a:p>
            <a:pPr lvl="1"/>
            <a:r>
              <a:rPr lang="en-US" dirty="0" smtClean="0"/>
              <a:t>Deployed and did a lot of development around JIRA </a:t>
            </a:r>
            <a:r>
              <a:rPr lang="en-US" dirty="0"/>
              <a:t>to build a SIEM interface for </a:t>
            </a:r>
            <a:r>
              <a:rPr lang="en-US" dirty="0" err="1" smtClean="0"/>
              <a:t>Splunk</a:t>
            </a:r>
            <a:r>
              <a:rPr lang="en-US" dirty="0" smtClean="0"/>
              <a:t> and a new case management system;</a:t>
            </a:r>
          </a:p>
          <a:p>
            <a:pPr lvl="1"/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Tower for systems </a:t>
            </a:r>
            <a:r>
              <a:rPr lang="en-US" dirty="0" smtClean="0"/>
              <a:t>management; and</a:t>
            </a:r>
            <a:endParaRPr lang="en-US" dirty="0"/>
          </a:p>
          <a:p>
            <a:pPr lvl="1"/>
            <a:r>
              <a:rPr lang="en-US" dirty="0" smtClean="0"/>
              <a:t>GitHub Enterprise for </a:t>
            </a:r>
            <a:r>
              <a:rPr lang="en-US" dirty="0"/>
              <a:t>our </a:t>
            </a:r>
            <a:r>
              <a:rPr lang="en-US" dirty="0" err="1" smtClean="0"/>
              <a:t>Ansible</a:t>
            </a:r>
            <a:r>
              <a:rPr lang="en-US" dirty="0" smtClean="0"/>
              <a:t> playbooks.</a:t>
            </a:r>
          </a:p>
        </p:txBody>
      </p:sp>
    </p:spTree>
    <p:extLst>
      <p:ext uri="{BB962C8B-B14F-4D97-AF65-F5344CB8AC3E}">
        <p14:creationId xmlns:p14="http://schemas.microsoft.com/office/powerpoint/2010/main" val="14974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vs Private Cloud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137920" y="1442720"/>
            <a:ext cx="7377430" cy="5252720"/>
          </a:xfrm>
        </p:spPr>
        <p:txBody>
          <a:bodyPr>
            <a:normAutofit/>
          </a:bodyPr>
          <a:lstStyle/>
          <a:p>
            <a:r>
              <a:rPr lang="en-US" dirty="0"/>
              <a:t>What’s </a:t>
            </a:r>
            <a:r>
              <a:rPr lang="en-US" dirty="0" smtClean="0"/>
              <a:t>so great about </a:t>
            </a:r>
            <a:r>
              <a:rPr lang="en-US" dirty="0"/>
              <a:t>AWS </a:t>
            </a:r>
            <a:r>
              <a:rPr lang="en-US" dirty="0" smtClean="0"/>
              <a:t>anyway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Provisioning: Provision resources the same way you configure them.</a:t>
            </a:r>
          </a:p>
          <a:p>
            <a:pPr lvl="1"/>
            <a:r>
              <a:rPr lang="en-US" dirty="0" smtClean="0"/>
              <a:t>Elastic Compute: Use a single AMI to deploy systems of any scale</a:t>
            </a:r>
            <a:r>
              <a:rPr lang="en-US" dirty="0"/>
              <a:t> </a:t>
            </a:r>
            <a:r>
              <a:rPr lang="en-US" dirty="0" smtClean="0"/>
              <a:t>(t2.micro to m4.medium to x1.16xlarge and so on).</a:t>
            </a:r>
          </a:p>
          <a:p>
            <a:pPr lvl="1"/>
            <a:r>
              <a:rPr lang="en-US" dirty="0"/>
              <a:t>Elastic </a:t>
            </a:r>
            <a:r>
              <a:rPr lang="en-US" dirty="0" smtClean="0"/>
              <a:t>Storage: Provision with a disk of a certain size. Then simply grow the disk when it’s necessary automagically.</a:t>
            </a:r>
          </a:p>
          <a:p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is not great </a:t>
            </a:r>
            <a:r>
              <a:rPr lang="en-US" dirty="0"/>
              <a:t>about </a:t>
            </a:r>
            <a:r>
              <a:rPr lang="en-US" dirty="0" smtClean="0"/>
              <a:t>AWS?</a:t>
            </a:r>
            <a:endParaRPr lang="en-US" dirty="0"/>
          </a:p>
          <a:p>
            <a:pPr lvl="1"/>
            <a:r>
              <a:rPr lang="en-US" dirty="0" smtClean="0"/>
              <a:t>Goldilocks Syndrome: Almost never being able to find an instance size that fits “just right.”</a:t>
            </a:r>
          </a:p>
          <a:p>
            <a:pPr lvl="1"/>
            <a:r>
              <a:rPr lang="en-US" dirty="0" smtClean="0"/>
              <a:t>Internal Mandate: You’re required to use </a:t>
            </a:r>
            <a:r>
              <a:rPr lang="en-US" dirty="0"/>
              <a:t>internal resources e</a:t>
            </a:r>
            <a:r>
              <a:rPr lang="en-US" dirty="0" smtClean="0"/>
              <a:t>ither because you are searching for the grail of hybrid cloud or because of compliance/security reasons.</a:t>
            </a:r>
          </a:p>
          <a:p>
            <a:pPr lvl="1"/>
            <a:r>
              <a:rPr lang="en-US" dirty="0" smtClean="0"/>
              <a:t>External Dependency: When us-west-1 is down you are reliant on someone else to recover it.</a:t>
            </a:r>
          </a:p>
          <a:p>
            <a:pPr marL="0" indent="0">
              <a:buNone/>
            </a:pPr>
            <a:r>
              <a:rPr lang="en-US" b="1" i="1" dirty="0" smtClean="0"/>
              <a:t>What do we want? Private cloud! </a:t>
            </a:r>
          </a:p>
          <a:p>
            <a:pPr marL="0" indent="0">
              <a:buNone/>
            </a:pPr>
            <a:r>
              <a:rPr lang="en-US" b="1" i="1" dirty="0" smtClean="0"/>
              <a:t>When do we want it? Now!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9736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335279"/>
            <a:ext cx="5567680" cy="66040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Ansible</a:t>
            </a:r>
            <a:r>
              <a:rPr lang="en-US" sz="2400" dirty="0" smtClean="0"/>
              <a:t> &amp; VMware</a:t>
            </a:r>
            <a:endParaRPr lang="en-US" sz="24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137920" y="1442720"/>
            <a:ext cx="7538720" cy="482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has been substantial development around VMware modules for </a:t>
            </a:r>
            <a:r>
              <a:rPr lang="en-US" dirty="0" err="1" smtClean="0"/>
              <a:t>Ansible</a:t>
            </a:r>
            <a:r>
              <a:rPr lang="en-US" dirty="0" smtClean="0"/>
              <a:t> in the last 12 months.</a:t>
            </a:r>
          </a:p>
          <a:p>
            <a:r>
              <a:rPr lang="en-US" dirty="0" smtClean="0"/>
              <a:t>Migrated some modules from </a:t>
            </a:r>
            <a:r>
              <a:rPr lang="en-US" dirty="0" err="1" smtClean="0"/>
              <a:t>pyvsphere</a:t>
            </a:r>
            <a:r>
              <a:rPr lang="en-US" dirty="0" smtClean="0"/>
              <a:t> lib to </a:t>
            </a:r>
            <a:r>
              <a:rPr lang="en-US" dirty="0" err="1" smtClean="0"/>
              <a:t>PyVmomi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Unsupported </a:t>
            </a:r>
            <a:r>
              <a:rPr lang="en-US" dirty="0" smtClean="0">
                <a:sym typeface="Wingdings"/>
              </a:rPr>
              <a:t> supported</a:t>
            </a:r>
          </a:p>
          <a:p>
            <a:pPr lvl="1"/>
            <a:r>
              <a:rPr lang="en-US" dirty="0" smtClean="0">
                <a:sym typeface="Wingdings"/>
              </a:rPr>
              <a:t>Community  vendor developed</a:t>
            </a:r>
            <a:endParaRPr lang="en-US" dirty="0" smtClean="0"/>
          </a:p>
          <a:p>
            <a:r>
              <a:rPr lang="en-US" dirty="0" smtClean="0"/>
              <a:t>Added important features to core </a:t>
            </a:r>
            <a:r>
              <a:rPr lang="en-US" dirty="0" err="1" smtClean="0"/>
              <a:t>vCenter</a:t>
            </a:r>
            <a:r>
              <a:rPr lang="en-US" dirty="0" smtClean="0"/>
              <a:t> module.</a:t>
            </a:r>
          </a:p>
          <a:p>
            <a:r>
              <a:rPr lang="en-US" dirty="0" smtClean="0"/>
              <a:t>Access to many core </a:t>
            </a:r>
            <a:r>
              <a:rPr lang="en-US" dirty="0" err="1" smtClean="0"/>
              <a:t>vCenter</a:t>
            </a:r>
            <a:r>
              <a:rPr lang="en-US" dirty="0" smtClean="0"/>
              <a:t> and </a:t>
            </a:r>
            <a:r>
              <a:rPr lang="en-US" dirty="0" err="1" smtClean="0"/>
              <a:t>ESXi</a:t>
            </a:r>
            <a:r>
              <a:rPr lang="en-US" dirty="0" smtClean="0"/>
              <a:t>/vSphere functions is available:</a:t>
            </a:r>
          </a:p>
          <a:p>
            <a:pPr lvl="1"/>
            <a:r>
              <a:rPr lang="en-US" dirty="0" smtClean="0"/>
              <a:t>Create VMs through the </a:t>
            </a:r>
            <a:r>
              <a:rPr lang="en-US" dirty="0" err="1" smtClean="0"/>
              <a:t>vCenter</a:t>
            </a:r>
            <a:r>
              <a:rPr lang="en-US" dirty="0" smtClean="0"/>
              <a:t> or vSphere API;</a:t>
            </a:r>
          </a:p>
          <a:p>
            <a:pPr lvl="1"/>
            <a:r>
              <a:rPr lang="en-US" dirty="0" smtClean="0"/>
              <a:t>Create and manage Distributed Switches;</a:t>
            </a:r>
          </a:p>
          <a:p>
            <a:pPr lvl="1"/>
            <a:r>
              <a:rPr lang="en-US" dirty="0" smtClean="0"/>
              <a:t>Perform </a:t>
            </a:r>
            <a:r>
              <a:rPr lang="en-US" dirty="0" err="1" smtClean="0"/>
              <a:t>vMotion</a:t>
            </a:r>
            <a:r>
              <a:rPr lang="en-US" dirty="0" smtClean="0"/>
              <a:t> operations;</a:t>
            </a:r>
          </a:p>
          <a:p>
            <a:pPr lvl="1"/>
            <a:r>
              <a:rPr lang="en-US" dirty="0" smtClean="0"/>
              <a:t>Add, remove, or put vSphere hosts into maintenance mode;</a:t>
            </a:r>
          </a:p>
          <a:p>
            <a:pPr lvl="1"/>
            <a:r>
              <a:rPr lang="en-US" dirty="0" smtClean="0"/>
              <a:t>Create a VSAN cluster;</a:t>
            </a:r>
          </a:p>
          <a:p>
            <a:pPr lvl="1"/>
            <a:r>
              <a:rPr lang="en-US" dirty="0" smtClean="0"/>
              <a:t>Manage </a:t>
            </a:r>
            <a:r>
              <a:rPr lang="en-US" dirty="0" err="1" smtClean="0"/>
              <a:t>VMkernel</a:t>
            </a:r>
            <a:r>
              <a:rPr lang="en-US" dirty="0" smtClean="0"/>
              <a:t> interfaces; and </a:t>
            </a:r>
          </a:p>
          <a:p>
            <a:pPr lvl="1"/>
            <a:r>
              <a:rPr lang="en-US" dirty="0" smtClean="0"/>
              <a:t>Move files to </a:t>
            </a:r>
            <a:r>
              <a:rPr lang="en-US" dirty="0" err="1" smtClean="0"/>
              <a:t>datastores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AWS and OpenStack can’t hog all the glory any more.</a:t>
            </a:r>
          </a:p>
        </p:txBody>
      </p:sp>
    </p:spTree>
    <p:extLst>
      <p:ext uri="{BB962C8B-B14F-4D97-AF65-F5344CB8AC3E}">
        <p14:creationId xmlns:p14="http://schemas.microsoft.com/office/powerpoint/2010/main" val="7482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335279"/>
            <a:ext cx="5567680" cy="6604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 </a:t>
            </a:r>
            <a:r>
              <a:rPr lang="mr-IN" sz="2400" dirty="0" smtClean="0"/>
              <a:t>…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137920" y="1442720"/>
            <a:ext cx="7569200" cy="50596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IP address assignments are static;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inimize the number of templates in your VM inventory in order to:</a:t>
            </a:r>
          </a:p>
          <a:p>
            <a:pPr lvl="2"/>
            <a:r>
              <a:rPr lang="en-US" dirty="0" smtClean="0"/>
              <a:t>Simplify maintenance; and</a:t>
            </a:r>
          </a:p>
          <a:p>
            <a:pPr lvl="2"/>
            <a:r>
              <a:rPr lang="en-US" dirty="0" smtClean="0"/>
              <a:t>Reduce confusion about which template to use.</a:t>
            </a:r>
          </a:p>
          <a:p>
            <a:pPr lvl="1"/>
            <a:r>
              <a:rPr lang="en-US" dirty="0" smtClean="0"/>
              <a:t>Keep VM templates as small as possible in order to reduce space consumed so they are more portable</a:t>
            </a:r>
          </a:p>
          <a:p>
            <a:pPr lvl="1"/>
            <a:r>
              <a:rPr lang="en-US" dirty="0"/>
              <a:t>Required to use systems with discrete file systems for defined mount points partitions in accordance with $</a:t>
            </a:r>
            <a:r>
              <a:rPr lang="en-US" dirty="0" err="1"/>
              <a:t>security_hardening_baseline</a:t>
            </a:r>
            <a:endParaRPr lang="en-US" dirty="0"/>
          </a:p>
          <a:p>
            <a:pPr lvl="2"/>
            <a:r>
              <a:rPr lang="en-US" dirty="0"/>
              <a:t>/</a:t>
            </a:r>
          </a:p>
          <a:p>
            <a:pPr lvl="2"/>
            <a:r>
              <a:rPr lang="en-US" dirty="0"/>
              <a:t>/opt</a:t>
            </a:r>
          </a:p>
          <a:p>
            <a:pPr lvl="2"/>
            <a:r>
              <a:rPr lang="en-US" dirty="0"/>
              <a:t>/home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var</a:t>
            </a:r>
            <a:endParaRPr lang="en-US" dirty="0"/>
          </a:p>
          <a:p>
            <a:pPr lvl="2"/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/log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/log/audit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tmp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975" t="5719" r="25095" b="5184"/>
          <a:stretch/>
        </p:blipFill>
        <p:spPr>
          <a:xfrm>
            <a:off x="5332322" y="4135120"/>
            <a:ext cx="2622958" cy="22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4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335279"/>
            <a:ext cx="5567680" cy="6604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 </a:t>
            </a:r>
            <a:r>
              <a:rPr lang="mr-IN" sz="2400" dirty="0" smtClean="0"/>
              <a:t>…</a:t>
            </a:r>
            <a:r>
              <a:rPr lang="en-US" sz="2400" dirty="0" smtClean="0"/>
              <a:t>..</a:t>
            </a:r>
            <a:endParaRPr lang="en-US" sz="24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93232"/>
              </p:ext>
            </p:extLst>
          </p:nvPr>
        </p:nvGraphicFramePr>
        <p:xfrm>
          <a:off x="1138238" y="1443038"/>
          <a:ext cx="75692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137920" y="5811520"/>
            <a:ext cx="7569200" cy="629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Only thing to know about my common role is that it installs Python’s </a:t>
            </a:r>
            <a:r>
              <a:rPr lang="en-US" i="1" dirty="0" err="1" smtClean="0"/>
              <a:t>pexpect</a:t>
            </a:r>
            <a:r>
              <a:rPr lang="en-US" i="1" dirty="0" smtClean="0"/>
              <a:t> (required for use of the </a:t>
            </a:r>
            <a:r>
              <a:rPr lang="en-US" i="1" dirty="0" err="1" smtClean="0"/>
              <a:t>Ansible</a:t>
            </a:r>
            <a:r>
              <a:rPr lang="en-US" i="1" dirty="0" smtClean="0"/>
              <a:t> expect module).</a:t>
            </a:r>
            <a:endParaRPr lang="en-US" i="1" dirty="0"/>
          </a:p>
          <a:p>
            <a:pPr lvl="1"/>
            <a:endParaRPr lang="en-US" b="1" i="1" dirty="0"/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5867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335279"/>
            <a:ext cx="5567680" cy="6604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 </a:t>
            </a:r>
            <a:r>
              <a:rPr lang="mr-IN" sz="2400" dirty="0" smtClean="0"/>
              <a:t>…</a:t>
            </a:r>
            <a:r>
              <a:rPr lang="en-US" sz="2400" dirty="0" smtClean="0"/>
              <a:t>..</a:t>
            </a:r>
            <a:endParaRPr lang="en-US" sz="24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137920" y="1442719"/>
            <a:ext cx="7569200" cy="4978401"/>
          </a:xfrm>
        </p:spPr>
        <p:txBody>
          <a:bodyPr>
            <a:normAutofit/>
          </a:bodyPr>
          <a:lstStyle/>
          <a:p>
            <a:r>
              <a:rPr lang="en-US" dirty="0" smtClean="0"/>
              <a:t>Modules required to automate provisioning:</a:t>
            </a:r>
            <a:endParaRPr lang="en-US" dirty="0"/>
          </a:p>
          <a:p>
            <a:pPr lvl="1"/>
            <a:r>
              <a:rPr lang="en-US" dirty="0" err="1" smtClean="0"/>
              <a:t>vmware_guest</a:t>
            </a:r>
            <a:r>
              <a:rPr lang="en-US" dirty="0" smtClean="0"/>
              <a:t>: This module is your </a:t>
            </a:r>
            <a:r>
              <a:rPr lang="en-US" dirty="0" err="1" smtClean="0"/>
              <a:t>Valyrian</a:t>
            </a:r>
            <a:r>
              <a:rPr lang="en-US" dirty="0" smtClean="0"/>
              <a:t> steel sword. </a:t>
            </a:r>
          </a:p>
          <a:p>
            <a:pPr lvl="2"/>
            <a:r>
              <a:rPr lang="en-US" dirty="0" smtClean="0"/>
              <a:t>Major updates over last several months.</a:t>
            </a:r>
          </a:p>
          <a:p>
            <a:pPr lvl="2"/>
            <a:r>
              <a:rPr lang="en-US" dirty="0" smtClean="0"/>
              <a:t>Do not confuse this with outdated </a:t>
            </a:r>
            <a:r>
              <a:rPr lang="en-US" dirty="0" err="1" smtClean="0"/>
              <a:t>vsphere_guest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mware_vm_shell</a:t>
            </a:r>
            <a:r>
              <a:rPr lang="en-US" dirty="0" smtClean="0"/>
              <a:t>: Sometimes you need to just get on the console of a VM </a:t>
            </a:r>
            <a:r>
              <a:rPr lang="mr-IN" dirty="0" smtClean="0"/>
              <a:t>…</a:t>
            </a:r>
            <a:r>
              <a:rPr lang="en-US" dirty="0" smtClean="0"/>
              <a:t>. </a:t>
            </a:r>
            <a:r>
              <a:rPr lang="en-US" dirty="0"/>
              <a:t>a</a:t>
            </a:r>
            <a:r>
              <a:rPr lang="en-US" dirty="0" smtClean="0"/>
              <a:t>nd you can!!</a:t>
            </a:r>
          </a:p>
          <a:p>
            <a:pPr lvl="1"/>
            <a:r>
              <a:rPr lang="en-US" dirty="0" err="1" smtClean="0"/>
              <a:t>wait_for</a:t>
            </a:r>
            <a:r>
              <a:rPr lang="en-US" dirty="0" smtClean="0"/>
              <a:t>: Just wait for the VM to be accessible.</a:t>
            </a:r>
          </a:p>
          <a:p>
            <a:pPr marL="0" indent="0">
              <a:buNone/>
            </a:pPr>
            <a:r>
              <a:rPr lang="en-US" b="1" dirty="0"/>
              <a:t>Do not add yet another tool to do something you already have the capability of doing. Reduce cost and complexity in your tooling</a:t>
            </a:r>
            <a:r>
              <a:rPr lang="en-US" b="1" dirty="0" smtClean="0"/>
              <a:t>.</a:t>
            </a:r>
          </a:p>
          <a:p>
            <a:r>
              <a:rPr lang="en-US" dirty="0"/>
              <a:t>Modules required to achieve elastic storage goodness:</a:t>
            </a:r>
          </a:p>
          <a:p>
            <a:pPr lvl="1"/>
            <a:r>
              <a:rPr lang="en-US" dirty="0"/>
              <a:t>expect: You will (unfortunately) need to do some interactive work.</a:t>
            </a:r>
          </a:p>
          <a:p>
            <a:pPr lvl="1"/>
            <a:r>
              <a:rPr lang="en-US" dirty="0"/>
              <a:t>command: Yes, this will be some rather specific, low-level stuff.</a:t>
            </a:r>
          </a:p>
          <a:p>
            <a:pPr lvl="1"/>
            <a:endParaRPr lang="en-US" b="1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1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335279"/>
            <a:ext cx="5567680" cy="6604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Go!</a:t>
            </a:r>
            <a:endParaRPr lang="en-US" sz="24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137920" y="1442720"/>
            <a:ext cx="7569200" cy="187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github.com/MindPointGroup/ansible-vmware-provisioning</a:t>
            </a:r>
            <a:endParaRPr lang="en-US" sz="32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5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dPoint Group-Whi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Point Group-White" id="{6143984C-C78A-4705-A557-99F76BA35D37}" vid="{E69138DB-99F2-4DB5-948C-EA43B1D5B4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524B6C43B3FA4E9AB9F0533F9A840C" ma:contentTypeVersion="4" ma:contentTypeDescription="Create a new document." ma:contentTypeScope="" ma:versionID="836f05e5ebcebb0b3d37fbe855612ae3">
  <xsd:schema xmlns:xsd="http://www.w3.org/2001/XMLSchema" xmlns:xs="http://www.w3.org/2001/XMLSchema" xmlns:p="http://schemas.microsoft.com/office/2006/metadata/properties" xmlns:ns2="9962e470-a0c0-4f08-962b-e42ca0349367" xmlns:ns3="7bbb92dd-2150-4587-b943-8f258ea3663d" targetNamespace="http://schemas.microsoft.com/office/2006/metadata/properties" ma:root="true" ma:fieldsID="a1719313cc7e8f971061f63d849a6836" ns2:_="" ns3:_="">
    <xsd:import namespace="9962e470-a0c0-4f08-962b-e42ca0349367"/>
    <xsd:import namespace="7bbb92dd-2150-4587-b943-8f258ea3663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62e470-a0c0-4f08-962b-e42ca034936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b92dd-2150-4587-b943-8f258ea3663d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C5DCF6-BA61-4CD2-BFE7-9FB21D2CF1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A43446-FE1A-4B89-B26C-B205AB474A62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9962e470-a0c0-4f08-962b-e42ca0349367"/>
    <ds:schemaRef ds:uri="http://schemas.openxmlformats.org/package/2006/metadata/core-properties"/>
    <ds:schemaRef ds:uri="http://purl.org/dc/elements/1.1/"/>
    <ds:schemaRef ds:uri="7bbb92dd-2150-4587-b943-8f258ea3663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CAC5D4F-2507-46C0-9B99-70EB51001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62e470-a0c0-4f08-962b-e42ca0349367"/>
    <ds:schemaRef ds:uri="7bbb92dd-2150-4587-b943-8f258ea366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MPG Slides Templates</Template>
  <TotalTime>0</TotalTime>
  <Words>919</Words>
  <Application>Microsoft Macintosh PowerPoint</Application>
  <PresentationFormat>On-screen Show (4:3)</PresentationFormat>
  <Paragraphs>127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MindPoint Group-White</vt:lpstr>
      <vt:lpstr>Improving Provisioning in VMware with Ansible</vt:lpstr>
      <vt:lpstr>Who Am I?</vt:lpstr>
      <vt:lpstr>Bona Fides</vt:lpstr>
      <vt:lpstr>Virtualization vs Private Cloud</vt:lpstr>
      <vt:lpstr>Ansible &amp; VMware</vt:lpstr>
      <vt:lpstr>3 ….</vt:lpstr>
      <vt:lpstr>2 …..</vt:lpstr>
      <vt:lpstr>1 …..</vt:lpstr>
      <vt:lpstr>Go!</vt:lpstr>
      <vt:lpstr>Where To Go Next</vt:lpstr>
      <vt:lpstr>References &amp; Q&amp;A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2017-01-05T10:28:12Z</dcterms:created>
  <dcterms:modified xsi:type="dcterms:W3CDTF">2017-09-18T17:23:23Z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0x01010074524B6C43B3FA4E9AB9F0533F9A840C</vt:lpwstr>
  </property>
</Properties>
</file>