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90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43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00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tural gas fired electrical power plant">
            <a:extLst>
              <a:ext uri="{FF2B5EF4-FFF2-40B4-BE49-F238E27FC236}">
                <a16:creationId xmlns:a16="http://schemas.microsoft.com/office/drawing/2014/main" id="{340FDAAF-11E1-6E25-D526-757B8D1B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97" r="40420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5422" y="1678665"/>
            <a:ext cx="291587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ERD for Daikin Industries - Industry Visit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5422" y="4050833"/>
            <a:ext cx="292008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Project: Industry Visit at Daikin Industries</a:t>
            </a:r>
          </a:p>
          <a:p>
            <a:pPr>
              <a:lnSpc>
                <a:spcPct val="90000"/>
              </a:lnSpc>
            </a:pPr>
            <a:r>
              <a:rPr lang="en-US" sz="1000"/>
              <a:t>Objective: Create an Entity Relationship Diagram (ERD) for Daikin Industries</a:t>
            </a:r>
          </a:p>
          <a:p>
            <a:pPr>
              <a:lnSpc>
                <a:spcPct val="90000"/>
              </a:lnSpc>
            </a:pPr>
            <a:r>
              <a:rPr lang="en-US" sz="1000"/>
              <a:t>Focus: Modeling key business processes and data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During the industry visit to Daikin Industries, the objective was to gain insights into the company's operations and data management strategies. The challenge involved designing an </a:t>
            </a:r>
            <a:r>
              <a:rPr lang="en-US" sz="1600" b="1" dirty="0"/>
              <a:t>Entity-Relationship Diagram (ERD)</a:t>
            </a:r>
            <a:r>
              <a:rPr lang="en-US" sz="1600" dirty="0"/>
              <a:t> that accurately represents the data flow across key processes, including </a:t>
            </a:r>
            <a:r>
              <a:rPr lang="en-US" sz="1600" b="1" dirty="0"/>
              <a:t>order processing, inventory management, customer interactions, and supplier coordination</a:t>
            </a:r>
            <a:r>
              <a:rPr lang="en-US" sz="1600" dirty="0"/>
              <a:t>. The ERD plays a crucial role in identifying data relationships and enhancing operational efficiency.</a:t>
            </a:r>
            <a:endParaRPr lang="en-US" sz="1500" dirty="0"/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3F4A9403-D9A6-C3F5-25E4-582547EB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20" r="21297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>
            <a:normAutofit/>
          </a:bodyPr>
          <a:lstStyle/>
          <a:p>
            <a:r>
              <a:rPr lang="en-IN"/>
              <a:t>Data and Analysis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1D6AFFF3-BD3E-DDA3-C80C-C6FBBF85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25" r="32445" b="1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171" y="2160589"/>
            <a:ext cx="4818330" cy="388077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The </a:t>
            </a:r>
            <a:r>
              <a:rPr lang="en-US" sz="1600" b="1" dirty="0"/>
              <a:t>Entity-Relationship Diagram (ERD)</a:t>
            </a:r>
            <a:r>
              <a:rPr lang="en-US" sz="1600" dirty="0"/>
              <a:t> encompasses key entities that define Daikin Industries' operations,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Orders, Customers, Payments, and Shipments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Products, Inventory, and Warehouses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Suppliers and Supplier Orders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Employees, Departments, and Service Technicians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Service Requests and Manufacturing Plants</a:t>
            </a:r>
            <a:endParaRPr lang="en-US" sz="1600" dirty="0"/>
          </a:p>
          <a:p>
            <a:r>
              <a:rPr lang="en-US" sz="1600" dirty="0"/>
              <a:t>The ERD models </a:t>
            </a:r>
            <a:r>
              <a:rPr lang="en-US" sz="1600" b="1" dirty="0"/>
              <a:t>real-world business interactions</a:t>
            </a:r>
            <a:r>
              <a:rPr lang="en-US" sz="1600" dirty="0"/>
              <a:t> through various relationships, such as </a:t>
            </a:r>
            <a:r>
              <a:rPr lang="en-US" sz="1600" b="1" dirty="0"/>
              <a:t>many-to-one, one-to-one, and many-to-many</a:t>
            </a:r>
            <a:r>
              <a:rPr lang="en-US" sz="1600" dirty="0"/>
              <a:t> connections, ensuring an accurate representation of data flow and operational dependencies.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>
            <a:normAutofit/>
          </a:bodyPr>
          <a:lstStyle/>
          <a:p>
            <a:r>
              <a:rPr lang="en-IN"/>
              <a:t>Observations</a:t>
            </a:r>
          </a:p>
        </p:txBody>
      </p:sp>
      <p:pic>
        <p:nvPicPr>
          <p:cNvPr id="5" name="Picture 4" descr="Boxes and roller conveyor">
            <a:extLst>
              <a:ext uri="{FF2B5EF4-FFF2-40B4-BE49-F238E27FC236}">
                <a16:creationId xmlns:a16="http://schemas.microsoft.com/office/drawing/2014/main" id="{CCB62F95-8874-8102-C9D0-232DAAC3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5091" r="42544"/>
          <a:stretch/>
        </p:blipFill>
        <p:spPr>
          <a:xfrm>
            <a:off x="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535" y="2160589"/>
            <a:ext cx="4865966" cy="388077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Entity-Relationship Diagram (ERD)</a:t>
            </a:r>
            <a:r>
              <a:rPr lang="en-US" dirty="0"/>
              <a:t> is designed to optimize data flow and operational efficiency through: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Comprehensive Data Relationships</a:t>
            </a:r>
            <a:r>
              <a:rPr lang="en-US" dirty="0"/>
              <a:t> – Ensuring smooth and efficient data flow across all business functions.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Entity Normalization</a:t>
            </a:r>
            <a:r>
              <a:rPr lang="en-US" dirty="0"/>
              <a:t> – Minimizing data redundancy and improving database integrity.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Clear Linkages Between Orders, Products, and Inventory</a:t>
            </a:r>
            <a:r>
              <a:rPr lang="en-US" dirty="0"/>
              <a:t> – Enhancing order processing and stock management.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Incorporation of Payment and Shipment Details</a:t>
            </a:r>
            <a:r>
              <a:rPr lang="en-US" dirty="0"/>
              <a:t> – Enabling seamless end-to-end tracking of transactions.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Well-Organized Employee and Technician Data Management</a:t>
            </a:r>
            <a:r>
              <a:rPr lang="en-US" dirty="0"/>
              <a:t> – Streamlining service handling and workforce coordination.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/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 fontScale="70000" lnSpcReduction="20000"/>
          </a:bodyPr>
          <a:lstStyle/>
          <a:p>
            <a:pPr marL="347472" indent="-347472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404040"/>
              </a:solidFill>
              <a:effectLst/>
              <a:latin typeface="Trebuchet MS" panose="020B0603020202020204" pitchFamily="34" charset="0"/>
            </a:endParaRPr>
          </a:p>
          <a:p>
            <a:pPr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Utilizing the ERD can improve operational efficiency by reducing discrepancies in data.</a:t>
            </a:r>
          </a:p>
          <a:p>
            <a:pPr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Streamlining the processes of data entry and validation through automation can further decrease manual mistakes.</a:t>
            </a:r>
          </a:p>
          <a:p>
            <a:pPr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Setting up data integrity constraints will guarantee the precision of essential data elements.</a:t>
            </a:r>
          </a:p>
          <a:p>
            <a:pPr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Conducting regular audits and validations of data can support the ongoing accuracy and consistency of information.</a:t>
            </a:r>
            <a:endParaRPr lang="en-US" sz="22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E79575C-9B22-D6B4-7A97-9A3CB016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36" r="22914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49" y="4571999"/>
            <a:ext cx="575535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ERD Diagram</a:t>
            </a:r>
            <a:endParaRPr lang="en-US" sz="42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B653BB4-1FFE-E03D-E8C2-41E8AD97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394126"/>
            <a:ext cx="5718872" cy="857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347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ERD for Daikin Industries - Industry Visit Project</vt:lpstr>
      <vt:lpstr>Problem Statement</vt:lpstr>
      <vt:lpstr>Data and Analysis</vt:lpstr>
      <vt:lpstr>Observations</vt:lpstr>
      <vt:lpstr>Insights and Recommendations</vt:lpstr>
      <vt:lpstr>ERD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>Abhijeet -</cp:lastModifiedBy>
  <cp:revision>3</cp:revision>
  <dcterms:created xsi:type="dcterms:W3CDTF">2013-01-27T09:14:16Z</dcterms:created>
  <dcterms:modified xsi:type="dcterms:W3CDTF">2025-03-12T05:39:03Z</dcterms:modified>
  <cp:category/>
</cp:coreProperties>
</file>