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D030-D514-29AD-9DF0-78D1F281B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85BB3-C9E6-407A-5468-8F7041D3E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58646-5973-8CE6-73C5-BC104FEDB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BF9E-5DA6-48CB-A86F-3BD902980044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196F3-E778-000E-1476-1038BAC0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ECAFE-4379-54B4-CBD2-6467F98F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8029-5256-4AC8-845B-3FCC8DFA3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15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4CEC4-EBF5-8C37-2AD7-37D057E5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F43B8-159A-92E1-235F-2D21FCE4D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A1B61-4C47-55AE-E573-9CEB91F2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BF9E-5DA6-48CB-A86F-3BD902980044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00761-F832-109F-E816-F323FEBD1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AE861-5261-2BEF-C300-C211F2DA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8029-5256-4AC8-845B-3FCC8DFA3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87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A65682-5057-06CB-1358-9F5CCB973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D180E-4508-DD9C-D927-D423CBBB0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20A35-B6AB-234A-D7DD-E6DEAC34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BF9E-5DA6-48CB-A86F-3BD902980044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1B70E-1BCB-A806-FFA6-3DD710F0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2EDD6-3B0F-FA19-5F68-423977713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8029-5256-4AC8-845B-3FCC8DFA3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18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E9D5F-4B36-B3B8-CD33-F01EFEBA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0D03E-7AD5-35BB-4D8B-2107BE492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D6E12-C14D-ECD2-6E35-AA04031C3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BF9E-5DA6-48CB-A86F-3BD902980044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68037-E838-80B3-2759-DB1FABA7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E9947-1BCF-98D4-E291-B18F2C39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8029-5256-4AC8-845B-3FCC8DFA3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29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DB1E5-02D8-4954-FF0A-190D1F8E4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213B1-074C-E0D0-5EC1-0AEA3D620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3D7D6-1491-9473-CFF6-6E1D922E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BF9E-5DA6-48CB-A86F-3BD902980044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B5C04-4F0E-426C-92D5-EF5972A1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77410-17F5-A9C7-0AEE-4469A807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8029-5256-4AC8-845B-3FCC8DFA3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53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5575-C772-1DE2-9290-14F18938F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21F82-A324-3CDD-240E-D571DD603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A6502-CC49-6E1A-23B8-32B0AE687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04236-3CD3-7279-B997-AC95E664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BF9E-5DA6-48CB-A86F-3BD902980044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D1AB6-665F-3987-7390-D03B9529D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494EE-E1A6-E2D0-0F1A-C2C7181C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8029-5256-4AC8-845B-3FCC8DFA3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79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122D-D141-5699-FA8E-0DBE41A2E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1DCDC-046D-890D-3165-98AB759C4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C9DC7-8226-C6C1-8F75-63A5301A0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22DFE4-AA2E-32B3-0085-2BBBE6765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ED26F-DEF3-32A6-A537-0F408ADCA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849A76-8A43-C04B-3A1D-F0F93A54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BF9E-5DA6-48CB-A86F-3BD902980044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40943-7FF2-B810-F361-6CEA9CAA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3C7EC9-A8EF-AE83-4E36-DF8DD630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8029-5256-4AC8-845B-3FCC8DFA3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62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51BF-66CB-6FAC-3C89-C257A545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13C96-AD3C-64EF-DAE6-29DDEDC5F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BF9E-5DA6-48CB-A86F-3BD902980044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6D4EE-739B-6B15-9ABD-4916012A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B5704-FE23-E7A5-9387-0DF4CC0B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8029-5256-4AC8-845B-3FCC8DFA3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9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B29E70-01B1-93ED-F8CC-9EFEFB215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BF9E-5DA6-48CB-A86F-3BD902980044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462043-BFF9-4CF5-4AE4-A4831018F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2CF64-1276-6577-4FFF-9E7955C5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8029-5256-4AC8-845B-3FCC8DFA3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114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AC19-745B-E676-E8C0-853591A0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FDF03-AF5B-12DE-EE44-B911CA9AA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494A0-FD74-FE96-FC6E-10E4A056F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0EEFB-A8CF-C7E4-8110-677227FA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BF9E-5DA6-48CB-A86F-3BD902980044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74D4E-6F1D-22D1-7D67-1BF8B152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569B9-3238-0425-3248-0B4757B4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8029-5256-4AC8-845B-3FCC8DFA3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22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B244F-D79F-ED9B-AC27-17510EA0B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D2C75E-B4E1-6143-11FE-1FF0CB924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06B02-36FF-4990-F64A-0F783BE16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A3F74-ADAC-C48B-CFD5-593E7228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BF9E-5DA6-48CB-A86F-3BD902980044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25CD2-D697-CB99-EDA0-B439DB9B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B1354-B973-AADE-5940-5EFE3079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8029-5256-4AC8-845B-3FCC8DFA3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0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7DC33-7445-2921-8153-E9B5EAF25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F6D19-5F44-2318-5894-FA933FC48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3F827-0D4A-69C2-B764-FDCE21B76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0BF9E-5DA6-48CB-A86F-3BD902980044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CECD2-CC65-47A3-9BFD-6AB8F895A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407ED-8967-3FDC-F100-61D172622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C8029-5256-4AC8-845B-3FCC8DFA3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81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FAFF-BD40-B570-C32F-C1C7E221B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872" y="1576014"/>
            <a:ext cx="9144000" cy="1871094"/>
          </a:xfrm>
        </p:spPr>
        <p:txBody>
          <a:bodyPr/>
          <a:lstStyle/>
          <a:p>
            <a:r>
              <a:rPr lang="en-IN" b="1" dirty="0"/>
              <a:t>Employee Training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82E35-8801-EFCB-32DF-133725AB9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7891" y="4470257"/>
            <a:ext cx="9144000" cy="1655762"/>
          </a:xfrm>
        </p:spPr>
        <p:txBody>
          <a:bodyPr/>
          <a:lstStyle/>
          <a:p>
            <a:r>
              <a:rPr lang="en-IN" dirty="0"/>
              <a:t>Training management application for BM India employees.</a:t>
            </a:r>
          </a:p>
        </p:txBody>
      </p:sp>
    </p:spTree>
    <p:extLst>
      <p:ext uri="{BB962C8B-B14F-4D97-AF65-F5344CB8AC3E}">
        <p14:creationId xmlns:p14="http://schemas.microsoft.com/office/powerpoint/2010/main" val="1309864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CB71F8-6F8A-39D6-93CE-82DE1776C436}"/>
              </a:ext>
            </a:extLst>
          </p:cNvPr>
          <p:cNvSpPr txBox="1"/>
          <p:nvPr/>
        </p:nvSpPr>
        <p:spPr>
          <a:xfrm>
            <a:off x="1237673" y="6096000"/>
            <a:ext cx="1006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An email is sent to the employee after his/her successful enrolment in the training.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C2E815-0AF9-A166-6319-609DA176F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169" y="392668"/>
            <a:ext cx="5105662" cy="551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22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23E696-9C34-FBBD-A346-9F33D463A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95" y="267162"/>
            <a:ext cx="10179573" cy="445792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17B432B-E50F-3DA2-F8E3-E83EBA51FEA1}"/>
              </a:ext>
            </a:extLst>
          </p:cNvPr>
          <p:cNvSpPr/>
          <p:nvPr/>
        </p:nvSpPr>
        <p:spPr>
          <a:xfrm>
            <a:off x="9448800" y="3879273"/>
            <a:ext cx="1699491" cy="9790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3B1820-FB8D-7BD4-321E-D3B151F838CD}"/>
              </a:ext>
            </a:extLst>
          </p:cNvPr>
          <p:cNvSpPr txBox="1"/>
          <p:nvPr/>
        </p:nvSpPr>
        <p:spPr>
          <a:xfrm>
            <a:off x="1366982" y="5273963"/>
            <a:ext cx="10067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Whenever a training gets closed, its training points are added to the scores of all the people that attended that training.</a:t>
            </a:r>
          </a:p>
        </p:txBody>
      </p:sp>
    </p:spTree>
    <p:extLst>
      <p:ext uri="{BB962C8B-B14F-4D97-AF65-F5344CB8AC3E}">
        <p14:creationId xmlns:p14="http://schemas.microsoft.com/office/powerpoint/2010/main" val="1933710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F4DA74-F1E3-158A-ADBF-88EC005FCD97}"/>
              </a:ext>
            </a:extLst>
          </p:cNvPr>
          <p:cNvSpPr txBox="1"/>
          <p:nvPr/>
        </p:nvSpPr>
        <p:spPr>
          <a:xfrm>
            <a:off x="2022764" y="2299855"/>
            <a:ext cx="84050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124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FB9245-841E-6C96-524A-F398DF608C86}"/>
              </a:ext>
            </a:extLst>
          </p:cNvPr>
          <p:cNvSpPr txBox="1"/>
          <p:nvPr/>
        </p:nvSpPr>
        <p:spPr>
          <a:xfrm>
            <a:off x="1376412" y="240631"/>
            <a:ext cx="8989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Record Producer for Creating a Training Record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7D6B6D-EE4B-6D63-5CE8-E135D63DD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423" y="1041277"/>
            <a:ext cx="8681987" cy="565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8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5C13EA-C2BF-F596-B1D6-3EDD87F16DC9}"/>
              </a:ext>
            </a:extLst>
          </p:cNvPr>
          <p:cNvSpPr txBox="1"/>
          <p:nvPr/>
        </p:nvSpPr>
        <p:spPr>
          <a:xfrm>
            <a:off x="346509" y="702644"/>
            <a:ext cx="113481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members of the “Trainers” group can submit this Record Producer on the portal to generate a new Training record.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This record producer will only be available to the members of the “Trainers”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person has to specify some mandatory fields like ( Training On, Start Date, End Date, </a:t>
            </a:r>
            <a:r>
              <a:rPr lang="en-IN" sz="2000" dirty="0" err="1"/>
              <a:t>Enrollment</a:t>
            </a:r>
            <a:r>
              <a:rPr lang="en-IN" sz="2000" dirty="0"/>
              <a:t> Close Date) in order to submit the record.</a:t>
            </a:r>
          </a:p>
        </p:txBody>
      </p:sp>
    </p:spTree>
    <p:extLst>
      <p:ext uri="{BB962C8B-B14F-4D97-AF65-F5344CB8AC3E}">
        <p14:creationId xmlns:p14="http://schemas.microsoft.com/office/powerpoint/2010/main" val="325788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44BE45-EF58-7E15-FBB3-BB5E4EAB4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684"/>
            <a:ext cx="12160875" cy="3705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C612BB-6B7B-51C3-FDC1-DB5501080F70}"/>
              </a:ext>
            </a:extLst>
          </p:cNvPr>
          <p:cNvSpPr txBox="1"/>
          <p:nvPr/>
        </p:nvSpPr>
        <p:spPr>
          <a:xfrm>
            <a:off x="2752826" y="584752"/>
            <a:ext cx="6266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Trainings Table (</a:t>
            </a:r>
            <a:r>
              <a:rPr lang="en-IN" sz="3200" dirty="0" err="1"/>
              <a:t>u_training</a:t>
            </a:r>
            <a:r>
              <a:rPr lang="en-IN" sz="32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902A63-EB6D-80AB-8248-94C5858F7365}"/>
              </a:ext>
            </a:extLst>
          </p:cNvPr>
          <p:cNvSpPr txBox="1"/>
          <p:nvPr/>
        </p:nvSpPr>
        <p:spPr>
          <a:xfrm>
            <a:off x="3832938" y="5611528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Records being created on the training table.</a:t>
            </a:r>
          </a:p>
        </p:txBody>
      </p:sp>
    </p:spTree>
    <p:extLst>
      <p:ext uri="{BB962C8B-B14F-4D97-AF65-F5344CB8AC3E}">
        <p14:creationId xmlns:p14="http://schemas.microsoft.com/office/powerpoint/2010/main" val="3587530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B6132A-23BC-0C3F-932A-035FE4E56A2E}"/>
              </a:ext>
            </a:extLst>
          </p:cNvPr>
          <p:cNvSpPr txBox="1"/>
          <p:nvPr/>
        </p:nvSpPr>
        <p:spPr>
          <a:xfrm>
            <a:off x="2608445" y="644893"/>
            <a:ext cx="6545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Training 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5DAA24-B549-2EB9-6A4E-757989843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9" y="1524818"/>
            <a:ext cx="11500441" cy="459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4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4CFFE9-6C2F-FE97-B3A9-D82C29924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375" y="1295399"/>
            <a:ext cx="9163250" cy="49360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E0E4EC-478C-B95D-1B63-9732C882F2F9}"/>
              </a:ext>
            </a:extLst>
          </p:cNvPr>
          <p:cNvSpPr/>
          <p:nvPr/>
        </p:nvSpPr>
        <p:spPr>
          <a:xfrm>
            <a:off x="4658627" y="3301465"/>
            <a:ext cx="2839453" cy="14437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97F6CA-80F6-D0D5-CA54-DCA610C22198}"/>
              </a:ext>
            </a:extLst>
          </p:cNvPr>
          <p:cNvSpPr/>
          <p:nvPr/>
        </p:nvSpPr>
        <p:spPr>
          <a:xfrm>
            <a:off x="4658627" y="3301465"/>
            <a:ext cx="2839453" cy="1443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99594C-4585-586B-8158-58750EDDD41C}"/>
              </a:ext>
            </a:extLst>
          </p:cNvPr>
          <p:cNvCxnSpPr/>
          <p:nvPr/>
        </p:nvCxnSpPr>
        <p:spPr>
          <a:xfrm flipH="1">
            <a:off x="7392202" y="2560320"/>
            <a:ext cx="1097280" cy="7411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88EF28-60C8-1417-B0F5-7EFCF7909D69}"/>
              </a:ext>
            </a:extLst>
          </p:cNvPr>
          <p:cNvSpPr txBox="1"/>
          <p:nvPr/>
        </p:nvSpPr>
        <p:spPr>
          <a:xfrm>
            <a:off x="2319866" y="364924"/>
            <a:ext cx="7552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Link Icon for Employee Trainings</a:t>
            </a:r>
          </a:p>
        </p:txBody>
      </p:sp>
    </p:spTree>
    <p:extLst>
      <p:ext uri="{BB962C8B-B14F-4D97-AF65-F5344CB8AC3E}">
        <p14:creationId xmlns:p14="http://schemas.microsoft.com/office/powerpoint/2010/main" val="3576186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50789A-B470-0C49-251E-6D4600FE7712}"/>
              </a:ext>
            </a:extLst>
          </p:cNvPr>
          <p:cNvSpPr txBox="1"/>
          <p:nvPr/>
        </p:nvSpPr>
        <p:spPr>
          <a:xfrm>
            <a:off x="1006764" y="868218"/>
            <a:ext cx="9790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an icon on the Service Portal through which the employees can </a:t>
            </a:r>
            <a:r>
              <a:rPr lang="en-IN" dirty="0" err="1"/>
              <a:t>enroll</a:t>
            </a:r>
            <a:r>
              <a:rPr lang="en-IN" dirty="0"/>
              <a:t> in any of the trainings of their choice.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icon is available to every employee, including the members of the “Trainers” group.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45A1E4-2790-011C-045E-9411E7B63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13" y="2674137"/>
            <a:ext cx="11367084" cy="30799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53DBF7-39EC-B591-87BE-DF0FD4B8A4C4}"/>
              </a:ext>
            </a:extLst>
          </p:cNvPr>
          <p:cNvSpPr txBox="1"/>
          <p:nvPr/>
        </p:nvSpPr>
        <p:spPr>
          <a:xfrm>
            <a:off x="969818" y="5907054"/>
            <a:ext cx="1058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list of records will be visible to the employees of available trainings.</a:t>
            </a:r>
          </a:p>
        </p:txBody>
      </p:sp>
    </p:spTree>
    <p:extLst>
      <p:ext uri="{BB962C8B-B14F-4D97-AF65-F5344CB8AC3E}">
        <p14:creationId xmlns:p14="http://schemas.microsoft.com/office/powerpoint/2010/main" val="3389103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546AE3-D7F7-B424-EB15-E800F3CC9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64" y="380218"/>
            <a:ext cx="7201908" cy="60975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BE6B6FA-12D3-B6FA-B0F1-66C24E8FFF19}"/>
              </a:ext>
            </a:extLst>
          </p:cNvPr>
          <p:cNvSpPr/>
          <p:nvPr/>
        </p:nvSpPr>
        <p:spPr>
          <a:xfrm>
            <a:off x="6373091" y="914400"/>
            <a:ext cx="1733981" cy="8589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70C58F-DBDB-B2CB-1136-241DFC6DA159}"/>
              </a:ext>
            </a:extLst>
          </p:cNvPr>
          <p:cNvCxnSpPr/>
          <p:nvPr/>
        </p:nvCxnSpPr>
        <p:spPr>
          <a:xfrm>
            <a:off x="8107072" y="1773382"/>
            <a:ext cx="565873" cy="2863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93B4035-2C7B-E1F9-F6E0-92F6CE065D7D}"/>
              </a:ext>
            </a:extLst>
          </p:cNvPr>
          <p:cNvSpPr txBox="1"/>
          <p:nvPr/>
        </p:nvSpPr>
        <p:spPr>
          <a:xfrm>
            <a:off x="8765309" y="2124363"/>
            <a:ext cx="29371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An “</a:t>
            </a:r>
            <a:r>
              <a:rPr lang="en-IN" sz="1600" dirty="0" err="1"/>
              <a:t>Enrollments</a:t>
            </a:r>
            <a:r>
              <a:rPr lang="en-IN" sz="1600" dirty="0"/>
              <a:t>” widget has been provided to the employee so that they know in which of the trainings they have enrolled.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 read only form is displayed to the employee to provide them with all the information of that particular training.</a:t>
            </a:r>
          </a:p>
        </p:txBody>
      </p:sp>
    </p:spTree>
    <p:extLst>
      <p:ext uri="{BB962C8B-B14F-4D97-AF65-F5344CB8AC3E}">
        <p14:creationId xmlns:p14="http://schemas.microsoft.com/office/powerpoint/2010/main" val="3251641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6C32EE-8001-E2CF-D1F6-8CE87567C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114" y="563418"/>
            <a:ext cx="9806996" cy="32234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EFD743-C228-6D14-8335-943B6BB33340}"/>
              </a:ext>
            </a:extLst>
          </p:cNvPr>
          <p:cNvSpPr txBox="1"/>
          <p:nvPr/>
        </p:nvSpPr>
        <p:spPr>
          <a:xfrm>
            <a:off x="1076114" y="4692073"/>
            <a:ext cx="7772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users can see the read only Form displaying the record of their </a:t>
            </a:r>
            <a:r>
              <a:rPr lang="en-IN" dirty="0" err="1"/>
              <a:t>Enrollment</a:t>
            </a:r>
            <a:r>
              <a:rPr lang="en-IN" dirty="0"/>
              <a:t>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6266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8512</TotalTime>
  <Words>267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Employee Training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Training Management</dc:title>
  <dc:creator>Jai Babbar</dc:creator>
  <cp:lastModifiedBy>Jai Babbar</cp:lastModifiedBy>
  <cp:revision>1</cp:revision>
  <dcterms:created xsi:type="dcterms:W3CDTF">2023-10-04T11:43:30Z</dcterms:created>
  <dcterms:modified xsi:type="dcterms:W3CDTF">2023-10-10T09:35:42Z</dcterms:modified>
</cp:coreProperties>
</file>