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1744" y="2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0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1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43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080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71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70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09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24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3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0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8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4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2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0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6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64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key insights from the dataset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E261-665B-63EB-7C72-93E9753E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47703" cy="59060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5</a:t>
            </a:r>
            <a:r>
              <a:rPr lang="en-US" sz="3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 Sales Distribution by Discount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9450EE-C1BE-B827-27E9-FB2B7C114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15" y="1081548"/>
            <a:ext cx="8895962" cy="5633884"/>
          </a:xfrm>
        </p:spPr>
      </p:pic>
    </p:spTree>
    <p:extLst>
      <p:ext uri="{BB962C8B-B14F-4D97-AF65-F5344CB8AC3E}">
        <p14:creationId xmlns:p14="http://schemas.microsoft.com/office/powerpoint/2010/main" val="258523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C658-A078-4D3C-889B-EC72E4B5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093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6</a:t>
            </a:r>
            <a:r>
              <a:rPr lang="en-US" sz="3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 Profit vs Sales Scatter Plot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62F221-5F5C-9CB8-B8F7-56A230544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57" y="1091381"/>
            <a:ext cx="8957187" cy="5604694"/>
          </a:xfrm>
        </p:spPr>
      </p:pic>
    </p:spTree>
    <p:extLst>
      <p:ext uri="{BB962C8B-B14F-4D97-AF65-F5344CB8AC3E}">
        <p14:creationId xmlns:p14="http://schemas.microsoft.com/office/powerpoint/2010/main" val="1918010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6956-BEDF-6E45-1DC5-326E3D96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ED640E-D8C6-8491-25A7-91AB56CB43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6142" y="1202507"/>
            <a:ext cx="843314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have shown a steady upward trend over time, with peak performance in Q4.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West region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generated the highest sales and profit, while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lagged behind.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top-selling product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contributed significantly to revenue,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Office Supplies leading sales.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Discounts had a mixed impact—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discounts increased sales volume but reduced profitability.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clear correlation exists between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sales and increased profit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though some products showed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profit margins despite strong sales.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161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provides an analysis of sales data, including key metrics, trends, and visualizations.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was loaded using Pandas from an Excel file named 'Sample - Superstore.xlsx'.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Pandas for data manipulation</a:t>
            </a:r>
          </a:p>
          <a:p>
            <a:r>
              <a:rPr dirty="0"/>
              <a:t>- NumPy for numerical operations</a:t>
            </a:r>
          </a:p>
          <a:p>
            <a:r>
              <a:rPr dirty="0"/>
              <a:t>- ydata_profiling for automated EDA</a:t>
            </a:r>
            <a:endParaRPr lang="en-US" dirty="0"/>
          </a:p>
          <a:p>
            <a:r>
              <a:rPr lang="en-IN" dirty="0"/>
              <a:t>-Matplotlib for plotting the data</a:t>
            </a:r>
          </a:p>
          <a:p>
            <a:r>
              <a:rPr lang="en-IN" dirty="0"/>
              <a:t>Seaborn to add various charts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Various visualizations were created to explore sales trends, customer segments, and product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A0BE0C8-EDA2-AB79-6A3C-DC73ED4D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09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1. Sales Trend Over Time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20" name="Content Placeholder 19" descr="A graph with red lines">
            <a:extLst>
              <a:ext uri="{FF2B5EF4-FFF2-40B4-BE49-F238E27FC236}">
                <a16:creationId xmlns:a16="http://schemas.microsoft.com/office/drawing/2014/main" id="{64CBBFE5-AE65-D273-B7BB-332F03F0E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" y="1120877"/>
            <a:ext cx="8731250" cy="5313562"/>
          </a:xfrm>
        </p:spPr>
      </p:pic>
    </p:spTree>
    <p:extLst>
      <p:ext uri="{BB962C8B-B14F-4D97-AF65-F5344CB8AC3E}">
        <p14:creationId xmlns:p14="http://schemas.microsoft.com/office/powerpoint/2010/main" val="256642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6F6E-72F9-ABD4-27EC-D39889D3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939548" cy="4571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2. Sales &amp; Profit by Region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F483C989-A377-CB78-366B-5C3AD7606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19" y="1111045"/>
            <a:ext cx="8908026" cy="5472318"/>
          </a:xfrm>
        </p:spPr>
      </p:pic>
    </p:spTree>
    <p:extLst>
      <p:ext uri="{BB962C8B-B14F-4D97-AF65-F5344CB8AC3E}">
        <p14:creationId xmlns:p14="http://schemas.microsoft.com/office/powerpoint/2010/main" val="265489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E6F-B35D-AFD5-17F9-F561C183B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841226" cy="45719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3. Top 10 Best-Selling Products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D45074F0-BF38-BDBC-3399-F364B23C8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50" y="1150373"/>
            <a:ext cx="8799513" cy="5515897"/>
          </a:xfrm>
        </p:spPr>
      </p:pic>
    </p:spTree>
    <p:extLst>
      <p:ext uri="{BB962C8B-B14F-4D97-AF65-F5344CB8AC3E}">
        <p14:creationId xmlns:p14="http://schemas.microsoft.com/office/powerpoint/2010/main" val="106325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3FF8-04B9-CF60-8F36-177C4FB6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03342" cy="45719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4. Sales by Category &amp; Sub-Category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D71B6A1D-E845-8F2C-099F-B841D23F2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23" y="1120877"/>
            <a:ext cx="8937522" cy="5535511"/>
          </a:xfrm>
        </p:spPr>
      </p:pic>
    </p:spTree>
    <p:extLst>
      <p:ext uri="{BB962C8B-B14F-4D97-AF65-F5344CB8AC3E}">
        <p14:creationId xmlns:p14="http://schemas.microsoft.com/office/powerpoint/2010/main" val="2254438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227</Words>
  <Application>Microsoft Office PowerPoint</Application>
  <PresentationFormat>On-screen Show (4:3)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Consolas</vt:lpstr>
      <vt:lpstr>Wingdings 3</vt:lpstr>
      <vt:lpstr>Ion</vt:lpstr>
      <vt:lpstr>Sales Data Analysis</vt:lpstr>
      <vt:lpstr>Introduction</vt:lpstr>
      <vt:lpstr>Data Loading</vt:lpstr>
      <vt:lpstr>Libraries Used</vt:lpstr>
      <vt:lpstr>Data Visualization</vt:lpstr>
      <vt:lpstr>1. Sales Trend Over Time </vt:lpstr>
      <vt:lpstr>2. Sales &amp; Profit by Region </vt:lpstr>
      <vt:lpstr>3. Top 10 Best-Selling Products </vt:lpstr>
      <vt:lpstr>4. Sales by Category &amp; Sub-Category </vt:lpstr>
      <vt:lpstr>5. Sales Distribution by Discount </vt:lpstr>
      <vt:lpstr> 6. Profit vs Sales Scatter Plot 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Abhijeet Kuanr</cp:lastModifiedBy>
  <cp:revision>3</cp:revision>
  <dcterms:created xsi:type="dcterms:W3CDTF">2013-01-27T09:14:16Z</dcterms:created>
  <dcterms:modified xsi:type="dcterms:W3CDTF">2025-03-19T13:32:40Z</dcterms:modified>
  <cp:category/>
</cp:coreProperties>
</file>