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665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125" y="-117475"/>
            <a:ext cx="7772400" cy="1470025"/>
          </a:xfrm>
        </p:spPr>
        <p:txBody>
          <a:bodyPr/>
          <a:lstStyle/>
          <a:p>
            <a:r>
              <a:rPr dirty="0"/>
              <a:t>Interactive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5724525"/>
            <a:ext cx="6400800" cy="1752600"/>
          </a:xfrm>
        </p:spPr>
        <p:txBody>
          <a:bodyPr/>
          <a:lstStyle/>
          <a:p>
            <a:r>
              <a:t>Presented by: Abhijeet Kuanr</a:t>
            </a:r>
          </a:p>
          <a:p>
            <a:r>
              <a:t>Tool Used: Tableau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435607-3F60-1790-9D88-4C211BCB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972525"/>
            <a:ext cx="8867775" cy="475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Provide real-time sales performance insights</a:t>
            </a:r>
          </a:p>
          <a:p>
            <a:r>
              <a:t>- Analyze customer behavior and payment trends</a:t>
            </a:r>
          </a:p>
          <a:p>
            <a:r>
              <a:t>- Track sales rep and regional performance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Top-Level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₹5,019,265</a:t>
            </a:r>
          </a:p>
          <a:p>
            <a:r>
              <a:t>• Quantity Sold: 25,355 units</a:t>
            </a:r>
          </a:p>
          <a:p>
            <a:r>
              <a:t>• Average Discount: 15.24%</a:t>
            </a:r>
          </a:p>
          <a:p>
            <a:r>
              <a:t>• Top Performing Region: North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Visual Insights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Sales Trend Over Time (Line Chart)</a:t>
            </a:r>
          </a:p>
          <a:p>
            <a:r>
              <a:t>2. Customer &amp; Payment Insights (Pie Chart)</a:t>
            </a:r>
          </a:p>
          <a:p>
            <a:r>
              <a:t>3. Sales by Region vs Product Category (Bar Chart)</a:t>
            </a:r>
          </a:p>
          <a:p>
            <a:r>
              <a:t>4. Product Category Performance (Bar Chart)</a:t>
            </a:r>
          </a:p>
          <a:p>
            <a:r>
              <a:t>5. Sales by Region and Rep (Grouped Bar Chart)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Filters and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Filter by Sale Date, Region, and Product Category</a:t>
            </a:r>
          </a:p>
          <a:p>
            <a:r>
              <a:t>- Interactive dashboard with drill-down capabilities</a:t>
            </a:r>
          </a:p>
          <a:p>
            <a:r>
              <a:t>- Slice and explore data with ease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North region leads in sales</a:t>
            </a:r>
          </a:p>
          <a:p>
            <a:r>
              <a:t>• Clothing and Food are top-selling categories</a:t>
            </a:r>
          </a:p>
          <a:p>
            <a:r>
              <a:t>• Payment methods are evenly distributed</a:t>
            </a:r>
          </a:p>
          <a:p>
            <a:r>
              <a:t>• Sales rep performance varies by region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Next Steps /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Add a slicer for Top N Region filtering</a:t>
            </a:r>
          </a:p>
          <a:p>
            <a:r>
              <a:rPr dirty="0"/>
              <a:t>- Include Profit Margin analytics</a:t>
            </a:r>
          </a:p>
          <a:p>
            <a:r>
              <a:rPr dirty="0"/>
              <a:t>- Publish dashboard to Tableau Public or Server</a:t>
            </a:r>
          </a:p>
          <a:p>
            <a:r>
              <a:rPr dirty="0"/>
              <a:t>- Enable drill-down interactivity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203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Interactive Sales Dashboard</vt:lpstr>
      <vt:lpstr>Dashboard Overview</vt:lpstr>
      <vt:lpstr>Top-Level KPIs</vt:lpstr>
      <vt:lpstr>Visual Insights Included</vt:lpstr>
      <vt:lpstr>Filters and Interactivity</vt:lpstr>
      <vt:lpstr>Key Insights</vt:lpstr>
      <vt:lpstr>Next Steps / Suggestions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Abhijeet Kuanr</cp:lastModifiedBy>
  <cp:revision>3</cp:revision>
  <dcterms:created xsi:type="dcterms:W3CDTF">2013-01-27T09:14:16Z</dcterms:created>
  <dcterms:modified xsi:type="dcterms:W3CDTF">2025-04-11T07:18:28Z</dcterms:modified>
  <cp:category/>
</cp:coreProperties>
</file>