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usso One"/>
      <p:regular r:id="rId17"/>
    </p:embeddedFont>
    <p:embeddedFont>
      <p:font typeface="Promp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mpt-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mp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ussoOn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mpt-bold.fntdata"/><Relationship Id="rId6" Type="http://schemas.openxmlformats.org/officeDocument/2006/relationships/slide" Target="slides/slide1.xml"/><Relationship Id="rId18" Type="http://schemas.openxmlformats.org/officeDocument/2006/relationships/font" Target="fonts/Promp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a282cbf6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a282cbf6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a282cbf6a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6a282cbf6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7b2a2b1f0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7b2a2b1f0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7b2a2b1f0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7b2a2b1f0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7b2a2b1f04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7b2a2b1f04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b2a2b1f04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b2a2b1f04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7b2a2b1f0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7b2a2b1f0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7c42ffd4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7c42ffd4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For frontend we use React Native for our framework</a:t>
            </a:r>
            <a:endParaRPr/>
          </a:p>
          <a:p>
            <a:pPr indent="0" lvl="0" marL="0" rtl="0" algn="l">
              <a:spcBef>
                <a:spcPts val="0"/>
              </a:spcBef>
              <a:spcAft>
                <a:spcPts val="0"/>
              </a:spcAft>
              <a:buNone/>
            </a:pPr>
            <a:r>
              <a:rPr lang="zh-CN"/>
              <a:t>it uses JavaScript and allows one code base to be shared between android and apple, allowing cross-platfrom development.</a:t>
            </a:r>
            <a:endParaRPr/>
          </a:p>
          <a:p>
            <a:pPr indent="-298450" lvl="0" marL="457200" rtl="0" algn="l">
              <a:spcBef>
                <a:spcPts val="0"/>
              </a:spcBef>
              <a:spcAft>
                <a:spcPts val="0"/>
              </a:spcAft>
              <a:buSzPts val="1100"/>
              <a:buChar char="-"/>
            </a:pPr>
            <a:r>
              <a:rPr lang="zh-CN"/>
              <a:t>with this our team has developed the app and test on both android and apple</a:t>
            </a:r>
            <a:endParaRPr/>
          </a:p>
          <a:p>
            <a:pPr indent="-298450" lvl="0" marL="457200" rtl="0" algn="l">
              <a:spcBef>
                <a:spcPts val="0"/>
              </a:spcBef>
              <a:spcAft>
                <a:spcPts val="0"/>
              </a:spcAft>
              <a:buSzPts val="1100"/>
              <a:buChar char="-"/>
            </a:pPr>
            <a:r>
              <a:rPr lang="zh-CN"/>
              <a:t>with react native, we can also test in phone or emulators</a:t>
            </a:r>
            <a:endParaRPr/>
          </a:p>
          <a:p>
            <a:pPr indent="0" lvl="0" marL="0" rtl="0" algn="l">
              <a:spcBef>
                <a:spcPts val="0"/>
              </a:spcBef>
              <a:spcAft>
                <a:spcPts val="0"/>
              </a:spcAft>
              <a:buNone/>
            </a:pPr>
            <a:r>
              <a:rPr lang="zh-CN"/>
              <a:t>We decided to go with React Native as it is easy to learn, as we are mostly software developers with at least some knowledge on web development, developing mobile app on react native has some similarities, making it easier to develop as well as the reason that it uses JavaScript a language we are familiar with.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7c42ffd7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7c42ffd7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 use Spring boot Application for handling  </a:t>
            </a:r>
            <a:r>
              <a:rPr lang="zh-CN"/>
              <a:t>the</a:t>
            </a:r>
            <a:r>
              <a:rPr lang="zh-CN"/>
              <a:t> backend of our app, it is an open-source Java based framework used to create microservices. The Spring boot application is hosted on AWS server which is the backbone of the </a:t>
            </a:r>
            <a:r>
              <a:rPr lang="zh-CN"/>
              <a:t>backend</a:t>
            </a:r>
            <a:r>
              <a:rPr lang="zh-CN"/>
              <a:t> architecture. We make use of Amazon Elastic Beanstalk to quickly deploy and manage our application lifecycle and makes several APIs available on the internet. Our backend application uses Amazon RDS with MySQL a relational database, to store the data produced by the app such as user, pet and order details. We also make use of Amazon S3 which is used to store our application JAR and images uploaded for profile pictures by the users.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6a282cbf6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6a282cbf6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AADBE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7.png"/><Relationship Id="rId6" Type="http://schemas.openxmlformats.org/officeDocument/2006/relationships/image" Target="../media/image11.png"/><Relationship Id="rId7"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7.png"/><Relationship Id="rId10" Type="http://schemas.openxmlformats.org/officeDocument/2006/relationships/image" Target="../media/image4.png"/><Relationship Id="rId9" Type="http://schemas.openxmlformats.org/officeDocument/2006/relationships/image" Target="../media/image9.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8.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11" Type="http://schemas.openxmlformats.org/officeDocument/2006/relationships/image" Target="../media/image30.png"/><Relationship Id="rId10" Type="http://schemas.openxmlformats.org/officeDocument/2006/relationships/image" Target="../media/image31.png"/><Relationship Id="rId12" Type="http://schemas.openxmlformats.org/officeDocument/2006/relationships/image" Target="../media/image1.png"/><Relationship Id="rId9" Type="http://schemas.openxmlformats.org/officeDocument/2006/relationships/image" Target="../media/image36.png"/><Relationship Id="rId5" Type="http://schemas.openxmlformats.org/officeDocument/2006/relationships/image" Target="../media/image5.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22.png"/></Relationships>
</file>

<file path=ppt/slides/_rels/slide6.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27.png"/><Relationship Id="rId13" Type="http://schemas.openxmlformats.org/officeDocument/2006/relationships/image" Target="../media/image29.png"/><Relationship Id="rId12" Type="http://schemas.openxmlformats.org/officeDocument/2006/relationships/image" Target="../media/image34.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8.png"/><Relationship Id="rId14" Type="http://schemas.openxmlformats.org/officeDocument/2006/relationships/image" Target="../media/image33.png"/><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38.png"/><Relationship Id="rId8"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2.gif"/><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rot="781135">
            <a:off x="6266377" y="525549"/>
            <a:ext cx="2539920" cy="2098199"/>
          </a:xfrm>
          <a:prstGeom prst="rect">
            <a:avLst/>
          </a:prstGeom>
          <a:noFill/>
          <a:ln>
            <a:noFill/>
          </a:ln>
        </p:spPr>
      </p:pic>
      <p:sp>
        <p:nvSpPr>
          <p:cNvPr id="55" name="Google Shape;55;p13"/>
          <p:cNvSpPr txBox="1"/>
          <p:nvPr>
            <p:ph type="ctrTitle"/>
          </p:nvPr>
        </p:nvSpPr>
        <p:spPr>
          <a:xfrm>
            <a:off x="2351401" y="1097600"/>
            <a:ext cx="4441200" cy="110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sz="6000">
                <a:solidFill>
                  <a:srgbClr val="744E20"/>
                </a:solidFill>
                <a:latin typeface="Russo One"/>
                <a:ea typeface="Russo One"/>
                <a:cs typeface="Russo One"/>
                <a:sym typeface="Russo One"/>
              </a:rPr>
              <a:t>PetMeNow</a:t>
            </a:r>
            <a:endParaRPr sz="6000">
              <a:solidFill>
                <a:srgbClr val="744E20"/>
              </a:solidFill>
              <a:latin typeface="Russo One"/>
              <a:ea typeface="Russo One"/>
              <a:cs typeface="Russo One"/>
              <a:sym typeface="Russo One"/>
            </a:endParaRPr>
          </a:p>
        </p:txBody>
      </p:sp>
      <p:sp>
        <p:nvSpPr>
          <p:cNvPr id="56" name="Google Shape;56;p13"/>
          <p:cNvSpPr txBox="1"/>
          <p:nvPr>
            <p:ph idx="1" type="subTitle"/>
          </p:nvPr>
        </p:nvSpPr>
        <p:spPr>
          <a:xfrm>
            <a:off x="1350600" y="3180175"/>
            <a:ext cx="6442800" cy="9654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Clr>
                <a:schemeClr val="dk1"/>
              </a:buClr>
              <a:buSzPts val="440"/>
              <a:buFont typeface="Arial"/>
              <a:buNone/>
            </a:pPr>
            <a:r>
              <a:rPr lang="zh-CN" sz="5928">
                <a:solidFill>
                  <a:srgbClr val="744E20"/>
                </a:solidFill>
                <a:latin typeface="Russo One"/>
                <a:ea typeface="Russo One"/>
                <a:cs typeface="Russo One"/>
                <a:sym typeface="Russo One"/>
              </a:rPr>
              <a:t>Project Group: T01/07-1</a:t>
            </a:r>
            <a:endParaRPr sz="5928">
              <a:solidFill>
                <a:srgbClr val="744E20"/>
              </a:solidFill>
              <a:latin typeface="Russo One"/>
              <a:ea typeface="Russo One"/>
              <a:cs typeface="Russo One"/>
              <a:sym typeface="Russo One"/>
            </a:endParaRPr>
          </a:p>
          <a:p>
            <a:pPr indent="0" lvl="0" marL="0" rtl="0" algn="ctr">
              <a:spcBef>
                <a:spcPts val="0"/>
              </a:spcBef>
              <a:spcAft>
                <a:spcPts val="0"/>
              </a:spcAft>
              <a:buNone/>
            </a:pPr>
            <a:r>
              <a:rPr lang="zh-CN" sz="5928">
                <a:solidFill>
                  <a:srgbClr val="744E20"/>
                </a:solidFill>
                <a:latin typeface="Russo One"/>
                <a:ea typeface="Russo One"/>
                <a:cs typeface="Russo One"/>
                <a:sym typeface="Russo One"/>
              </a:rPr>
              <a:t>COMP90018 Semester 2 Assignment2 </a:t>
            </a:r>
            <a:endParaRPr sz="5928">
              <a:solidFill>
                <a:srgbClr val="744E20"/>
              </a:solidFill>
              <a:latin typeface="Russo One"/>
              <a:ea typeface="Russo One"/>
              <a:cs typeface="Russo One"/>
              <a:sym typeface="Russo One"/>
            </a:endParaRPr>
          </a:p>
          <a:p>
            <a:pPr indent="0" lvl="0" marL="0" rtl="0" algn="ctr">
              <a:spcBef>
                <a:spcPts val="0"/>
              </a:spcBef>
              <a:spcAft>
                <a:spcPts val="0"/>
              </a:spcAft>
              <a:buNone/>
            </a:pPr>
            <a:r>
              <a:t/>
            </a:r>
            <a:endParaRPr>
              <a:solidFill>
                <a:srgbClr val="744E20"/>
              </a:solidFill>
              <a:latin typeface="Russo One"/>
              <a:ea typeface="Russo One"/>
              <a:cs typeface="Russo One"/>
              <a:sym typeface="Russo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281125" y="504650"/>
            <a:ext cx="8520600" cy="178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solidFill>
                  <a:srgbClr val="744E20"/>
                </a:solidFill>
                <a:latin typeface="Russo One"/>
                <a:ea typeface="Russo One"/>
                <a:cs typeface="Russo One"/>
                <a:sym typeface="Russo One"/>
              </a:rPr>
              <a:t>Demo of</a:t>
            </a:r>
            <a:endParaRPr>
              <a:solidFill>
                <a:srgbClr val="744E20"/>
              </a:solidFill>
              <a:latin typeface="Russo One"/>
              <a:ea typeface="Russo One"/>
              <a:cs typeface="Russo One"/>
              <a:sym typeface="Russo One"/>
            </a:endParaRPr>
          </a:p>
          <a:p>
            <a:pPr indent="0" lvl="0" marL="0" rtl="0" algn="l">
              <a:spcBef>
                <a:spcPts val="0"/>
              </a:spcBef>
              <a:spcAft>
                <a:spcPts val="0"/>
              </a:spcAft>
              <a:buNone/>
            </a:pPr>
            <a:r>
              <a:rPr lang="zh-CN">
                <a:solidFill>
                  <a:srgbClr val="744E20"/>
                </a:solidFill>
                <a:latin typeface="Russo One"/>
                <a:ea typeface="Russo One"/>
                <a:cs typeface="Russo One"/>
                <a:sym typeface="Russo One"/>
              </a:rPr>
              <a:t>Chat function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631850" y="1761600"/>
            <a:ext cx="5880300" cy="1620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sz="3400">
                <a:solidFill>
                  <a:srgbClr val="744E20"/>
                </a:solidFill>
                <a:latin typeface="Russo One"/>
                <a:ea typeface="Russo One"/>
                <a:cs typeface="Russo One"/>
                <a:sym typeface="Russo One"/>
              </a:rPr>
              <a:t>Thank you for watching!</a:t>
            </a:r>
            <a:endParaRPr sz="3400">
              <a:solidFill>
                <a:srgbClr val="744E20"/>
              </a:solidFill>
              <a:latin typeface="Russo One"/>
              <a:ea typeface="Russo One"/>
              <a:cs typeface="Russo One"/>
              <a:sym typeface="Russo One"/>
            </a:endParaRPr>
          </a:p>
          <a:p>
            <a:pPr indent="0" lvl="0" marL="0" rtl="0" algn="ctr">
              <a:spcBef>
                <a:spcPts val="0"/>
              </a:spcBef>
              <a:spcAft>
                <a:spcPts val="0"/>
              </a:spcAft>
              <a:buNone/>
            </a:pPr>
            <a:r>
              <a:t/>
            </a:r>
            <a:endParaRPr sz="3400">
              <a:solidFill>
                <a:srgbClr val="744E20"/>
              </a:solidFill>
              <a:latin typeface="Russo One"/>
              <a:ea typeface="Russo One"/>
              <a:cs typeface="Russo One"/>
              <a:sym typeface="Russo One"/>
            </a:endParaRPr>
          </a:p>
          <a:p>
            <a:pPr indent="0" lvl="0" marL="0" rtl="0" algn="ctr">
              <a:spcBef>
                <a:spcPts val="0"/>
              </a:spcBef>
              <a:spcAft>
                <a:spcPts val="0"/>
              </a:spcAft>
              <a:buNone/>
            </a:pPr>
            <a:r>
              <a:rPr lang="zh-CN" sz="2522">
                <a:solidFill>
                  <a:srgbClr val="744E20"/>
                </a:solidFill>
                <a:latin typeface="Russo One"/>
                <a:ea typeface="Russo One"/>
                <a:cs typeface="Russo One"/>
                <a:sym typeface="Russo One"/>
              </a:rPr>
              <a:t>Group: T01/07-1</a:t>
            </a:r>
            <a:endParaRPr sz="2522">
              <a:solidFill>
                <a:srgbClr val="744E20"/>
              </a:solidFill>
              <a:latin typeface="Russo One"/>
              <a:ea typeface="Russo One"/>
              <a:cs typeface="Russo One"/>
              <a:sym typeface="Russo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rgbClr val="744E20"/>
                </a:solidFill>
                <a:latin typeface="Russo One"/>
                <a:ea typeface="Russo One"/>
                <a:cs typeface="Russo One"/>
                <a:sym typeface="Russo One"/>
              </a:rPr>
              <a:t>Overview</a:t>
            </a:r>
            <a:endParaRPr>
              <a:solidFill>
                <a:srgbClr val="744E20"/>
              </a:solidFill>
              <a:latin typeface="Russo One"/>
              <a:ea typeface="Russo One"/>
              <a:cs typeface="Russo One"/>
              <a:sym typeface="Russo One"/>
            </a:endParaRPr>
          </a:p>
        </p:txBody>
      </p:sp>
      <p:sp>
        <p:nvSpPr>
          <p:cNvPr id="62" name="Google Shape;62;p14"/>
          <p:cNvSpPr txBox="1"/>
          <p:nvPr>
            <p:ph idx="1" type="body"/>
          </p:nvPr>
        </p:nvSpPr>
        <p:spPr>
          <a:xfrm>
            <a:off x="311700" y="1152475"/>
            <a:ext cx="8113200" cy="32646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rgbClr val="744E20"/>
              </a:buClr>
              <a:buSzPts val="2500"/>
              <a:buChar char="●"/>
            </a:pPr>
            <a:r>
              <a:rPr lang="zh-CN" sz="2500">
                <a:solidFill>
                  <a:srgbClr val="744E20"/>
                </a:solidFill>
              </a:rPr>
              <a:t>Introduction</a:t>
            </a:r>
            <a:endParaRPr sz="2500">
              <a:solidFill>
                <a:srgbClr val="744E20"/>
              </a:solidFill>
            </a:endParaRPr>
          </a:p>
          <a:p>
            <a:pPr indent="-361950" lvl="1" marL="914400" rtl="0" algn="l">
              <a:spcBef>
                <a:spcPts val="0"/>
              </a:spcBef>
              <a:spcAft>
                <a:spcPts val="0"/>
              </a:spcAft>
              <a:buClr>
                <a:srgbClr val="744E20"/>
              </a:buClr>
              <a:buSzPts val="2100"/>
              <a:buChar char="○"/>
            </a:pPr>
            <a:r>
              <a:rPr lang="zh-CN" sz="2100">
                <a:solidFill>
                  <a:srgbClr val="744E20"/>
                </a:solidFill>
              </a:rPr>
              <a:t>B</a:t>
            </a:r>
            <a:r>
              <a:rPr lang="zh-CN" sz="2100">
                <a:solidFill>
                  <a:srgbClr val="744E20"/>
                </a:solidFill>
              </a:rPr>
              <a:t>ackground story</a:t>
            </a:r>
            <a:endParaRPr sz="2100">
              <a:solidFill>
                <a:srgbClr val="744E20"/>
              </a:solidFill>
            </a:endParaRPr>
          </a:p>
          <a:p>
            <a:pPr indent="-361950" lvl="1" marL="914400" rtl="0" algn="l">
              <a:spcBef>
                <a:spcPts val="0"/>
              </a:spcBef>
              <a:spcAft>
                <a:spcPts val="0"/>
              </a:spcAft>
              <a:buClr>
                <a:srgbClr val="744E20"/>
              </a:buClr>
              <a:buSzPts val="2100"/>
              <a:buChar char="○"/>
            </a:pPr>
            <a:r>
              <a:rPr lang="zh-CN" sz="2100">
                <a:solidFill>
                  <a:srgbClr val="744E20"/>
                </a:solidFill>
              </a:rPr>
              <a:t>PetMeNow App features</a:t>
            </a:r>
            <a:endParaRPr sz="2100">
              <a:solidFill>
                <a:srgbClr val="744E20"/>
              </a:solidFill>
            </a:endParaRPr>
          </a:p>
          <a:p>
            <a:pPr indent="-387350" lvl="0" marL="457200" rtl="0" algn="l">
              <a:spcBef>
                <a:spcPts val="0"/>
              </a:spcBef>
              <a:spcAft>
                <a:spcPts val="0"/>
              </a:spcAft>
              <a:buClr>
                <a:srgbClr val="744E20"/>
              </a:buClr>
              <a:buSzPts val="2500"/>
              <a:buChar char="●"/>
            </a:pPr>
            <a:r>
              <a:rPr lang="zh-CN" sz="2500">
                <a:solidFill>
                  <a:srgbClr val="744E20"/>
                </a:solidFill>
              </a:rPr>
              <a:t>Demo</a:t>
            </a:r>
            <a:endParaRPr sz="2500">
              <a:solidFill>
                <a:srgbClr val="744E20"/>
              </a:solidFill>
            </a:endParaRPr>
          </a:p>
          <a:p>
            <a:pPr indent="-387350" lvl="0" marL="457200" rtl="0" algn="l">
              <a:spcBef>
                <a:spcPts val="0"/>
              </a:spcBef>
              <a:spcAft>
                <a:spcPts val="0"/>
              </a:spcAft>
              <a:buClr>
                <a:srgbClr val="744E20"/>
              </a:buClr>
              <a:buSzPts val="2500"/>
              <a:buChar char="●"/>
            </a:pPr>
            <a:r>
              <a:rPr lang="zh-CN" sz="2500">
                <a:solidFill>
                  <a:srgbClr val="744E20"/>
                </a:solidFill>
              </a:rPr>
              <a:t>Architecture</a:t>
            </a:r>
            <a:endParaRPr sz="2500">
              <a:solidFill>
                <a:srgbClr val="744E20"/>
              </a:solidFill>
            </a:endParaRPr>
          </a:p>
          <a:p>
            <a:pPr indent="-361950" lvl="1" marL="914400" rtl="0" algn="l">
              <a:spcBef>
                <a:spcPts val="0"/>
              </a:spcBef>
              <a:spcAft>
                <a:spcPts val="0"/>
              </a:spcAft>
              <a:buClr>
                <a:srgbClr val="744E20"/>
              </a:buClr>
              <a:buSzPts val="2100"/>
              <a:buChar char="○"/>
            </a:pPr>
            <a:r>
              <a:rPr lang="zh-CN" sz="2100">
                <a:solidFill>
                  <a:srgbClr val="744E20"/>
                </a:solidFill>
              </a:rPr>
              <a:t>Frontend</a:t>
            </a:r>
            <a:endParaRPr sz="2100">
              <a:solidFill>
                <a:srgbClr val="744E20"/>
              </a:solidFill>
            </a:endParaRPr>
          </a:p>
          <a:p>
            <a:pPr indent="-361950" lvl="1" marL="914400" rtl="0" algn="l">
              <a:spcBef>
                <a:spcPts val="0"/>
              </a:spcBef>
              <a:spcAft>
                <a:spcPts val="0"/>
              </a:spcAft>
              <a:buClr>
                <a:srgbClr val="744E20"/>
              </a:buClr>
              <a:buSzPts val="2100"/>
              <a:buChar char="○"/>
            </a:pPr>
            <a:r>
              <a:rPr lang="zh-CN" sz="2100">
                <a:solidFill>
                  <a:srgbClr val="744E20"/>
                </a:solidFill>
              </a:rPr>
              <a:t>Backend</a:t>
            </a:r>
            <a:endParaRPr sz="2100">
              <a:solidFill>
                <a:srgbClr val="744E20"/>
              </a:solidFill>
            </a:endParaRPr>
          </a:p>
        </p:txBody>
      </p:sp>
      <p:pic>
        <p:nvPicPr>
          <p:cNvPr id="63" name="Google Shape;63;p14"/>
          <p:cNvPicPr preferRelativeResize="0"/>
          <p:nvPr/>
        </p:nvPicPr>
        <p:blipFill>
          <a:blip r:embed="rId3">
            <a:alphaModFix/>
          </a:blip>
          <a:stretch>
            <a:fillRect/>
          </a:stretch>
        </p:blipFill>
        <p:spPr>
          <a:xfrm>
            <a:off x="5040600" y="772525"/>
            <a:ext cx="3123974" cy="3123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p:nvPr/>
        </p:nvSpPr>
        <p:spPr>
          <a:xfrm>
            <a:off x="5229248" y="3134575"/>
            <a:ext cx="519300" cy="317700"/>
          </a:xfrm>
          <a:prstGeom prst="flowChartConnector">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554525" y="1201041"/>
            <a:ext cx="2649888" cy="1698084"/>
          </a:xfrm>
          <a:prstGeom prst="cloud">
            <a:avLst/>
          </a:prstGeom>
          <a:solidFill>
            <a:srgbClr val="EEEEE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a:off x="5229238" y="1441062"/>
            <a:ext cx="2843856" cy="1790748"/>
          </a:xfrm>
          <a:prstGeom prst="cloud">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rgbClr val="744E20"/>
                </a:solidFill>
                <a:latin typeface="Russo One"/>
                <a:ea typeface="Russo One"/>
                <a:cs typeface="Russo One"/>
                <a:sym typeface="Russo One"/>
              </a:rPr>
              <a:t>Background</a:t>
            </a:r>
            <a:endParaRPr>
              <a:solidFill>
                <a:srgbClr val="744E20"/>
              </a:solidFill>
              <a:latin typeface="Russo One"/>
              <a:ea typeface="Russo One"/>
              <a:cs typeface="Russo One"/>
              <a:sym typeface="Russo One"/>
            </a:endParaRPr>
          </a:p>
        </p:txBody>
      </p:sp>
      <p:pic>
        <p:nvPicPr>
          <p:cNvPr id="72" name="Google Shape;72;p15"/>
          <p:cNvPicPr preferRelativeResize="0"/>
          <p:nvPr/>
        </p:nvPicPr>
        <p:blipFill>
          <a:blip r:embed="rId3">
            <a:alphaModFix/>
          </a:blip>
          <a:stretch>
            <a:fillRect/>
          </a:stretch>
        </p:blipFill>
        <p:spPr>
          <a:xfrm>
            <a:off x="1255513" y="1426122"/>
            <a:ext cx="1247924" cy="1247924"/>
          </a:xfrm>
          <a:prstGeom prst="rect">
            <a:avLst/>
          </a:prstGeom>
          <a:noFill/>
          <a:ln>
            <a:noFill/>
          </a:ln>
        </p:spPr>
      </p:pic>
      <p:pic>
        <p:nvPicPr>
          <p:cNvPr id="73" name="Google Shape;73;p15"/>
          <p:cNvPicPr preferRelativeResize="0"/>
          <p:nvPr/>
        </p:nvPicPr>
        <p:blipFill rotWithShape="1">
          <a:blip r:embed="rId4">
            <a:alphaModFix/>
          </a:blip>
          <a:srcRect b="0" l="0" r="-11123" t="-11123"/>
          <a:stretch/>
        </p:blipFill>
        <p:spPr>
          <a:xfrm>
            <a:off x="6710862" y="1760463"/>
            <a:ext cx="931625" cy="931625"/>
          </a:xfrm>
          <a:prstGeom prst="rect">
            <a:avLst/>
          </a:prstGeom>
          <a:noFill/>
          <a:ln>
            <a:noFill/>
          </a:ln>
        </p:spPr>
      </p:pic>
      <p:pic>
        <p:nvPicPr>
          <p:cNvPr id="74" name="Google Shape;74;p15"/>
          <p:cNvPicPr preferRelativeResize="0"/>
          <p:nvPr/>
        </p:nvPicPr>
        <p:blipFill>
          <a:blip r:embed="rId5">
            <a:alphaModFix/>
          </a:blip>
          <a:stretch>
            <a:fillRect/>
          </a:stretch>
        </p:blipFill>
        <p:spPr>
          <a:xfrm>
            <a:off x="5664088" y="1894450"/>
            <a:ext cx="787725" cy="787725"/>
          </a:xfrm>
          <a:prstGeom prst="rect">
            <a:avLst/>
          </a:prstGeom>
          <a:noFill/>
          <a:ln>
            <a:noFill/>
          </a:ln>
        </p:spPr>
      </p:pic>
      <p:pic>
        <p:nvPicPr>
          <p:cNvPr id="75" name="Google Shape;75;p15"/>
          <p:cNvPicPr preferRelativeResize="0"/>
          <p:nvPr/>
        </p:nvPicPr>
        <p:blipFill>
          <a:blip r:embed="rId6">
            <a:alphaModFix/>
          </a:blip>
          <a:stretch>
            <a:fillRect/>
          </a:stretch>
        </p:blipFill>
        <p:spPr>
          <a:xfrm>
            <a:off x="4836660" y="3534775"/>
            <a:ext cx="969225" cy="969251"/>
          </a:xfrm>
          <a:prstGeom prst="rect">
            <a:avLst/>
          </a:prstGeom>
          <a:noFill/>
          <a:ln>
            <a:noFill/>
          </a:ln>
        </p:spPr>
      </p:pic>
      <p:pic>
        <p:nvPicPr>
          <p:cNvPr id="76" name="Google Shape;76;p15"/>
          <p:cNvPicPr preferRelativeResize="0"/>
          <p:nvPr/>
        </p:nvPicPr>
        <p:blipFill>
          <a:blip r:embed="rId7">
            <a:alphaModFix/>
          </a:blip>
          <a:stretch>
            <a:fillRect/>
          </a:stretch>
        </p:blipFill>
        <p:spPr>
          <a:xfrm>
            <a:off x="2894762" y="2666375"/>
            <a:ext cx="1837650" cy="1837650"/>
          </a:xfrm>
          <a:prstGeom prst="rect">
            <a:avLst/>
          </a:prstGeom>
          <a:noFill/>
          <a:ln>
            <a:noFill/>
          </a:ln>
        </p:spPr>
      </p:pic>
      <p:sp>
        <p:nvSpPr>
          <p:cNvPr id="77" name="Google Shape;77;p15"/>
          <p:cNvSpPr txBox="1"/>
          <p:nvPr/>
        </p:nvSpPr>
        <p:spPr>
          <a:xfrm>
            <a:off x="5263038" y="3093325"/>
            <a:ext cx="94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rgbClr val="744E20"/>
                </a:solidFill>
                <a:latin typeface="Impact"/>
                <a:ea typeface="Impact"/>
                <a:cs typeface="Impact"/>
                <a:sym typeface="Impact"/>
              </a:rPr>
              <a:t>???</a:t>
            </a:r>
            <a:endParaRPr>
              <a:solidFill>
                <a:srgbClr val="744E20"/>
              </a:solidFill>
              <a:latin typeface="Impact"/>
              <a:ea typeface="Impact"/>
              <a:cs typeface="Impact"/>
              <a:sym typeface="Impact"/>
            </a:endParaRPr>
          </a:p>
        </p:txBody>
      </p:sp>
      <p:sp>
        <p:nvSpPr>
          <p:cNvPr id="78" name="Google Shape;78;p15"/>
          <p:cNvSpPr/>
          <p:nvPr/>
        </p:nvSpPr>
        <p:spPr>
          <a:xfrm>
            <a:off x="2385225" y="2802075"/>
            <a:ext cx="460200" cy="257400"/>
          </a:xfrm>
          <a:prstGeom prst="flowChartConnector">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p:nvPr/>
        </p:nvSpPr>
        <p:spPr>
          <a:xfrm>
            <a:off x="5621750" y="3020150"/>
            <a:ext cx="3154680" cy="1948212"/>
          </a:xfrm>
          <a:prstGeom prst="cloud">
            <a:avLst/>
          </a:prstGeom>
          <a:solidFill>
            <a:srgbClr val="EEEEE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5226350" y="481276"/>
            <a:ext cx="3377268" cy="2090448"/>
          </a:xfrm>
          <a:prstGeom prst="cloud">
            <a:avLst/>
          </a:prstGeom>
          <a:solidFill>
            <a:srgbClr val="EEEEE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1167400" y="3234264"/>
            <a:ext cx="1728648" cy="1779408"/>
          </a:xfrm>
          <a:prstGeom prst="cloud">
            <a:avLst/>
          </a:prstGeom>
          <a:solidFill>
            <a:srgbClr val="EEEEE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1133202" y="1071950"/>
            <a:ext cx="1977804" cy="1948212"/>
          </a:xfrm>
          <a:prstGeom prst="cloud">
            <a:avLst/>
          </a:prstGeom>
          <a:solidFill>
            <a:srgbClr val="EEEEEE"/>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type="title"/>
          </p:nvPr>
        </p:nvSpPr>
        <p:spPr>
          <a:xfrm>
            <a:off x="311700" y="445025"/>
            <a:ext cx="28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CN">
                <a:solidFill>
                  <a:srgbClr val="744E20"/>
                </a:solidFill>
                <a:latin typeface="Russo One"/>
                <a:ea typeface="Russo One"/>
                <a:cs typeface="Russo One"/>
                <a:sym typeface="Russo One"/>
              </a:rPr>
              <a:t>Background</a:t>
            </a:r>
            <a:endParaRPr/>
          </a:p>
        </p:txBody>
      </p:sp>
      <p:pic>
        <p:nvPicPr>
          <p:cNvPr id="88" name="Google Shape;88;p16"/>
          <p:cNvPicPr preferRelativeResize="0"/>
          <p:nvPr/>
        </p:nvPicPr>
        <p:blipFill>
          <a:blip r:embed="rId3">
            <a:alphaModFix/>
          </a:blip>
          <a:stretch>
            <a:fillRect/>
          </a:stretch>
        </p:blipFill>
        <p:spPr>
          <a:xfrm>
            <a:off x="1443662" y="3442812"/>
            <a:ext cx="1176125" cy="1176125"/>
          </a:xfrm>
          <a:prstGeom prst="rect">
            <a:avLst/>
          </a:prstGeom>
          <a:noFill/>
          <a:ln>
            <a:noFill/>
          </a:ln>
        </p:spPr>
      </p:pic>
      <p:pic>
        <p:nvPicPr>
          <p:cNvPr id="89" name="Google Shape;89;p16"/>
          <p:cNvPicPr preferRelativeResize="0"/>
          <p:nvPr/>
        </p:nvPicPr>
        <p:blipFill>
          <a:blip r:embed="rId4">
            <a:alphaModFix/>
          </a:blip>
          <a:stretch>
            <a:fillRect/>
          </a:stretch>
        </p:blipFill>
        <p:spPr>
          <a:xfrm>
            <a:off x="3218950" y="1987588"/>
            <a:ext cx="2438400" cy="2438400"/>
          </a:xfrm>
          <a:prstGeom prst="rect">
            <a:avLst/>
          </a:prstGeom>
          <a:noFill/>
          <a:ln>
            <a:noFill/>
          </a:ln>
        </p:spPr>
      </p:pic>
      <p:pic>
        <p:nvPicPr>
          <p:cNvPr id="90" name="Google Shape;90;p16"/>
          <p:cNvPicPr preferRelativeResize="0"/>
          <p:nvPr/>
        </p:nvPicPr>
        <p:blipFill>
          <a:blip r:embed="rId5">
            <a:alphaModFix/>
          </a:blip>
          <a:stretch>
            <a:fillRect/>
          </a:stretch>
        </p:blipFill>
        <p:spPr>
          <a:xfrm>
            <a:off x="5841375" y="1110773"/>
            <a:ext cx="1066500" cy="1066477"/>
          </a:xfrm>
          <a:prstGeom prst="rect">
            <a:avLst/>
          </a:prstGeom>
          <a:noFill/>
          <a:ln>
            <a:noFill/>
          </a:ln>
        </p:spPr>
      </p:pic>
      <p:pic>
        <p:nvPicPr>
          <p:cNvPr id="91" name="Google Shape;91;p16"/>
          <p:cNvPicPr preferRelativeResize="0"/>
          <p:nvPr/>
        </p:nvPicPr>
        <p:blipFill>
          <a:blip r:embed="rId6">
            <a:alphaModFix/>
          </a:blip>
          <a:stretch>
            <a:fillRect/>
          </a:stretch>
        </p:blipFill>
        <p:spPr>
          <a:xfrm>
            <a:off x="1487825" y="1457987"/>
            <a:ext cx="1176125" cy="1176125"/>
          </a:xfrm>
          <a:prstGeom prst="rect">
            <a:avLst/>
          </a:prstGeom>
          <a:noFill/>
          <a:ln>
            <a:noFill/>
          </a:ln>
        </p:spPr>
      </p:pic>
      <p:pic>
        <p:nvPicPr>
          <p:cNvPr id="92" name="Google Shape;92;p16"/>
          <p:cNvPicPr preferRelativeResize="0"/>
          <p:nvPr/>
        </p:nvPicPr>
        <p:blipFill>
          <a:blip r:embed="rId7">
            <a:alphaModFix/>
          </a:blip>
          <a:stretch>
            <a:fillRect/>
          </a:stretch>
        </p:blipFill>
        <p:spPr>
          <a:xfrm>
            <a:off x="7125675" y="1194888"/>
            <a:ext cx="898275" cy="898250"/>
          </a:xfrm>
          <a:prstGeom prst="rect">
            <a:avLst/>
          </a:prstGeom>
          <a:noFill/>
          <a:ln>
            <a:noFill/>
          </a:ln>
        </p:spPr>
      </p:pic>
      <p:pic>
        <p:nvPicPr>
          <p:cNvPr id="93" name="Google Shape;93;p16"/>
          <p:cNvPicPr preferRelativeResize="0"/>
          <p:nvPr/>
        </p:nvPicPr>
        <p:blipFill>
          <a:blip r:embed="rId8">
            <a:alphaModFix/>
          </a:blip>
          <a:stretch>
            <a:fillRect/>
          </a:stretch>
        </p:blipFill>
        <p:spPr>
          <a:xfrm>
            <a:off x="7658000" y="3808950"/>
            <a:ext cx="630051" cy="630051"/>
          </a:xfrm>
          <a:prstGeom prst="rect">
            <a:avLst/>
          </a:prstGeom>
          <a:noFill/>
          <a:ln>
            <a:noFill/>
          </a:ln>
        </p:spPr>
      </p:pic>
      <p:pic>
        <p:nvPicPr>
          <p:cNvPr id="94" name="Google Shape;94;p16"/>
          <p:cNvPicPr preferRelativeResize="0"/>
          <p:nvPr/>
        </p:nvPicPr>
        <p:blipFill>
          <a:blip r:embed="rId9">
            <a:alphaModFix/>
          </a:blip>
          <a:stretch>
            <a:fillRect/>
          </a:stretch>
        </p:blipFill>
        <p:spPr>
          <a:xfrm>
            <a:off x="6900525" y="3214475"/>
            <a:ext cx="720100" cy="720100"/>
          </a:xfrm>
          <a:prstGeom prst="rect">
            <a:avLst/>
          </a:prstGeom>
          <a:noFill/>
          <a:ln>
            <a:noFill/>
          </a:ln>
        </p:spPr>
      </p:pic>
      <p:pic>
        <p:nvPicPr>
          <p:cNvPr id="95" name="Google Shape;95;p16"/>
          <p:cNvPicPr preferRelativeResize="0"/>
          <p:nvPr/>
        </p:nvPicPr>
        <p:blipFill>
          <a:blip r:embed="rId10">
            <a:alphaModFix/>
          </a:blip>
          <a:stretch>
            <a:fillRect/>
          </a:stretch>
        </p:blipFill>
        <p:spPr>
          <a:xfrm>
            <a:off x="6256500" y="3808949"/>
            <a:ext cx="630051" cy="630051"/>
          </a:xfrm>
          <a:prstGeom prst="rect">
            <a:avLst/>
          </a:prstGeom>
          <a:noFill/>
          <a:ln>
            <a:noFill/>
          </a:ln>
        </p:spPr>
      </p:pic>
      <p:sp>
        <p:nvSpPr>
          <p:cNvPr id="96" name="Google Shape;96;p16"/>
          <p:cNvSpPr txBox="1"/>
          <p:nvPr/>
        </p:nvSpPr>
        <p:spPr>
          <a:xfrm>
            <a:off x="6445025" y="671750"/>
            <a:ext cx="106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solidFill>
                  <a:srgbClr val="744E20"/>
                </a:solidFill>
                <a:latin typeface="Impact"/>
                <a:ea typeface="Impact"/>
                <a:cs typeface="Impact"/>
                <a:sym typeface="Impact"/>
              </a:rPr>
              <a:t>Forever??</a:t>
            </a:r>
            <a:endParaRPr>
              <a:solidFill>
                <a:srgbClr val="744E20"/>
              </a:solidFill>
              <a:latin typeface="Impact"/>
              <a:ea typeface="Impact"/>
              <a:cs typeface="Impact"/>
              <a:sym typeface="Impact"/>
            </a:endParaRPr>
          </a:p>
        </p:txBody>
      </p:sp>
      <p:sp>
        <p:nvSpPr>
          <p:cNvPr id="97" name="Google Shape;97;p16"/>
          <p:cNvSpPr/>
          <p:nvPr/>
        </p:nvSpPr>
        <p:spPr>
          <a:xfrm>
            <a:off x="2976850" y="2571750"/>
            <a:ext cx="242100" cy="195000"/>
          </a:xfrm>
          <a:prstGeom prst="flowChartConnector">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2907800" y="3318175"/>
            <a:ext cx="299400" cy="240000"/>
          </a:xfrm>
          <a:prstGeom prst="flowChartConnector">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4766150" y="1742375"/>
            <a:ext cx="299400" cy="195000"/>
          </a:xfrm>
          <a:prstGeom prst="flowChartConnector">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5584200" y="3214475"/>
            <a:ext cx="299400" cy="195000"/>
          </a:xfrm>
          <a:prstGeom prst="flowChartConnector">
            <a:avLst/>
          </a:prstGeom>
          <a:solidFill>
            <a:srgbClr val="EEEEEE"/>
          </a:solidFill>
          <a:ln cap="flat" cmpd="sng" w="9525">
            <a:solidFill>
              <a:srgbClr val="EEEEE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7"/>
          <p:cNvPicPr preferRelativeResize="0"/>
          <p:nvPr/>
        </p:nvPicPr>
        <p:blipFill>
          <a:blip r:embed="rId3">
            <a:alphaModFix/>
          </a:blip>
          <a:stretch>
            <a:fillRect/>
          </a:stretch>
        </p:blipFill>
        <p:spPr>
          <a:xfrm>
            <a:off x="3403950" y="3627212"/>
            <a:ext cx="521225" cy="521225"/>
          </a:xfrm>
          <a:prstGeom prst="rect">
            <a:avLst/>
          </a:prstGeom>
          <a:noFill/>
          <a:ln>
            <a:noFill/>
          </a:ln>
        </p:spPr>
      </p:pic>
      <p:sp>
        <p:nvSpPr>
          <p:cNvPr id="106" name="Google Shape;10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rgbClr val="744E20"/>
                </a:solidFill>
                <a:latin typeface="Russo One"/>
                <a:ea typeface="Russo One"/>
                <a:cs typeface="Russo One"/>
                <a:sym typeface="Russo One"/>
              </a:rPr>
              <a:t>I</a:t>
            </a:r>
            <a:r>
              <a:rPr lang="zh-CN">
                <a:solidFill>
                  <a:srgbClr val="744E20"/>
                </a:solidFill>
                <a:latin typeface="Russo One"/>
                <a:ea typeface="Russo One"/>
                <a:cs typeface="Russo One"/>
                <a:sym typeface="Russo One"/>
              </a:rPr>
              <a:t>ntroduction</a:t>
            </a:r>
            <a:endParaRPr>
              <a:solidFill>
                <a:srgbClr val="744E20"/>
              </a:solidFill>
              <a:latin typeface="Russo One"/>
              <a:ea typeface="Russo One"/>
              <a:cs typeface="Russo One"/>
              <a:sym typeface="Russo One"/>
            </a:endParaRPr>
          </a:p>
        </p:txBody>
      </p:sp>
      <p:pic>
        <p:nvPicPr>
          <p:cNvPr id="107" name="Google Shape;107;p17"/>
          <p:cNvPicPr preferRelativeResize="0"/>
          <p:nvPr/>
        </p:nvPicPr>
        <p:blipFill>
          <a:blip r:embed="rId4">
            <a:alphaModFix/>
          </a:blip>
          <a:stretch>
            <a:fillRect/>
          </a:stretch>
        </p:blipFill>
        <p:spPr>
          <a:xfrm>
            <a:off x="2201760" y="2192443"/>
            <a:ext cx="956800" cy="956820"/>
          </a:xfrm>
          <a:prstGeom prst="rect">
            <a:avLst/>
          </a:prstGeom>
          <a:noFill/>
          <a:ln>
            <a:noFill/>
          </a:ln>
        </p:spPr>
      </p:pic>
      <p:pic>
        <p:nvPicPr>
          <p:cNvPr id="108" name="Google Shape;108;p17"/>
          <p:cNvPicPr preferRelativeResize="0"/>
          <p:nvPr/>
        </p:nvPicPr>
        <p:blipFill>
          <a:blip r:embed="rId5">
            <a:alphaModFix/>
          </a:blip>
          <a:stretch>
            <a:fillRect/>
          </a:stretch>
        </p:blipFill>
        <p:spPr>
          <a:xfrm>
            <a:off x="7963600" y="2145188"/>
            <a:ext cx="915875" cy="915875"/>
          </a:xfrm>
          <a:prstGeom prst="rect">
            <a:avLst/>
          </a:prstGeom>
          <a:noFill/>
          <a:ln>
            <a:noFill/>
          </a:ln>
        </p:spPr>
      </p:pic>
      <p:pic>
        <p:nvPicPr>
          <p:cNvPr id="109" name="Google Shape;109;p17"/>
          <p:cNvPicPr preferRelativeResize="0"/>
          <p:nvPr/>
        </p:nvPicPr>
        <p:blipFill>
          <a:blip r:embed="rId6">
            <a:alphaModFix/>
          </a:blip>
          <a:stretch>
            <a:fillRect/>
          </a:stretch>
        </p:blipFill>
        <p:spPr>
          <a:xfrm>
            <a:off x="6033825" y="2175312"/>
            <a:ext cx="855651" cy="855651"/>
          </a:xfrm>
          <a:prstGeom prst="rect">
            <a:avLst/>
          </a:prstGeom>
          <a:noFill/>
          <a:ln>
            <a:noFill/>
          </a:ln>
        </p:spPr>
      </p:pic>
      <p:pic>
        <p:nvPicPr>
          <p:cNvPr id="110" name="Google Shape;110;p17"/>
          <p:cNvPicPr preferRelativeResize="0"/>
          <p:nvPr/>
        </p:nvPicPr>
        <p:blipFill>
          <a:blip r:embed="rId7">
            <a:alphaModFix/>
          </a:blip>
          <a:stretch>
            <a:fillRect/>
          </a:stretch>
        </p:blipFill>
        <p:spPr>
          <a:xfrm>
            <a:off x="4051714" y="2119287"/>
            <a:ext cx="1040550" cy="1040550"/>
          </a:xfrm>
          <a:prstGeom prst="rect">
            <a:avLst/>
          </a:prstGeom>
          <a:noFill/>
          <a:ln>
            <a:noFill/>
          </a:ln>
        </p:spPr>
      </p:pic>
      <p:pic>
        <p:nvPicPr>
          <p:cNvPr id="111" name="Google Shape;111;p17"/>
          <p:cNvPicPr preferRelativeResize="0"/>
          <p:nvPr/>
        </p:nvPicPr>
        <p:blipFill>
          <a:blip r:embed="rId8">
            <a:alphaModFix/>
          </a:blip>
          <a:stretch>
            <a:fillRect/>
          </a:stretch>
        </p:blipFill>
        <p:spPr>
          <a:xfrm>
            <a:off x="4865950" y="3698837"/>
            <a:ext cx="915875" cy="915875"/>
          </a:xfrm>
          <a:prstGeom prst="rect">
            <a:avLst/>
          </a:prstGeom>
          <a:noFill/>
          <a:ln>
            <a:noFill/>
          </a:ln>
        </p:spPr>
      </p:pic>
      <p:pic>
        <p:nvPicPr>
          <p:cNvPr id="112" name="Google Shape;112;p17"/>
          <p:cNvPicPr preferRelativeResize="0"/>
          <p:nvPr/>
        </p:nvPicPr>
        <p:blipFill>
          <a:blip r:embed="rId9">
            <a:alphaModFix/>
          </a:blip>
          <a:stretch>
            <a:fillRect/>
          </a:stretch>
        </p:blipFill>
        <p:spPr>
          <a:xfrm>
            <a:off x="1053063" y="3852488"/>
            <a:ext cx="915875" cy="915875"/>
          </a:xfrm>
          <a:prstGeom prst="rect">
            <a:avLst/>
          </a:prstGeom>
          <a:noFill/>
          <a:ln>
            <a:noFill/>
          </a:ln>
        </p:spPr>
      </p:pic>
      <p:pic>
        <p:nvPicPr>
          <p:cNvPr id="113" name="Google Shape;113;p17"/>
          <p:cNvPicPr preferRelativeResize="0"/>
          <p:nvPr/>
        </p:nvPicPr>
        <p:blipFill>
          <a:blip r:embed="rId10">
            <a:alphaModFix/>
          </a:blip>
          <a:stretch>
            <a:fillRect/>
          </a:stretch>
        </p:blipFill>
        <p:spPr>
          <a:xfrm>
            <a:off x="3009302" y="3770450"/>
            <a:ext cx="915875" cy="915875"/>
          </a:xfrm>
          <a:prstGeom prst="rect">
            <a:avLst/>
          </a:prstGeom>
          <a:noFill/>
          <a:ln>
            <a:noFill/>
          </a:ln>
        </p:spPr>
      </p:pic>
      <p:pic>
        <p:nvPicPr>
          <p:cNvPr id="114" name="Google Shape;114;p17"/>
          <p:cNvPicPr preferRelativeResize="0"/>
          <p:nvPr/>
        </p:nvPicPr>
        <p:blipFill>
          <a:blip r:embed="rId11">
            <a:alphaModFix/>
          </a:blip>
          <a:stretch>
            <a:fillRect/>
          </a:stretch>
        </p:blipFill>
        <p:spPr>
          <a:xfrm>
            <a:off x="6722600" y="3636498"/>
            <a:ext cx="1040550" cy="1040529"/>
          </a:xfrm>
          <a:prstGeom prst="rect">
            <a:avLst/>
          </a:prstGeom>
          <a:noFill/>
          <a:ln>
            <a:noFill/>
          </a:ln>
        </p:spPr>
      </p:pic>
      <p:sp>
        <p:nvSpPr>
          <p:cNvPr id="115" name="Google Shape;115;p17"/>
          <p:cNvSpPr txBox="1"/>
          <p:nvPr/>
        </p:nvSpPr>
        <p:spPr>
          <a:xfrm>
            <a:off x="1180425" y="2387100"/>
            <a:ext cx="119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solidFill>
                  <a:srgbClr val="744E20"/>
                </a:solidFill>
                <a:latin typeface="Impact"/>
                <a:ea typeface="Impact"/>
                <a:cs typeface="Impact"/>
                <a:sym typeface="Impact"/>
              </a:rPr>
              <a:t>Search post</a:t>
            </a:r>
            <a:endParaRPr sz="1200">
              <a:solidFill>
                <a:srgbClr val="744E20"/>
              </a:solidFill>
              <a:latin typeface="Impact"/>
              <a:ea typeface="Impact"/>
              <a:cs typeface="Impact"/>
              <a:sym typeface="Impact"/>
            </a:endParaRPr>
          </a:p>
        </p:txBody>
      </p:sp>
      <p:cxnSp>
        <p:nvCxnSpPr>
          <p:cNvPr id="116" name="Google Shape;116;p17"/>
          <p:cNvCxnSpPr/>
          <p:nvPr/>
        </p:nvCxnSpPr>
        <p:spPr>
          <a:xfrm flipH="1" rot="10800000">
            <a:off x="3406100" y="2828800"/>
            <a:ext cx="525000" cy="11100"/>
          </a:xfrm>
          <a:prstGeom prst="straightConnector1">
            <a:avLst/>
          </a:prstGeom>
          <a:noFill/>
          <a:ln cap="flat" cmpd="sng" w="28575">
            <a:solidFill>
              <a:schemeClr val="dk2"/>
            </a:solidFill>
            <a:prstDash val="solid"/>
            <a:round/>
            <a:headEnd len="med" w="med" type="none"/>
            <a:tailEnd len="med" w="med" type="triangle"/>
          </a:ln>
        </p:spPr>
      </p:cxnSp>
      <p:pic>
        <p:nvPicPr>
          <p:cNvPr id="117" name="Google Shape;117;p17"/>
          <p:cNvPicPr preferRelativeResize="0"/>
          <p:nvPr/>
        </p:nvPicPr>
        <p:blipFill>
          <a:blip r:embed="rId12">
            <a:alphaModFix/>
          </a:blip>
          <a:stretch>
            <a:fillRect/>
          </a:stretch>
        </p:blipFill>
        <p:spPr>
          <a:xfrm>
            <a:off x="139850" y="2192448"/>
            <a:ext cx="1040550" cy="1040550"/>
          </a:xfrm>
          <a:prstGeom prst="rect">
            <a:avLst/>
          </a:prstGeom>
          <a:noFill/>
          <a:ln>
            <a:noFill/>
          </a:ln>
        </p:spPr>
      </p:pic>
      <p:cxnSp>
        <p:nvCxnSpPr>
          <p:cNvPr id="118" name="Google Shape;118;p17"/>
          <p:cNvCxnSpPr/>
          <p:nvPr/>
        </p:nvCxnSpPr>
        <p:spPr>
          <a:xfrm flipH="1" rot="10800000">
            <a:off x="1392025" y="2776663"/>
            <a:ext cx="525000" cy="11100"/>
          </a:xfrm>
          <a:prstGeom prst="straightConnector1">
            <a:avLst/>
          </a:prstGeom>
          <a:noFill/>
          <a:ln cap="flat" cmpd="sng" w="28575">
            <a:solidFill>
              <a:schemeClr val="dk2"/>
            </a:solidFill>
            <a:prstDash val="solid"/>
            <a:round/>
            <a:headEnd len="med" w="med" type="none"/>
            <a:tailEnd len="med" w="med" type="triangle"/>
          </a:ln>
        </p:spPr>
      </p:cxnSp>
      <p:sp>
        <p:nvSpPr>
          <p:cNvPr id="119" name="Google Shape;119;p17"/>
          <p:cNvSpPr txBox="1"/>
          <p:nvPr/>
        </p:nvSpPr>
        <p:spPr>
          <a:xfrm>
            <a:off x="3136338" y="2418475"/>
            <a:ext cx="119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solidFill>
                  <a:srgbClr val="744E20"/>
                </a:solidFill>
                <a:latin typeface="Impact"/>
                <a:ea typeface="Impact"/>
                <a:cs typeface="Impact"/>
                <a:sym typeface="Impact"/>
              </a:rPr>
              <a:t>View pet detail</a:t>
            </a:r>
            <a:endParaRPr sz="1200">
              <a:solidFill>
                <a:srgbClr val="744E20"/>
              </a:solidFill>
              <a:latin typeface="Impact"/>
              <a:ea typeface="Impact"/>
              <a:cs typeface="Impact"/>
              <a:sym typeface="Impact"/>
            </a:endParaRPr>
          </a:p>
        </p:txBody>
      </p:sp>
      <p:cxnSp>
        <p:nvCxnSpPr>
          <p:cNvPr id="120" name="Google Shape;120;p17"/>
          <p:cNvCxnSpPr/>
          <p:nvPr/>
        </p:nvCxnSpPr>
        <p:spPr>
          <a:xfrm flipH="1" rot="10800000">
            <a:off x="5212900" y="2792350"/>
            <a:ext cx="525000" cy="11100"/>
          </a:xfrm>
          <a:prstGeom prst="straightConnector1">
            <a:avLst/>
          </a:prstGeom>
          <a:noFill/>
          <a:ln cap="flat" cmpd="sng" w="28575">
            <a:solidFill>
              <a:schemeClr val="dk2"/>
            </a:solidFill>
            <a:prstDash val="solid"/>
            <a:round/>
            <a:headEnd len="med" w="med" type="none"/>
            <a:tailEnd len="med" w="med" type="triangle"/>
          </a:ln>
        </p:spPr>
      </p:cxnSp>
      <p:sp>
        <p:nvSpPr>
          <p:cNvPr id="121" name="Google Shape;121;p17"/>
          <p:cNvSpPr txBox="1"/>
          <p:nvPr/>
        </p:nvSpPr>
        <p:spPr>
          <a:xfrm>
            <a:off x="5092275" y="2402788"/>
            <a:ext cx="70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solidFill>
                  <a:srgbClr val="744E20"/>
                </a:solidFill>
                <a:latin typeface="Impact"/>
                <a:ea typeface="Impact"/>
                <a:cs typeface="Impact"/>
                <a:sym typeface="Impact"/>
              </a:rPr>
              <a:t>Request</a:t>
            </a:r>
            <a:endParaRPr sz="1200">
              <a:solidFill>
                <a:srgbClr val="744E20"/>
              </a:solidFill>
              <a:latin typeface="Impact"/>
              <a:ea typeface="Impact"/>
              <a:cs typeface="Impact"/>
              <a:sym typeface="Impact"/>
            </a:endParaRPr>
          </a:p>
        </p:txBody>
      </p:sp>
      <p:cxnSp>
        <p:nvCxnSpPr>
          <p:cNvPr id="122" name="Google Shape;122;p17"/>
          <p:cNvCxnSpPr/>
          <p:nvPr/>
        </p:nvCxnSpPr>
        <p:spPr>
          <a:xfrm flipH="1" rot="10800000">
            <a:off x="7126725" y="2828788"/>
            <a:ext cx="525000" cy="11100"/>
          </a:xfrm>
          <a:prstGeom prst="straightConnector1">
            <a:avLst/>
          </a:prstGeom>
          <a:noFill/>
          <a:ln cap="flat" cmpd="sng" w="28575">
            <a:solidFill>
              <a:schemeClr val="dk2"/>
            </a:solidFill>
            <a:prstDash val="solid"/>
            <a:round/>
            <a:headEnd len="med" w="med" type="none"/>
            <a:tailEnd len="med" w="med" type="triangle"/>
          </a:ln>
        </p:spPr>
      </p:cxnSp>
      <p:sp>
        <p:nvSpPr>
          <p:cNvPr id="123" name="Google Shape;123;p17"/>
          <p:cNvSpPr txBox="1"/>
          <p:nvPr/>
        </p:nvSpPr>
        <p:spPr>
          <a:xfrm>
            <a:off x="6889475" y="2418475"/>
            <a:ext cx="119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solidFill>
                  <a:srgbClr val="744E20"/>
                </a:solidFill>
                <a:latin typeface="Impact"/>
                <a:ea typeface="Impact"/>
                <a:cs typeface="Impact"/>
                <a:sym typeface="Impact"/>
              </a:rPr>
              <a:t>Make a deal</a:t>
            </a:r>
            <a:endParaRPr sz="1200">
              <a:solidFill>
                <a:srgbClr val="744E20"/>
              </a:solidFill>
              <a:latin typeface="Impact"/>
              <a:ea typeface="Impact"/>
              <a:cs typeface="Impact"/>
              <a:sym typeface="Impact"/>
            </a:endParaRPr>
          </a:p>
        </p:txBody>
      </p:sp>
      <p:cxnSp>
        <p:nvCxnSpPr>
          <p:cNvPr id="124" name="Google Shape;124;p17"/>
          <p:cNvCxnSpPr/>
          <p:nvPr/>
        </p:nvCxnSpPr>
        <p:spPr>
          <a:xfrm flipH="1">
            <a:off x="8042775" y="3596038"/>
            <a:ext cx="321900" cy="288600"/>
          </a:xfrm>
          <a:prstGeom prst="straightConnector1">
            <a:avLst/>
          </a:prstGeom>
          <a:noFill/>
          <a:ln cap="flat" cmpd="sng" w="28575">
            <a:solidFill>
              <a:schemeClr val="dk2"/>
            </a:solidFill>
            <a:prstDash val="solid"/>
            <a:round/>
            <a:headEnd len="med" w="med" type="none"/>
            <a:tailEnd len="med" w="med" type="triangle"/>
          </a:ln>
        </p:spPr>
      </p:cxnSp>
      <p:sp>
        <p:nvSpPr>
          <p:cNvPr id="125" name="Google Shape;125;p17"/>
          <p:cNvSpPr txBox="1"/>
          <p:nvPr/>
        </p:nvSpPr>
        <p:spPr>
          <a:xfrm rot="-2469942">
            <a:off x="7659737" y="3188821"/>
            <a:ext cx="1199109" cy="36928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solidFill>
                  <a:srgbClr val="744E20"/>
                </a:solidFill>
                <a:latin typeface="Impact"/>
                <a:ea typeface="Impact"/>
                <a:cs typeface="Impact"/>
                <a:sym typeface="Impact"/>
              </a:rPr>
              <a:t>Fosterage</a:t>
            </a:r>
            <a:endParaRPr sz="1200">
              <a:solidFill>
                <a:srgbClr val="744E20"/>
              </a:solidFill>
              <a:latin typeface="Impact"/>
              <a:ea typeface="Impact"/>
              <a:cs typeface="Impact"/>
              <a:sym typeface="Impact"/>
            </a:endParaRPr>
          </a:p>
        </p:txBody>
      </p:sp>
      <p:cxnSp>
        <p:nvCxnSpPr>
          <p:cNvPr id="126" name="Google Shape;126;p17"/>
          <p:cNvCxnSpPr/>
          <p:nvPr/>
        </p:nvCxnSpPr>
        <p:spPr>
          <a:xfrm rot="10800000">
            <a:off x="5884900" y="4355825"/>
            <a:ext cx="582600" cy="8400"/>
          </a:xfrm>
          <a:prstGeom prst="straightConnector1">
            <a:avLst/>
          </a:prstGeom>
          <a:noFill/>
          <a:ln cap="flat" cmpd="sng" w="28575">
            <a:solidFill>
              <a:schemeClr val="dk2"/>
            </a:solidFill>
            <a:prstDash val="solid"/>
            <a:round/>
            <a:headEnd len="med" w="med" type="none"/>
            <a:tailEnd len="med" w="med" type="triangle"/>
          </a:ln>
        </p:spPr>
      </p:cxnSp>
      <p:sp>
        <p:nvSpPr>
          <p:cNvPr id="127" name="Google Shape;127;p17"/>
          <p:cNvSpPr txBox="1"/>
          <p:nvPr/>
        </p:nvSpPr>
        <p:spPr>
          <a:xfrm>
            <a:off x="5851125" y="4012575"/>
            <a:ext cx="97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solidFill>
                  <a:srgbClr val="744E20"/>
                </a:solidFill>
                <a:latin typeface="Impact"/>
                <a:ea typeface="Impact"/>
                <a:cs typeface="Impact"/>
                <a:sym typeface="Impact"/>
              </a:rPr>
              <a:t>Pet sitter</a:t>
            </a:r>
            <a:endParaRPr sz="1200">
              <a:solidFill>
                <a:srgbClr val="744E20"/>
              </a:solidFill>
              <a:latin typeface="Impact"/>
              <a:ea typeface="Impact"/>
              <a:cs typeface="Impact"/>
              <a:sym typeface="Impact"/>
            </a:endParaRPr>
          </a:p>
        </p:txBody>
      </p:sp>
      <p:cxnSp>
        <p:nvCxnSpPr>
          <p:cNvPr id="128" name="Google Shape;128;p17"/>
          <p:cNvCxnSpPr/>
          <p:nvPr/>
        </p:nvCxnSpPr>
        <p:spPr>
          <a:xfrm rot="10800000">
            <a:off x="4085500" y="4432250"/>
            <a:ext cx="582600" cy="8400"/>
          </a:xfrm>
          <a:prstGeom prst="straightConnector1">
            <a:avLst/>
          </a:prstGeom>
          <a:noFill/>
          <a:ln cap="flat" cmpd="sng" w="28575">
            <a:solidFill>
              <a:schemeClr val="dk2"/>
            </a:solidFill>
            <a:prstDash val="solid"/>
            <a:round/>
            <a:headEnd len="med" w="med" type="none"/>
            <a:tailEnd len="med" w="med" type="triangle"/>
          </a:ln>
        </p:spPr>
      </p:cxnSp>
      <p:sp>
        <p:nvSpPr>
          <p:cNvPr id="129" name="Google Shape;129;p17"/>
          <p:cNvSpPr txBox="1"/>
          <p:nvPr/>
        </p:nvSpPr>
        <p:spPr>
          <a:xfrm>
            <a:off x="4001075" y="4071350"/>
            <a:ext cx="970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solidFill>
                  <a:srgbClr val="744E20"/>
                </a:solidFill>
                <a:latin typeface="Impact"/>
                <a:ea typeface="Impact"/>
                <a:cs typeface="Impact"/>
                <a:sym typeface="Impact"/>
              </a:rPr>
              <a:t>Travel end</a:t>
            </a:r>
            <a:endParaRPr sz="1200">
              <a:solidFill>
                <a:srgbClr val="744E20"/>
              </a:solidFill>
              <a:latin typeface="Impact"/>
              <a:ea typeface="Impact"/>
              <a:cs typeface="Impact"/>
              <a:sym typeface="Impact"/>
            </a:endParaRPr>
          </a:p>
        </p:txBody>
      </p:sp>
      <p:cxnSp>
        <p:nvCxnSpPr>
          <p:cNvPr id="130" name="Google Shape;130;p17"/>
          <p:cNvCxnSpPr/>
          <p:nvPr/>
        </p:nvCxnSpPr>
        <p:spPr>
          <a:xfrm rot="10800000">
            <a:off x="2123525" y="4486675"/>
            <a:ext cx="582600" cy="8400"/>
          </a:xfrm>
          <a:prstGeom prst="straightConnector1">
            <a:avLst/>
          </a:prstGeom>
          <a:noFill/>
          <a:ln cap="flat" cmpd="sng" w="28575">
            <a:solidFill>
              <a:schemeClr val="dk2"/>
            </a:solidFill>
            <a:prstDash val="solid"/>
            <a:round/>
            <a:headEnd len="med" w="med" type="none"/>
            <a:tailEnd len="med" w="med" type="triangle"/>
          </a:ln>
        </p:spPr>
      </p:cxnSp>
      <p:sp>
        <p:nvSpPr>
          <p:cNvPr id="131" name="Google Shape;131;p17"/>
          <p:cNvSpPr txBox="1"/>
          <p:nvPr/>
        </p:nvSpPr>
        <p:spPr>
          <a:xfrm>
            <a:off x="2039100" y="4125775"/>
            <a:ext cx="1097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solidFill>
                  <a:srgbClr val="744E20"/>
                </a:solidFill>
                <a:latin typeface="Impact"/>
                <a:ea typeface="Impact"/>
                <a:cs typeface="Impact"/>
                <a:sym typeface="Impact"/>
              </a:rPr>
              <a:t>Return home</a:t>
            </a:r>
            <a:endParaRPr sz="1200">
              <a:solidFill>
                <a:srgbClr val="744E20"/>
              </a:solidFill>
              <a:latin typeface="Impact"/>
              <a:ea typeface="Impact"/>
              <a:cs typeface="Impact"/>
              <a:sym typeface="Impact"/>
            </a:endParaRPr>
          </a:p>
        </p:txBody>
      </p:sp>
      <p:sp>
        <p:nvSpPr>
          <p:cNvPr id="132" name="Google Shape;132;p17"/>
          <p:cNvSpPr txBox="1"/>
          <p:nvPr/>
        </p:nvSpPr>
        <p:spPr>
          <a:xfrm>
            <a:off x="411125" y="1188975"/>
            <a:ext cx="864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900">
                <a:solidFill>
                  <a:srgbClr val="744E20"/>
                </a:solidFill>
                <a:latin typeface="Russo One"/>
                <a:ea typeface="Russo One"/>
                <a:cs typeface="Russo One"/>
                <a:sym typeface="Russo One"/>
              </a:rPr>
              <a:t>PetMeNow: </a:t>
            </a:r>
            <a:r>
              <a:rPr b="1" lang="zh-CN" sz="1500">
                <a:solidFill>
                  <a:schemeClr val="dk1"/>
                </a:solidFill>
              </a:rPr>
              <a:t>The temporary freedom for the pet owners, the temporary happiness for the pet lovers.</a:t>
            </a:r>
            <a:endParaRPr b="1"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rgbClr val="744E20"/>
                </a:solidFill>
                <a:latin typeface="Russo One"/>
                <a:ea typeface="Russo One"/>
                <a:cs typeface="Russo One"/>
                <a:sym typeface="Russo One"/>
              </a:rPr>
              <a:t>PetMeNow features</a:t>
            </a:r>
            <a:endParaRPr>
              <a:solidFill>
                <a:srgbClr val="744E20"/>
              </a:solidFill>
              <a:latin typeface="Russo One"/>
              <a:ea typeface="Russo One"/>
              <a:cs typeface="Russo One"/>
              <a:sym typeface="Russo One"/>
            </a:endParaRPr>
          </a:p>
        </p:txBody>
      </p:sp>
      <p:pic>
        <p:nvPicPr>
          <p:cNvPr descr="Guest post - Free user icons" id="138" name="Google Shape;138;p18"/>
          <p:cNvPicPr preferRelativeResize="0"/>
          <p:nvPr/>
        </p:nvPicPr>
        <p:blipFill>
          <a:blip r:embed="rId3">
            <a:alphaModFix/>
          </a:blip>
          <a:stretch>
            <a:fillRect/>
          </a:stretch>
        </p:blipFill>
        <p:spPr>
          <a:xfrm>
            <a:off x="1060562" y="1423287"/>
            <a:ext cx="1299300" cy="1299300"/>
          </a:xfrm>
          <a:prstGeom prst="rect">
            <a:avLst/>
          </a:prstGeom>
          <a:noFill/>
          <a:ln>
            <a:noFill/>
          </a:ln>
        </p:spPr>
      </p:pic>
      <p:pic>
        <p:nvPicPr>
          <p:cNvPr id="139" name="Google Shape;139;p18"/>
          <p:cNvPicPr preferRelativeResize="0"/>
          <p:nvPr/>
        </p:nvPicPr>
        <p:blipFill>
          <a:blip r:embed="rId4">
            <a:alphaModFix/>
          </a:blip>
          <a:stretch>
            <a:fillRect/>
          </a:stretch>
        </p:blipFill>
        <p:spPr>
          <a:xfrm>
            <a:off x="3001088" y="1496372"/>
            <a:ext cx="1095525" cy="1095525"/>
          </a:xfrm>
          <a:prstGeom prst="rect">
            <a:avLst/>
          </a:prstGeom>
          <a:noFill/>
          <a:ln>
            <a:noFill/>
          </a:ln>
        </p:spPr>
      </p:pic>
      <p:pic>
        <p:nvPicPr>
          <p:cNvPr id="140" name="Google Shape;140;p18"/>
          <p:cNvPicPr preferRelativeResize="0"/>
          <p:nvPr/>
        </p:nvPicPr>
        <p:blipFill>
          <a:blip r:embed="rId5">
            <a:alphaModFix/>
          </a:blip>
          <a:stretch>
            <a:fillRect/>
          </a:stretch>
        </p:blipFill>
        <p:spPr>
          <a:xfrm>
            <a:off x="559025" y="3540821"/>
            <a:ext cx="725999" cy="725979"/>
          </a:xfrm>
          <a:prstGeom prst="rect">
            <a:avLst/>
          </a:prstGeom>
          <a:noFill/>
          <a:ln>
            <a:noFill/>
          </a:ln>
        </p:spPr>
      </p:pic>
      <p:pic>
        <p:nvPicPr>
          <p:cNvPr id="141" name="Google Shape;141;p18"/>
          <p:cNvPicPr preferRelativeResize="0"/>
          <p:nvPr/>
        </p:nvPicPr>
        <p:blipFill>
          <a:blip r:embed="rId6">
            <a:alphaModFix/>
          </a:blip>
          <a:stretch>
            <a:fillRect/>
          </a:stretch>
        </p:blipFill>
        <p:spPr>
          <a:xfrm>
            <a:off x="4919762" y="1496354"/>
            <a:ext cx="1095525" cy="1095547"/>
          </a:xfrm>
          <a:prstGeom prst="rect">
            <a:avLst/>
          </a:prstGeom>
          <a:noFill/>
          <a:ln>
            <a:noFill/>
          </a:ln>
        </p:spPr>
      </p:pic>
      <p:pic>
        <p:nvPicPr>
          <p:cNvPr id="142" name="Google Shape;142;p18"/>
          <p:cNvPicPr preferRelativeResize="0"/>
          <p:nvPr/>
        </p:nvPicPr>
        <p:blipFill>
          <a:blip r:embed="rId7">
            <a:alphaModFix/>
          </a:blip>
          <a:stretch>
            <a:fillRect/>
          </a:stretch>
        </p:blipFill>
        <p:spPr>
          <a:xfrm>
            <a:off x="6838437" y="1382912"/>
            <a:ext cx="1245000" cy="1245000"/>
          </a:xfrm>
          <a:prstGeom prst="rect">
            <a:avLst/>
          </a:prstGeom>
          <a:noFill/>
          <a:ln>
            <a:noFill/>
          </a:ln>
        </p:spPr>
      </p:pic>
      <p:pic>
        <p:nvPicPr>
          <p:cNvPr id="143" name="Google Shape;143;p18"/>
          <p:cNvPicPr preferRelativeResize="0"/>
          <p:nvPr/>
        </p:nvPicPr>
        <p:blipFill>
          <a:blip r:embed="rId8">
            <a:alphaModFix/>
          </a:blip>
          <a:stretch>
            <a:fillRect/>
          </a:stretch>
        </p:blipFill>
        <p:spPr>
          <a:xfrm>
            <a:off x="3094787" y="3492025"/>
            <a:ext cx="823549" cy="823549"/>
          </a:xfrm>
          <a:prstGeom prst="rect">
            <a:avLst/>
          </a:prstGeom>
          <a:noFill/>
          <a:ln>
            <a:noFill/>
          </a:ln>
        </p:spPr>
      </p:pic>
      <p:pic>
        <p:nvPicPr>
          <p:cNvPr id="144" name="Google Shape;144;p18"/>
          <p:cNvPicPr preferRelativeResize="0"/>
          <p:nvPr/>
        </p:nvPicPr>
        <p:blipFill>
          <a:blip r:embed="rId9">
            <a:alphaModFix/>
          </a:blip>
          <a:stretch>
            <a:fillRect/>
          </a:stretch>
        </p:blipFill>
        <p:spPr>
          <a:xfrm>
            <a:off x="4569650" y="3461837"/>
            <a:ext cx="786350" cy="786350"/>
          </a:xfrm>
          <a:prstGeom prst="rect">
            <a:avLst/>
          </a:prstGeom>
          <a:noFill/>
          <a:ln>
            <a:noFill/>
          </a:ln>
        </p:spPr>
      </p:pic>
      <p:pic>
        <p:nvPicPr>
          <p:cNvPr id="145" name="Google Shape;145;p18"/>
          <p:cNvPicPr preferRelativeResize="0"/>
          <p:nvPr/>
        </p:nvPicPr>
        <p:blipFill>
          <a:blip r:embed="rId10">
            <a:alphaModFix/>
          </a:blip>
          <a:stretch>
            <a:fillRect/>
          </a:stretch>
        </p:blipFill>
        <p:spPr>
          <a:xfrm>
            <a:off x="6064975" y="3415375"/>
            <a:ext cx="879250" cy="879250"/>
          </a:xfrm>
          <a:prstGeom prst="rect">
            <a:avLst/>
          </a:prstGeom>
          <a:noFill/>
          <a:ln>
            <a:noFill/>
          </a:ln>
        </p:spPr>
      </p:pic>
      <p:pic>
        <p:nvPicPr>
          <p:cNvPr id="146" name="Google Shape;146;p18"/>
          <p:cNvPicPr preferRelativeResize="0"/>
          <p:nvPr/>
        </p:nvPicPr>
        <p:blipFill>
          <a:blip r:embed="rId11">
            <a:alphaModFix/>
          </a:blip>
          <a:stretch>
            <a:fillRect/>
          </a:stretch>
        </p:blipFill>
        <p:spPr>
          <a:xfrm>
            <a:off x="1722425" y="3443251"/>
            <a:ext cx="823549" cy="823521"/>
          </a:xfrm>
          <a:prstGeom prst="rect">
            <a:avLst/>
          </a:prstGeom>
          <a:noFill/>
          <a:ln>
            <a:noFill/>
          </a:ln>
        </p:spPr>
      </p:pic>
      <p:pic>
        <p:nvPicPr>
          <p:cNvPr id="147" name="Google Shape;147;p18"/>
          <p:cNvPicPr preferRelativeResize="0"/>
          <p:nvPr/>
        </p:nvPicPr>
        <p:blipFill>
          <a:blip r:embed="rId12">
            <a:alphaModFix/>
          </a:blip>
          <a:stretch>
            <a:fillRect/>
          </a:stretch>
        </p:blipFill>
        <p:spPr>
          <a:xfrm>
            <a:off x="7577212" y="3415387"/>
            <a:ext cx="879250" cy="879250"/>
          </a:xfrm>
          <a:prstGeom prst="rect">
            <a:avLst/>
          </a:prstGeom>
          <a:noFill/>
          <a:ln>
            <a:noFill/>
          </a:ln>
        </p:spPr>
      </p:pic>
      <p:pic>
        <p:nvPicPr>
          <p:cNvPr id="148" name="Google Shape;148;p18"/>
          <p:cNvPicPr preferRelativeResize="0"/>
          <p:nvPr/>
        </p:nvPicPr>
        <p:blipFill>
          <a:blip r:embed="rId13">
            <a:alphaModFix/>
          </a:blip>
          <a:stretch>
            <a:fillRect/>
          </a:stretch>
        </p:blipFill>
        <p:spPr>
          <a:xfrm>
            <a:off x="5347425" y="502175"/>
            <a:ext cx="572700" cy="572700"/>
          </a:xfrm>
          <a:prstGeom prst="rect">
            <a:avLst/>
          </a:prstGeom>
          <a:noFill/>
          <a:ln>
            <a:noFill/>
          </a:ln>
        </p:spPr>
      </p:pic>
      <p:pic>
        <p:nvPicPr>
          <p:cNvPr id="149" name="Google Shape;149;p18"/>
          <p:cNvPicPr preferRelativeResize="0"/>
          <p:nvPr/>
        </p:nvPicPr>
        <p:blipFill>
          <a:blip r:embed="rId14">
            <a:alphaModFix/>
          </a:blip>
          <a:stretch>
            <a:fillRect/>
          </a:stretch>
        </p:blipFill>
        <p:spPr>
          <a:xfrm>
            <a:off x="4572000" y="555763"/>
            <a:ext cx="465524" cy="465524"/>
          </a:xfrm>
          <a:prstGeom prst="rect">
            <a:avLst/>
          </a:prstGeom>
          <a:noFill/>
          <a:ln>
            <a:noFill/>
          </a:ln>
        </p:spPr>
      </p:pic>
      <p:sp>
        <p:nvSpPr>
          <p:cNvPr id="150" name="Google Shape;150;p18"/>
          <p:cNvSpPr txBox="1"/>
          <p:nvPr/>
        </p:nvSpPr>
        <p:spPr>
          <a:xfrm>
            <a:off x="1285013" y="2722588"/>
            <a:ext cx="72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a:solidFill>
                  <a:srgbClr val="744E20"/>
                </a:solidFill>
                <a:latin typeface="Prompt"/>
                <a:ea typeface="Prompt"/>
                <a:cs typeface="Prompt"/>
                <a:sym typeface="Prompt"/>
              </a:rPr>
              <a:t>Post</a:t>
            </a:r>
            <a:endParaRPr b="1">
              <a:solidFill>
                <a:srgbClr val="744E20"/>
              </a:solidFill>
              <a:latin typeface="Prompt"/>
              <a:ea typeface="Prompt"/>
              <a:cs typeface="Prompt"/>
              <a:sym typeface="Prompt"/>
            </a:endParaRPr>
          </a:p>
        </p:txBody>
      </p:sp>
      <p:sp>
        <p:nvSpPr>
          <p:cNvPr id="151" name="Google Shape;151;p18"/>
          <p:cNvSpPr txBox="1"/>
          <p:nvPr/>
        </p:nvSpPr>
        <p:spPr>
          <a:xfrm>
            <a:off x="2926338" y="2722588"/>
            <a:ext cx="124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a:solidFill>
                  <a:srgbClr val="744E20"/>
                </a:solidFill>
                <a:latin typeface="Prompt"/>
                <a:ea typeface="Prompt"/>
                <a:cs typeface="Prompt"/>
                <a:sym typeface="Prompt"/>
              </a:rPr>
              <a:t>Chat</a:t>
            </a:r>
            <a:endParaRPr b="1">
              <a:solidFill>
                <a:srgbClr val="744E20"/>
              </a:solidFill>
              <a:latin typeface="Prompt"/>
              <a:ea typeface="Prompt"/>
              <a:cs typeface="Prompt"/>
              <a:sym typeface="Prompt"/>
            </a:endParaRPr>
          </a:p>
        </p:txBody>
      </p:sp>
      <p:sp>
        <p:nvSpPr>
          <p:cNvPr id="152" name="Google Shape;152;p18"/>
          <p:cNvSpPr txBox="1"/>
          <p:nvPr/>
        </p:nvSpPr>
        <p:spPr>
          <a:xfrm>
            <a:off x="4845025" y="2722588"/>
            <a:ext cx="124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a:solidFill>
                  <a:srgbClr val="744E20"/>
                </a:solidFill>
                <a:latin typeface="Prompt"/>
                <a:ea typeface="Prompt"/>
                <a:cs typeface="Prompt"/>
                <a:sym typeface="Prompt"/>
              </a:rPr>
              <a:t>History</a:t>
            </a:r>
            <a:endParaRPr b="1">
              <a:solidFill>
                <a:srgbClr val="744E20"/>
              </a:solidFill>
              <a:latin typeface="Prompt"/>
              <a:ea typeface="Prompt"/>
              <a:cs typeface="Prompt"/>
              <a:sym typeface="Prompt"/>
            </a:endParaRPr>
          </a:p>
        </p:txBody>
      </p:sp>
      <p:sp>
        <p:nvSpPr>
          <p:cNvPr id="153" name="Google Shape;153;p18"/>
          <p:cNvSpPr txBox="1"/>
          <p:nvPr/>
        </p:nvSpPr>
        <p:spPr>
          <a:xfrm>
            <a:off x="6838425" y="2722588"/>
            <a:ext cx="124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a:solidFill>
                  <a:srgbClr val="744E20"/>
                </a:solidFill>
                <a:latin typeface="Prompt"/>
                <a:ea typeface="Prompt"/>
                <a:cs typeface="Prompt"/>
                <a:sym typeface="Prompt"/>
              </a:rPr>
              <a:t>User detail</a:t>
            </a:r>
            <a:endParaRPr b="1">
              <a:solidFill>
                <a:srgbClr val="744E20"/>
              </a:solidFill>
              <a:latin typeface="Prompt"/>
              <a:ea typeface="Prompt"/>
              <a:cs typeface="Prompt"/>
              <a:sym typeface="Prompt"/>
            </a:endParaRPr>
          </a:p>
        </p:txBody>
      </p:sp>
      <p:sp>
        <p:nvSpPr>
          <p:cNvPr id="154" name="Google Shape;154;p18"/>
          <p:cNvSpPr txBox="1"/>
          <p:nvPr/>
        </p:nvSpPr>
        <p:spPr>
          <a:xfrm>
            <a:off x="559013" y="4428538"/>
            <a:ext cx="726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200">
                <a:solidFill>
                  <a:srgbClr val="744E20"/>
                </a:solidFill>
                <a:latin typeface="Prompt"/>
                <a:ea typeface="Prompt"/>
                <a:cs typeface="Prompt"/>
                <a:sym typeface="Prompt"/>
              </a:rPr>
              <a:t>Search</a:t>
            </a:r>
            <a:endParaRPr b="1" sz="900">
              <a:solidFill>
                <a:srgbClr val="744E20"/>
              </a:solidFill>
              <a:latin typeface="Prompt"/>
              <a:ea typeface="Prompt"/>
              <a:cs typeface="Prompt"/>
              <a:sym typeface="Prompt"/>
            </a:endParaRPr>
          </a:p>
        </p:txBody>
      </p:sp>
      <p:sp>
        <p:nvSpPr>
          <p:cNvPr id="155" name="Google Shape;155;p18"/>
          <p:cNvSpPr txBox="1"/>
          <p:nvPr/>
        </p:nvSpPr>
        <p:spPr>
          <a:xfrm>
            <a:off x="3094763" y="4428538"/>
            <a:ext cx="726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200">
                <a:solidFill>
                  <a:srgbClr val="744E20"/>
                </a:solidFill>
                <a:latin typeface="Prompt"/>
                <a:ea typeface="Prompt"/>
                <a:cs typeface="Prompt"/>
                <a:sym typeface="Prompt"/>
              </a:rPr>
              <a:t>Image</a:t>
            </a:r>
            <a:endParaRPr b="1" sz="900">
              <a:solidFill>
                <a:srgbClr val="744E20"/>
              </a:solidFill>
              <a:latin typeface="Prompt"/>
              <a:ea typeface="Prompt"/>
              <a:cs typeface="Prompt"/>
              <a:sym typeface="Prompt"/>
            </a:endParaRPr>
          </a:p>
        </p:txBody>
      </p:sp>
      <p:sp>
        <p:nvSpPr>
          <p:cNvPr id="156" name="Google Shape;156;p18"/>
          <p:cNvSpPr txBox="1"/>
          <p:nvPr/>
        </p:nvSpPr>
        <p:spPr>
          <a:xfrm>
            <a:off x="4523178" y="4428550"/>
            <a:ext cx="879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200">
                <a:solidFill>
                  <a:srgbClr val="744E20"/>
                </a:solidFill>
                <a:latin typeface="Prompt"/>
                <a:ea typeface="Prompt"/>
                <a:cs typeface="Prompt"/>
                <a:sym typeface="Prompt"/>
              </a:rPr>
              <a:t>Location</a:t>
            </a:r>
            <a:endParaRPr b="1" sz="900">
              <a:solidFill>
                <a:srgbClr val="744E20"/>
              </a:solidFill>
              <a:latin typeface="Prompt"/>
              <a:ea typeface="Prompt"/>
              <a:cs typeface="Prompt"/>
              <a:sym typeface="Prompt"/>
            </a:endParaRPr>
          </a:p>
        </p:txBody>
      </p:sp>
      <p:sp>
        <p:nvSpPr>
          <p:cNvPr id="157" name="Google Shape;157;p18"/>
          <p:cNvSpPr txBox="1"/>
          <p:nvPr/>
        </p:nvSpPr>
        <p:spPr>
          <a:xfrm>
            <a:off x="5699698" y="4428550"/>
            <a:ext cx="1609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200">
                <a:solidFill>
                  <a:srgbClr val="744E20"/>
                </a:solidFill>
                <a:latin typeface="Prompt"/>
                <a:ea typeface="Prompt"/>
                <a:cs typeface="Prompt"/>
                <a:sym typeface="Prompt"/>
              </a:rPr>
              <a:t>Voice message</a:t>
            </a:r>
            <a:endParaRPr b="1" sz="900">
              <a:solidFill>
                <a:srgbClr val="744E20"/>
              </a:solidFill>
              <a:latin typeface="Prompt"/>
              <a:ea typeface="Prompt"/>
              <a:cs typeface="Prompt"/>
              <a:sym typeface="Prompt"/>
            </a:endParaRPr>
          </a:p>
        </p:txBody>
      </p:sp>
      <p:sp>
        <p:nvSpPr>
          <p:cNvPr id="158" name="Google Shape;158;p18"/>
          <p:cNvSpPr txBox="1"/>
          <p:nvPr/>
        </p:nvSpPr>
        <p:spPr>
          <a:xfrm>
            <a:off x="7606728" y="4428550"/>
            <a:ext cx="879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200">
                <a:solidFill>
                  <a:srgbClr val="744E20"/>
                </a:solidFill>
                <a:latin typeface="Prompt"/>
                <a:ea typeface="Prompt"/>
                <a:cs typeface="Prompt"/>
                <a:sym typeface="Prompt"/>
              </a:rPr>
              <a:t>Camera</a:t>
            </a:r>
            <a:endParaRPr b="1" sz="900">
              <a:solidFill>
                <a:srgbClr val="744E20"/>
              </a:solidFill>
              <a:latin typeface="Prompt"/>
              <a:ea typeface="Prompt"/>
              <a:cs typeface="Prompt"/>
              <a:sym typeface="Prompt"/>
            </a:endParaRPr>
          </a:p>
        </p:txBody>
      </p:sp>
      <p:sp>
        <p:nvSpPr>
          <p:cNvPr id="159" name="Google Shape;159;p18"/>
          <p:cNvSpPr txBox="1"/>
          <p:nvPr/>
        </p:nvSpPr>
        <p:spPr>
          <a:xfrm>
            <a:off x="1694553" y="4428550"/>
            <a:ext cx="879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200">
                <a:solidFill>
                  <a:srgbClr val="744E20"/>
                </a:solidFill>
                <a:latin typeface="Prompt"/>
                <a:ea typeface="Prompt"/>
                <a:cs typeface="Prompt"/>
                <a:sym typeface="Prompt"/>
              </a:rPr>
              <a:t>Refresh</a:t>
            </a:r>
            <a:endParaRPr b="1" sz="900">
              <a:solidFill>
                <a:srgbClr val="744E20"/>
              </a:solidFill>
              <a:latin typeface="Prompt"/>
              <a:ea typeface="Prompt"/>
              <a:cs typeface="Prompt"/>
              <a:sym typeface="Prompt"/>
            </a:endParaRPr>
          </a:p>
        </p:txBody>
      </p:sp>
      <p:sp>
        <p:nvSpPr>
          <p:cNvPr id="160" name="Google Shape;160;p18"/>
          <p:cNvSpPr txBox="1"/>
          <p:nvPr/>
        </p:nvSpPr>
        <p:spPr>
          <a:xfrm>
            <a:off x="5959950" y="603875"/>
            <a:ext cx="178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zh-CN" sz="1200">
                <a:solidFill>
                  <a:srgbClr val="744E20"/>
                </a:solidFill>
                <a:latin typeface="Prompt"/>
                <a:ea typeface="Prompt"/>
                <a:cs typeface="Prompt"/>
                <a:sym typeface="Prompt"/>
              </a:rPr>
              <a:t>Sign up/Sign in</a:t>
            </a:r>
            <a:endParaRPr b="1" sz="1200">
              <a:solidFill>
                <a:srgbClr val="744E20"/>
              </a:solidFill>
              <a:latin typeface="Prompt"/>
              <a:ea typeface="Prompt"/>
              <a:cs typeface="Prompt"/>
              <a:sym typeface="Promp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CN">
                <a:solidFill>
                  <a:srgbClr val="744E20"/>
                </a:solidFill>
                <a:latin typeface="Russo One"/>
                <a:ea typeface="Russo One"/>
                <a:cs typeface="Russo One"/>
                <a:sym typeface="Russo One"/>
              </a:rPr>
              <a:t>Frontend </a:t>
            </a:r>
            <a:endParaRPr/>
          </a:p>
        </p:txBody>
      </p:sp>
      <p:sp>
        <p:nvSpPr>
          <p:cNvPr id="166" name="Google Shape;16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Our app uses </a:t>
            </a:r>
            <a:r>
              <a:rPr b="1" lang="zh-CN">
                <a:solidFill>
                  <a:srgbClr val="744E20"/>
                </a:solidFill>
                <a:latin typeface="Russo One"/>
                <a:ea typeface="Russo One"/>
                <a:cs typeface="Russo One"/>
                <a:sym typeface="Russo One"/>
              </a:rPr>
              <a:t>React Native</a:t>
            </a:r>
            <a:r>
              <a:rPr lang="zh-CN"/>
              <a:t>.</a:t>
            </a:r>
            <a:endParaRPr/>
          </a:p>
          <a:p>
            <a:pPr indent="0" lvl="0" marL="0" rtl="0" algn="l">
              <a:spcBef>
                <a:spcPts val="1200"/>
              </a:spcBef>
              <a:spcAft>
                <a:spcPts val="1200"/>
              </a:spcAft>
              <a:buNone/>
            </a:pPr>
            <a:r>
              <a:t/>
            </a:r>
            <a:endParaRPr/>
          </a:p>
        </p:txBody>
      </p:sp>
      <p:pic>
        <p:nvPicPr>
          <p:cNvPr id="167" name="Google Shape;167;p19"/>
          <p:cNvPicPr preferRelativeResize="0"/>
          <p:nvPr/>
        </p:nvPicPr>
        <p:blipFill>
          <a:blip r:embed="rId3">
            <a:alphaModFix/>
          </a:blip>
          <a:stretch>
            <a:fillRect/>
          </a:stretch>
        </p:blipFill>
        <p:spPr>
          <a:xfrm>
            <a:off x="757775" y="1915350"/>
            <a:ext cx="1564425" cy="1577600"/>
          </a:xfrm>
          <a:prstGeom prst="rect">
            <a:avLst/>
          </a:prstGeom>
          <a:noFill/>
          <a:ln>
            <a:noFill/>
          </a:ln>
        </p:spPr>
      </p:pic>
      <p:sp>
        <p:nvSpPr>
          <p:cNvPr id="168" name="Google Shape;168;p19"/>
          <p:cNvSpPr txBox="1"/>
          <p:nvPr/>
        </p:nvSpPr>
        <p:spPr>
          <a:xfrm>
            <a:off x="773488" y="3436550"/>
            <a:ext cx="15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solidFill>
                  <a:srgbClr val="744E20"/>
                </a:solidFill>
                <a:latin typeface="Prompt"/>
                <a:ea typeface="Prompt"/>
                <a:cs typeface="Prompt"/>
                <a:sym typeface="Prompt"/>
              </a:rPr>
              <a:t>React Native</a:t>
            </a:r>
            <a:endParaRPr b="1">
              <a:solidFill>
                <a:srgbClr val="744E20"/>
              </a:solidFill>
              <a:latin typeface="Prompt"/>
              <a:ea typeface="Prompt"/>
              <a:cs typeface="Prompt"/>
              <a:sym typeface="Prompt"/>
            </a:endParaRPr>
          </a:p>
        </p:txBody>
      </p:sp>
      <p:cxnSp>
        <p:nvCxnSpPr>
          <p:cNvPr id="169" name="Google Shape;169;p19"/>
          <p:cNvCxnSpPr/>
          <p:nvPr/>
        </p:nvCxnSpPr>
        <p:spPr>
          <a:xfrm flipH="1" rot="10800000">
            <a:off x="2614900" y="2753638"/>
            <a:ext cx="525000" cy="11100"/>
          </a:xfrm>
          <a:prstGeom prst="straightConnector1">
            <a:avLst/>
          </a:prstGeom>
          <a:noFill/>
          <a:ln cap="flat" cmpd="sng" w="28575">
            <a:solidFill>
              <a:schemeClr val="dk2"/>
            </a:solidFill>
            <a:prstDash val="solid"/>
            <a:round/>
            <a:headEnd len="med" w="med" type="none"/>
            <a:tailEnd len="med" w="med" type="triangle"/>
          </a:ln>
        </p:spPr>
      </p:cxnSp>
      <p:pic>
        <p:nvPicPr>
          <p:cNvPr id="170" name="Google Shape;170;p19"/>
          <p:cNvPicPr preferRelativeResize="0"/>
          <p:nvPr/>
        </p:nvPicPr>
        <p:blipFill>
          <a:blip r:embed="rId4">
            <a:alphaModFix/>
          </a:blip>
          <a:stretch>
            <a:fillRect/>
          </a:stretch>
        </p:blipFill>
        <p:spPr>
          <a:xfrm>
            <a:off x="6302725" y="2056300"/>
            <a:ext cx="1295675" cy="1295675"/>
          </a:xfrm>
          <a:prstGeom prst="rect">
            <a:avLst/>
          </a:prstGeom>
          <a:noFill/>
          <a:ln>
            <a:noFill/>
          </a:ln>
        </p:spPr>
      </p:pic>
      <p:pic>
        <p:nvPicPr>
          <p:cNvPr id="171" name="Google Shape;171;p19"/>
          <p:cNvPicPr preferRelativeResize="0"/>
          <p:nvPr/>
        </p:nvPicPr>
        <p:blipFill rotWithShape="1">
          <a:blip r:embed="rId5">
            <a:alphaModFix/>
          </a:blip>
          <a:srcRect b="7323" l="0" r="0" t="4756"/>
          <a:stretch/>
        </p:blipFill>
        <p:spPr>
          <a:xfrm>
            <a:off x="7548150" y="2135089"/>
            <a:ext cx="1123225" cy="1138100"/>
          </a:xfrm>
          <a:prstGeom prst="rect">
            <a:avLst/>
          </a:prstGeom>
          <a:noFill/>
          <a:ln>
            <a:noFill/>
          </a:ln>
        </p:spPr>
      </p:pic>
      <p:sp>
        <p:nvSpPr>
          <p:cNvPr id="172" name="Google Shape;172;p19"/>
          <p:cNvSpPr txBox="1"/>
          <p:nvPr/>
        </p:nvSpPr>
        <p:spPr>
          <a:xfrm>
            <a:off x="6434430" y="3436550"/>
            <a:ext cx="21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solidFill>
                  <a:srgbClr val="744E20"/>
                </a:solidFill>
                <a:latin typeface="Prompt"/>
                <a:ea typeface="Prompt"/>
                <a:cs typeface="Prompt"/>
                <a:sym typeface="Prompt"/>
              </a:rPr>
              <a:t>android and apple</a:t>
            </a:r>
            <a:endParaRPr b="1">
              <a:solidFill>
                <a:srgbClr val="744E20"/>
              </a:solidFill>
              <a:latin typeface="Prompt"/>
              <a:ea typeface="Prompt"/>
              <a:cs typeface="Prompt"/>
              <a:sym typeface="Prompt"/>
            </a:endParaRPr>
          </a:p>
        </p:txBody>
      </p:sp>
      <p:cxnSp>
        <p:nvCxnSpPr>
          <p:cNvPr id="173" name="Google Shape;173;p19"/>
          <p:cNvCxnSpPr/>
          <p:nvPr/>
        </p:nvCxnSpPr>
        <p:spPr>
          <a:xfrm flipH="1" rot="10800000">
            <a:off x="5381750" y="2753638"/>
            <a:ext cx="525000" cy="11100"/>
          </a:xfrm>
          <a:prstGeom prst="straightConnector1">
            <a:avLst/>
          </a:prstGeom>
          <a:noFill/>
          <a:ln cap="flat" cmpd="sng" w="28575">
            <a:solidFill>
              <a:schemeClr val="dk2"/>
            </a:solidFill>
            <a:prstDash val="solid"/>
            <a:round/>
            <a:headEnd len="med" w="med" type="none"/>
            <a:tailEnd len="med" w="med" type="triangle"/>
          </a:ln>
        </p:spPr>
      </p:cxnSp>
      <p:pic>
        <p:nvPicPr>
          <p:cNvPr id="174" name="Google Shape;174;p19"/>
          <p:cNvPicPr preferRelativeResize="0"/>
          <p:nvPr/>
        </p:nvPicPr>
        <p:blipFill>
          <a:blip r:embed="rId6">
            <a:alphaModFix/>
          </a:blip>
          <a:stretch>
            <a:fillRect/>
          </a:stretch>
        </p:blipFill>
        <p:spPr>
          <a:xfrm>
            <a:off x="3586100" y="1977800"/>
            <a:ext cx="1452725" cy="1452725"/>
          </a:xfrm>
          <a:prstGeom prst="rect">
            <a:avLst/>
          </a:prstGeom>
          <a:noFill/>
          <a:ln>
            <a:noFill/>
          </a:ln>
        </p:spPr>
      </p:pic>
      <p:sp>
        <p:nvSpPr>
          <p:cNvPr id="175" name="Google Shape;175;p19"/>
          <p:cNvSpPr txBox="1"/>
          <p:nvPr/>
        </p:nvSpPr>
        <p:spPr>
          <a:xfrm>
            <a:off x="3576025" y="3436550"/>
            <a:ext cx="14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solidFill>
                  <a:srgbClr val="744E20"/>
                </a:solidFill>
                <a:latin typeface="Prompt"/>
                <a:ea typeface="Prompt"/>
                <a:cs typeface="Prompt"/>
                <a:sym typeface="Prompt"/>
              </a:rPr>
              <a:t>JavaScript</a:t>
            </a:r>
            <a:endParaRPr b="1">
              <a:solidFill>
                <a:srgbClr val="744E20"/>
              </a:solidFill>
              <a:latin typeface="Prompt"/>
              <a:ea typeface="Prompt"/>
              <a:cs typeface="Prompt"/>
              <a:sym typeface="Promp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rgbClr val="744E20"/>
                </a:solidFill>
                <a:latin typeface="Russo One"/>
                <a:ea typeface="Russo One"/>
                <a:cs typeface="Russo One"/>
                <a:sym typeface="Russo One"/>
              </a:rPr>
              <a:t>Backend</a:t>
            </a:r>
            <a:endParaRPr/>
          </a:p>
        </p:txBody>
      </p:sp>
      <p:pic>
        <p:nvPicPr>
          <p:cNvPr id="181" name="Google Shape;181;p20"/>
          <p:cNvPicPr preferRelativeResize="0"/>
          <p:nvPr/>
        </p:nvPicPr>
        <p:blipFill>
          <a:blip r:embed="rId3">
            <a:alphaModFix/>
          </a:blip>
          <a:stretch>
            <a:fillRect/>
          </a:stretch>
        </p:blipFill>
        <p:spPr>
          <a:xfrm>
            <a:off x="1740950" y="1072175"/>
            <a:ext cx="6024141" cy="38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281125" y="504650"/>
            <a:ext cx="8520600" cy="178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solidFill>
                  <a:srgbClr val="744E20"/>
                </a:solidFill>
                <a:latin typeface="Russo One"/>
                <a:ea typeface="Russo One"/>
                <a:cs typeface="Russo One"/>
                <a:sym typeface="Russo One"/>
              </a:rPr>
              <a:t>Demo of</a:t>
            </a:r>
            <a:endParaRPr>
              <a:solidFill>
                <a:srgbClr val="744E20"/>
              </a:solidFill>
              <a:latin typeface="Russo One"/>
              <a:ea typeface="Russo One"/>
              <a:cs typeface="Russo One"/>
              <a:sym typeface="Russo One"/>
            </a:endParaRPr>
          </a:p>
          <a:p>
            <a:pPr indent="0" lvl="0" marL="0" rtl="0" algn="l">
              <a:spcBef>
                <a:spcPts val="0"/>
              </a:spcBef>
              <a:spcAft>
                <a:spcPts val="0"/>
              </a:spcAft>
              <a:buNone/>
            </a:pPr>
            <a:r>
              <a:rPr lang="zh-CN">
                <a:solidFill>
                  <a:srgbClr val="744E20"/>
                </a:solidFill>
                <a:latin typeface="Russo One"/>
                <a:ea typeface="Russo One"/>
                <a:cs typeface="Russo One"/>
                <a:sym typeface="Russo One"/>
              </a:rPr>
              <a:t>Home </a:t>
            </a:r>
            <a:r>
              <a:rPr lang="zh-CN">
                <a:solidFill>
                  <a:srgbClr val="744E20"/>
                </a:solidFill>
                <a:latin typeface="Russo One"/>
                <a:ea typeface="Russo One"/>
                <a:cs typeface="Russo One"/>
                <a:sym typeface="Russo One"/>
              </a:rPr>
              <a:t>page</a:t>
            </a:r>
            <a:endParaRPr>
              <a:solidFill>
                <a:srgbClr val="744E20"/>
              </a:solidFill>
              <a:latin typeface="Russo One"/>
              <a:ea typeface="Russo One"/>
              <a:cs typeface="Russo One"/>
              <a:sym typeface="Russo One"/>
            </a:endParaRPr>
          </a:p>
          <a:p>
            <a:pPr indent="0" lvl="0" marL="0" rtl="0" algn="l">
              <a:spcBef>
                <a:spcPts val="0"/>
              </a:spcBef>
              <a:spcAft>
                <a:spcPts val="0"/>
              </a:spcAft>
              <a:buNone/>
            </a:pPr>
            <a:r>
              <a:rPr lang="zh-CN">
                <a:solidFill>
                  <a:srgbClr val="744E20"/>
                </a:solidFill>
                <a:latin typeface="Russo One"/>
                <a:ea typeface="Russo One"/>
                <a:cs typeface="Russo One"/>
                <a:sym typeface="Russo One"/>
              </a:rPr>
              <a:t>History </a:t>
            </a:r>
            <a:r>
              <a:rPr lang="zh-CN">
                <a:solidFill>
                  <a:srgbClr val="744E20"/>
                </a:solidFill>
                <a:latin typeface="Russo One"/>
                <a:ea typeface="Russo One"/>
                <a:cs typeface="Russo One"/>
                <a:sym typeface="Russo One"/>
              </a:rPr>
              <a:t>page</a:t>
            </a:r>
            <a:endParaRPr>
              <a:solidFill>
                <a:srgbClr val="744E20"/>
              </a:solidFill>
              <a:latin typeface="Russo One"/>
              <a:ea typeface="Russo One"/>
              <a:cs typeface="Russo One"/>
              <a:sym typeface="Russo One"/>
            </a:endParaRPr>
          </a:p>
          <a:p>
            <a:pPr indent="0" lvl="0" marL="0" rtl="0" algn="l">
              <a:spcBef>
                <a:spcPts val="0"/>
              </a:spcBef>
              <a:spcAft>
                <a:spcPts val="0"/>
              </a:spcAft>
              <a:buNone/>
            </a:pPr>
            <a:r>
              <a:rPr lang="zh-CN">
                <a:solidFill>
                  <a:srgbClr val="744E20"/>
                </a:solidFill>
                <a:latin typeface="Russo One"/>
                <a:ea typeface="Russo One"/>
                <a:cs typeface="Russo One"/>
                <a:sym typeface="Russo One"/>
              </a:rPr>
              <a:t>Me page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