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9" r:id="rId1"/>
  </p:sldMasterIdLst>
  <p:sldIdLst>
    <p:sldId id="257" r:id="rId2"/>
    <p:sldId id="264" r:id="rId3"/>
    <p:sldId id="258" r:id="rId4"/>
    <p:sldId id="259" r:id="rId5"/>
    <p:sldId id="263" r:id="rId6"/>
    <p:sldId id="260" r:id="rId7"/>
    <p:sldId id="261" r:id="rId8"/>
    <p:sldId id="265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0073FE-6AC0-1C44-B51C-4AC4A4C317FA}" v="61" dt="2023-12-07T22:45:41.4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838"/>
  </p:normalViewPr>
  <p:slideViewPr>
    <p:cSldViewPr snapToGrid="0">
      <p:cViewPr varScale="1">
        <p:scale>
          <a:sx n="106" d="100"/>
          <a:sy n="106" d="100"/>
        </p:scale>
        <p:origin x="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C9C2976D-E289-2748-9AC8-C48F828E4A3C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DA5F1611-7FD5-8A44-92CB-69FCA567E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207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2976D-E289-2748-9AC8-C48F828E4A3C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F1611-7FD5-8A44-92CB-69FCA567E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496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9C2976D-E289-2748-9AC8-C48F828E4A3C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A5F1611-7FD5-8A44-92CB-69FCA567E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3934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9C2976D-E289-2748-9AC8-C48F828E4A3C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A5F1611-7FD5-8A44-92CB-69FCA567E35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872620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9C2976D-E289-2748-9AC8-C48F828E4A3C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A5F1611-7FD5-8A44-92CB-69FCA567E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3516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2976D-E289-2748-9AC8-C48F828E4A3C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F1611-7FD5-8A44-92CB-69FCA567E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0966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2976D-E289-2748-9AC8-C48F828E4A3C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F1611-7FD5-8A44-92CB-69FCA567E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7554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2976D-E289-2748-9AC8-C48F828E4A3C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F1611-7FD5-8A44-92CB-69FCA567E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5295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9C2976D-E289-2748-9AC8-C48F828E4A3C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A5F1611-7FD5-8A44-92CB-69FCA567E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982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2976D-E289-2748-9AC8-C48F828E4A3C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F1611-7FD5-8A44-92CB-69FCA567E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507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9C2976D-E289-2748-9AC8-C48F828E4A3C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A5F1611-7FD5-8A44-92CB-69FCA567E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810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2976D-E289-2748-9AC8-C48F828E4A3C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F1611-7FD5-8A44-92CB-69FCA567E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365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2976D-E289-2748-9AC8-C48F828E4A3C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F1611-7FD5-8A44-92CB-69FCA567E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369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2976D-E289-2748-9AC8-C48F828E4A3C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F1611-7FD5-8A44-92CB-69FCA567E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146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2976D-E289-2748-9AC8-C48F828E4A3C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F1611-7FD5-8A44-92CB-69FCA567E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201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2976D-E289-2748-9AC8-C48F828E4A3C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F1611-7FD5-8A44-92CB-69FCA567E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336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2976D-E289-2748-9AC8-C48F828E4A3C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F1611-7FD5-8A44-92CB-69FCA567E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035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2976D-E289-2748-9AC8-C48F828E4A3C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5F1611-7FD5-8A44-92CB-69FCA567E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891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  <p:sldLayoutId id="2147483743" r:id="rId14"/>
    <p:sldLayoutId id="2147483744" r:id="rId15"/>
    <p:sldLayoutId id="2147483745" r:id="rId16"/>
    <p:sldLayoutId id="2147483746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3dexport.com/" TargetMode="External"/><Relationship Id="rId2" Type="http://schemas.openxmlformats.org/officeDocument/2006/relationships/hyperlink" Target="https://www.freecodecamp.org/news/three-js-tutorial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ierfrancesco-soffritti.medium.com/how-to-organize-the-structure-of-a-three-js-project-77649f58fa3f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83C27-00F2-6AA0-48A6-B165A801E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764372"/>
            <a:ext cx="7434070" cy="1432289"/>
          </a:xfrm>
        </p:spPr>
        <p:txBody>
          <a:bodyPr>
            <a:normAutofit/>
          </a:bodyPr>
          <a:lstStyle/>
          <a:p>
            <a:r>
              <a:rPr lang="en-US" b="1" i="0" u="none" strike="noStrike" dirty="0">
                <a:effectLst/>
                <a:latin typeface="Söhne"/>
              </a:rPr>
              <a:t>Touchdown Maze Adventure</a:t>
            </a:r>
            <a:r>
              <a:rPr lang="en-US" b="1" dirty="0"/>
              <a:t>  </a:t>
            </a:r>
            <a:br>
              <a:rPr lang="en-US" b="1" dirty="0"/>
            </a:br>
            <a:r>
              <a:rPr lang="en-US" cap="none" dirty="0">
                <a:latin typeface="Söhne"/>
              </a:rPr>
              <a:t>A</a:t>
            </a:r>
            <a:r>
              <a:rPr lang="en-US" i="0" u="none" strike="noStrike" cap="none" dirty="0">
                <a:effectLst/>
                <a:latin typeface="Söhne"/>
              </a:rPr>
              <a:t>n immersive three.js experience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B69A6-661E-3867-639E-1D6C66DFB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507" y="5114925"/>
            <a:ext cx="7454077" cy="860872"/>
          </a:xfrm>
        </p:spPr>
        <p:txBody>
          <a:bodyPr>
            <a:noAutofit/>
          </a:bodyPr>
          <a:lstStyle/>
          <a:p>
            <a:pPr marL="0" indent="0" algn="r">
              <a:buNone/>
            </a:pPr>
            <a:r>
              <a:rPr lang="en-US" sz="2000" dirty="0"/>
              <a:t>FINAL PROJECT (CG)</a:t>
            </a:r>
          </a:p>
          <a:p>
            <a:pPr marL="0" indent="0" algn="r">
              <a:buNone/>
            </a:pPr>
            <a:r>
              <a:rPr lang="en-US" sz="2000" dirty="0"/>
              <a:t>Abhijeet Takale</a:t>
            </a:r>
          </a:p>
          <a:p>
            <a:pPr marL="0" indent="0" algn="r">
              <a:buNone/>
            </a:pPr>
            <a:r>
              <a:rPr lang="en-US" sz="2000" dirty="0"/>
              <a:t>UGA ID:811848967</a:t>
            </a:r>
          </a:p>
        </p:txBody>
      </p:sp>
    </p:spTree>
    <p:extLst>
      <p:ext uri="{BB962C8B-B14F-4D97-AF65-F5344CB8AC3E}">
        <p14:creationId xmlns:p14="http://schemas.microsoft.com/office/powerpoint/2010/main" val="2115292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D9898-6B06-9341-5DE5-1BDA4C3A4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374151"/>
                </a:solidFill>
                <a:effectLst/>
              </a:rPr>
              <a:t>Revolutionizing Maze Gaming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3C78E-EF09-FFBC-51BC-65BD2C19C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374151"/>
                </a:solidFill>
                <a:effectLst/>
              </a:rPr>
              <a:t>Challenge:</a:t>
            </a:r>
            <a:endParaRPr lang="en-US" b="0" i="0" dirty="0">
              <a:solidFill>
                <a:srgbClr val="374151"/>
              </a:solidFill>
              <a:effectLst/>
            </a:endParaRPr>
          </a:p>
          <a:p>
            <a:pPr lvl="1"/>
            <a:r>
              <a:rPr lang="en-US" b="0" i="0" dirty="0">
                <a:solidFill>
                  <a:srgbClr val="374151"/>
                </a:solidFill>
                <a:effectLst/>
              </a:rPr>
              <a:t>Traditional maze games lack depth and engagement, featuring static environments and predictable gameplay.</a:t>
            </a:r>
          </a:p>
          <a:p>
            <a:endParaRPr lang="en-US" dirty="0"/>
          </a:p>
          <a:p>
            <a:pPr algn="l"/>
            <a:r>
              <a:rPr lang="en-US" b="1" i="0" dirty="0">
                <a:solidFill>
                  <a:srgbClr val="374151"/>
                </a:solidFill>
                <a:effectLst/>
              </a:rPr>
              <a:t>Objective:</a:t>
            </a:r>
            <a:endParaRPr lang="en-US" b="0" i="0" dirty="0">
              <a:solidFill>
                <a:srgbClr val="374151"/>
              </a:solidFill>
              <a:effectLst/>
            </a:endParaRPr>
          </a:p>
          <a:p>
            <a:pPr lvl="1"/>
            <a:r>
              <a:rPr lang="en-US" b="0" i="0" dirty="0">
                <a:solidFill>
                  <a:srgbClr val="374151"/>
                </a:solidFill>
                <a:effectLst/>
              </a:rPr>
              <a:t>Craft an immersive experience by integrating American football excitement with dynamic 3D maze navigation.</a:t>
            </a:r>
          </a:p>
          <a:p>
            <a:pPr lvl="1"/>
            <a:r>
              <a:rPr lang="en-US" b="0" i="0" dirty="0">
                <a:solidFill>
                  <a:srgbClr val="374151"/>
                </a:solidFill>
                <a:effectLst/>
              </a:rPr>
              <a:t>Fusion of Georgia football theme and dynamic gameplay to offer a novel and visually stunning gaming experience.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695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A758B-A6A3-D9AE-EB6C-CCFEE1EFC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39290"/>
            <a:ext cx="3977639" cy="1600200"/>
          </a:xfrm>
        </p:spPr>
        <p:txBody>
          <a:bodyPr anchor="b">
            <a:normAutofit/>
          </a:bodyPr>
          <a:lstStyle/>
          <a:p>
            <a:pPr algn="l"/>
            <a:r>
              <a:rPr lang="en-US" sz="3200" b="1" dirty="0"/>
              <a:t>GAME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CA4B3-69A6-3028-F4FE-23B5827E5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364573"/>
            <a:ext cx="3977639" cy="38541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 dirty="0"/>
              <a:t>Bulldog vehicle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sz="1600" dirty="0"/>
              <a:t>Maze structure(</a:t>
            </a:r>
            <a:r>
              <a:rPr lang="en-US" sz="1600" dirty="0" err="1"/>
              <a:t>gltf</a:t>
            </a:r>
            <a:r>
              <a:rPr lang="en-US" sz="1600" dirty="0"/>
              <a:t>)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sz="1600" dirty="0"/>
              <a:t>Touchdown point </a:t>
            </a:r>
          </a:p>
        </p:txBody>
      </p:sp>
      <p:pic>
        <p:nvPicPr>
          <p:cNvPr id="16" name="Picture 15" descr="Maze">
            <a:extLst>
              <a:ext uri="{FF2B5EF4-FFF2-40B4-BE49-F238E27FC236}">
                <a16:creationId xmlns:a16="http://schemas.microsoft.com/office/drawing/2014/main" id="{8AB45A3F-4925-6064-9065-AEC211F0EA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419" r="19540" b="-1"/>
          <a:stretch/>
        </p:blipFill>
        <p:spPr>
          <a:xfrm>
            <a:off x="5304147" y="10"/>
            <a:ext cx="6887853" cy="6857990"/>
          </a:xfrm>
          <a:prstGeom prst="rect">
            <a:avLst/>
          </a:prstGeom>
        </p:spPr>
      </p:pic>
      <p:pic>
        <p:nvPicPr>
          <p:cNvPr id="7" name="Picture 6" descr="A red and white square object with a flag on it&#10;&#10;Description automatically generated">
            <a:extLst>
              <a:ext uri="{FF2B5EF4-FFF2-40B4-BE49-F238E27FC236}">
                <a16:creationId xmlns:a16="http://schemas.microsoft.com/office/drawing/2014/main" id="{8FEC10BD-FAA8-0519-6151-B704AD170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922" y="4293193"/>
            <a:ext cx="2371083" cy="1925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561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322BC-71D3-464E-D375-AC4A3AE00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6153" y="764373"/>
            <a:ext cx="9320048" cy="1293028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GAME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A2F38-EF33-C4DA-BE62-3A0FC4FC7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743200"/>
            <a:ext cx="10820400" cy="3475485"/>
          </a:xfrm>
        </p:spPr>
        <p:txBody>
          <a:bodyPr>
            <a:normAutofit/>
          </a:bodyPr>
          <a:lstStyle/>
          <a:p>
            <a:r>
              <a:rPr lang="en-US" dirty="0"/>
              <a:t>Dynamic vehicle control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Responsive camera controls</a:t>
            </a:r>
          </a:p>
          <a:p>
            <a:endParaRPr lang="en-US" dirty="0"/>
          </a:p>
          <a:p>
            <a:r>
              <a:rPr lang="en-US" dirty="0"/>
              <a:t>Textured Floor elements</a:t>
            </a:r>
          </a:p>
          <a:p>
            <a:endParaRPr lang="en-US" dirty="0"/>
          </a:p>
          <a:p>
            <a:r>
              <a:rPr lang="en-US" dirty="0"/>
              <a:t>Imported Maze structure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video game of a red and white cube&#10;&#10;Description automatically generated">
            <a:extLst>
              <a:ext uri="{FF2B5EF4-FFF2-40B4-BE49-F238E27FC236}">
                <a16:creationId xmlns:a16="http://schemas.microsoft.com/office/drawing/2014/main" id="{00A5A1DD-1E90-DC49-7798-88A4D85E1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3096287"/>
            <a:ext cx="4357687" cy="276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050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EA5387D-64D8-4D6C-B109-FF4E81DF6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telescope on a tripod&#10;&#10;Description automatically generated">
            <a:extLst>
              <a:ext uri="{FF2B5EF4-FFF2-40B4-BE49-F238E27FC236}">
                <a16:creationId xmlns:a16="http://schemas.microsoft.com/office/drawing/2014/main" id="{67D619C0-9AEE-54C1-E52B-9B8A43D74D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30000"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319FFD2-07B5-4029-BFB3-26FCFCC2F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04EE96A-AA8D-A292-DF8B-00FD2029E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Essential dependencies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2022E-2046-BC44-6D9B-5614A600C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24125"/>
          </a:xfrm>
        </p:spPr>
        <p:txBody>
          <a:bodyPr>
            <a:normAutofit/>
          </a:bodyPr>
          <a:lstStyle/>
          <a:p>
            <a:pPr lvl="1"/>
            <a:r>
              <a:rPr lang="en-US" sz="2400" dirty="0" err="1"/>
              <a:t>THREE.js</a:t>
            </a:r>
            <a:endParaRPr lang="en-US" sz="2400" dirty="0"/>
          </a:p>
          <a:p>
            <a:pPr lvl="1"/>
            <a:r>
              <a:rPr lang="en-US" sz="2400" dirty="0" err="1"/>
              <a:t>Cannon.js</a:t>
            </a:r>
            <a:endParaRPr lang="en-US" sz="2400" dirty="0"/>
          </a:p>
          <a:p>
            <a:pPr lvl="1"/>
            <a:r>
              <a:rPr lang="en-US" sz="2400" dirty="0"/>
              <a:t>Cannon-debugger</a:t>
            </a:r>
          </a:p>
          <a:p>
            <a:pPr lvl="1"/>
            <a:r>
              <a:rPr lang="en-US" sz="2400" dirty="0"/>
              <a:t>Orbital Controls</a:t>
            </a:r>
          </a:p>
          <a:p>
            <a:pPr lvl="1"/>
            <a:r>
              <a:rPr lang="en-US" sz="2400" dirty="0" err="1"/>
              <a:t>GLTFLoader</a:t>
            </a:r>
            <a:endParaRPr lang="en-US" sz="2400" dirty="0"/>
          </a:p>
          <a:p>
            <a:pPr lvl="1"/>
            <a:r>
              <a:rPr lang="en-US" sz="2400" dirty="0" err="1"/>
              <a:t>npm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750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07C41-0934-E38C-BB8A-A0B5528E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6153" y="764373"/>
            <a:ext cx="9320048" cy="1293028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CONCEPTS UTILIZED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6CA6B-DA4C-8865-A824-44CBAC0E4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743200"/>
            <a:ext cx="10820400" cy="347548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Collision Detection (</a:t>
            </a:r>
            <a:r>
              <a:rPr lang="en-US" dirty="0" err="1"/>
              <a:t>Cannon.js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Vehicle mechanics (Cannon constraints)</a:t>
            </a:r>
          </a:p>
          <a:p>
            <a:endParaRPr lang="en-US" dirty="0"/>
          </a:p>
          <a:p>
            <a:r>
              <a:rPr lang="en-US" dirty="0"/>
              <a:t>Texturing</a:t>
            </a:r>
          </a:p>
          <a:p>
            <a:endParaRPr lang="en-US" dirty="0"/>
          </a:p>
          <a:p>
            <a:r>
              <a:rPr lang="en-US" dirty="0"/>
              <a:t>Wave motion (Flag)</a:t>
            </a:r>
          </a:p>
          <a:p>
            <a:endParaRPr lang="en-US" dirty="0"/>
          </a:p>
          <a:p>
            <a:r>
              <a:rPr lang="en-US" dirty="0"/>
              <a:t>Lighting (headlights,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red box with a magazine in it&#10;&#10;Description automatically generated">
            <a:extLst>
              <a:ext uri="{FF2B5EF4-FFF2-40B4-BE49-F238E27FC236}">
                <a16:creationId xmlns:a16="http://schemas.microsoft.com/office/drawing/2014/main" id="{F9CE012B-2D7D-16BD-B564-F662F3779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5940" y="2542357"/>
            <a:ext cx="3635335" cy="3574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937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F9F33-918A-FD6E-4124-85FDCD0BF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6153" y="764373"/>
            <a:ext cx="9320048" cy="1293028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Future enhancements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C3861-D46A-5ED4-9D4A-F5A4F5314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743200"/>
            <a:ext cx="10820400" cy="3475485"/>
          </a:xfrm>
        </p:spPr>
        <p:txBody>
          <a:bodyPr>
            <a:normAutofit/>
          </a:bodyPr>
          <a:lstStyle/>
          <a:p>
            <a:r>
              <a:rPr lang="en-US" dirty="0"/>
              <a:t>Exploring Multi-player support for competitive edge.</a:t>
            </a:r>
          </a:p>
          <a:p>
            <a:endParaRPr lang="en-US" dirty="0"/>
          </a:p>
          <a:p>
            <a:r>
              <a:rPr lang="en-US" dirty="0"/>
              <a:t>Expanding maze variations &amp; touchdown scenarios.</a:t>
            </a:r>
          </a:p>
          <a:p>
            <a:endParaRPr lang="en-US" dirty="0"/>
          </a:p>
          <a:p>
            <a:r>
              <a:rPr lang="en-US" dirty="0"/>
              <a:t>Introducing Scoring Mechanism &amp; difficulty levels.</a:t>
            </a:r>
          </a:p>
        </p:txBody>
      </p:sp>
    </p:spTree>
    <p:extLst>
      <p:ext uri="{BB962C8B-B14F-4D97-AF65-F5344CB8AC3E}">
        <p14:creationId xmlns:p14="http://schemas.microsoft.com/office/powerpoint/2010/main" val="1762498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46026-6775-DD46-4B26-44D5C7D8E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F642B-5A75-449B-A20C-D399E314E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https://threejs.org</a:t>
            </a:r>
          </a:p>
          <a:p>
            <a:r>
              <a:rPr lang="en-US" dirty="0">
                <a:hlinkClick r:id="rId3"/>
              </a:rPr>
              <a:t>https://3dexport.com</a:t>
            </a:r>
            <a:endParaRPr lang="en-US" dirty="0"/>
          </a:p>
          <a:p>
            <a:r>
              <a:rPr lang="en-US" dirty="0">
                <a:hlinkClick r:id="rId2"/>
              </a:rPr>
              <a:t>https://www.freecodecamp.org/news/three-js-tutorial/</a:t>
            </a:r>
            <a:endParaRPr lang="en-US" dirty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err="1">
                <a:hlinkClick r:id="rId4"/>
              </a:rPr>
              <a:t>pierfrancesco-soffritti.medium.com</a:t>
            </a:r>
            <a:r>
              <a:rPr lang="en-US" dirty="0">
                <a:hlinkClick r:id="rId4"/>
              </a:rPr>
              <a:t>/how-to-organize-the-structure-of-a-three-js-project-77649f58fa3f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649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F4315-4AF2-A179-63A6-3AEAEA8F1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3178" y="3721885"/>
            <a:ext cx="9320048" cy="1293028"/>
          </a:xfrm>
        </p:spPr>
        <p:txBody>
          <a:bodyPr>
            <a:normAutofit/>
          </a:bodyPr>
          <a:lstStyle/>
          <a:p>
            <a:r>
              <a:rPr lang="en-US" b="1"/>
              <a:t>THANK YOU!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00733933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10951</TotalTime>
  <Words>199</Words>
  <Application>Microsoft Macintosh PowerPoint</Application>
  <PresentationFormat>Widescreen</PresentationFormat>
  <Paragraphs>56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Söhne</vt:lpstr>
      <vt:lpstr>Vapor Trail</vt:lpstr>
      <vt:lpstr>Touchdown Maze Adventure   An immersive three.js experience</vt:lpstr>
      <vt:lpstr>Revolutionizing Maze Gaming</vt:lpstr>
      <vt:lpstr>GAME ELEMENTS</vt:lpstr>
      <vt:lpstr>GAME FEATURES</vt:lpstr>
      <vt:lpstr>Essential dependencies</vt:lpstr>
      <vt:lpstr>CONCEPTS UTILIZED</vt:lpstr>
      <vt:lpstr>Future enhancements</vt:lpstr>
      <vt:lpstr>REFERENCES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Touchdown Maze Adventure   An immersive three.js experience</dc:title>
  <dc:creator>Abhijeet Kailas Takale</dc:creator>
  <cp:lastModifiedBy>Abhijeet Kailas Takale</cp:lastModifiedBy>
  <cp:revision>3</cp:revision>
  <dcterms:created xsi:type="dcterms:W3CDTF">2023-12-07T16:53:39Z</dcterms:created>
  <dcterms:modified xsi:type="dcterms:W3CDTF">2023-12-15T07:28:49Z</dcterms:modified>
</cp:coreProperties>
</file>