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5">
          <p15:clr>
            <a:srgbClr val="000000"/>
          </p15:clr>
        </p15:guide>
        <p15:guide id="2" pos="38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5" orient="horz"/>
        <p:guide pos="38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b6b60bb3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4ab6b60bb3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efb7e5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9efb7e5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efc59a65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9efc59a65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efb7e50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9efb7e50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b6b60bb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ab6b60bb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40874" y="2489039"/>
            <a:ext cx="4700890" cy="1753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Self-Learning Website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600">
                <a:solidFill>
                  <a:srgbClr val="002B41"/>
                </a:solidFill>
              </a:rPr>
              <a:t>by Team 1 </a:t>
            </a:r>
            <a:r>
              <a:rPr lang="en-US" sz="36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6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汇报人：优品PPT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Fresh business general template</a:t>
            </a:r>
            <a:endParaRPr sz="10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Applicable to enterprise introduction, summary report, sales marketing, chart data</a:t>
            </a:r>
            <a:endParaRPr sz="10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3459637" y="0"/>
            <a:ext cx="7651028" cy="6860440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8045145" y="-179684"/>
            <a:ext cx="4011737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517715" y="-37707"/>
            <a:ext cx="10674284" cy="4949588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9747262" y="-179684"/>
            <a:ext cx="1891058" cy="703355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4"/>
          <p:cNvSpPr/>
          <p:nvPr/>
        </p:nvSpPr>
        <p:spPr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9257122" y="0"/>
            <a:ext cx="2926691" cy="4911881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3"/>
          <p:cNvCxnSpPr/>
          <p:nvPr/>
        </p:nvCxnSpPr>
        <p:spPr>
          <a:xfrm flipH="1">
            <a:off x="3724539" y="-179684"/>
            <a:ext cx="4072921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3"/>
          <p:cNvCxnSpPr/>
          <p:nvPr/>
        </p:nvCxnSpPr>
        <p:spPr>
          <a:xfrm rot="10800000">
            <a:off x="1904214" y="0"/>
            <a:ext cx="6243498" cy="6890832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0" y="2500664"/>
            <a:ext cx="12192000" cy="3271025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3"/>
          <p:cNvSpPr/>
          <p:nvPr/>
        </p:nvSpPr>
        <p:spPr>
          <a:xfrm>
            <a:off x="2335428" y="0"/>
            <a:ext cx="7521143" cy="6890833"/>
          </a:xfrm>
          <a:custGeom>
            <a:rect b="b" l="l" r="r" t="t"/>
            <a:pathLst>
              <a:path extrusionOk="0" h="10000" w="8774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938396" y="1992830"/>
            <a:ext cx="231521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Part II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2336422" y="4494307"/>
            <a:ext cx="7519154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self-learning website team1</a:t>
            </a:r>
            <a:endParaRPr sz="1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323048" y="3323829"/>
            <a:ext cx="3545903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3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51260" y="-10"/>
            <a:ext cx="4048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Technology Stack 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>
            <a:off x="0" y="-13281"/>
            <a:ext cx="409433" cy="832147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 rot="2700000">
            <a:off x="6857187" y="2832419"/>
            <a:ext cx="3419568" cy="1548988"/>
          </a:xfrm>
          <a:prstGeom prst="ellipse">
            <a:avLst/>
          </a:prstGeom>
          <a:noFill/>
          <a:ln cap="rnd" cmpd="sng" w="19050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 rot="8100000">
            <a:off x="6854389" y="2829582"/>
            <a:ext cx="3419568" cy="1548988"/>
          </a:xfrm>
          <a:prstGeom prst="ellipse">
            <a:avLst/>
          </a:prstGeom>
          <a:noFill/>
          <a:ln cap="rnd" cmpd="sng" w="19050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7817602" y="1610477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9123259" y="2916134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881" y="4177512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545361" y="2882719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0458308" y="4299758"/>
            <a:ext cx="1733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0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0458308" y="1847458"/>
            <a:ext cx="1733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endParaRPr b="1" sz="20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985890" y="4299685"/>
            <a:ext cx="2559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endParaRPr b="1" sz="20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607430" y="1850490"/>
            <a:ext cx="2938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webform</a:t>
            </a:r>
            <a:endParaRPr b="1" i="0" sz="2000" u="none" cap="none" strike="noStrike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51250" y="2480700"/>
            <a:ext cx="24216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Front-end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409435" y="-10"/>
            <a:ext cx="3973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Technology Stack 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>
            <a:off x="0" y="-13281"/>
            <a:ext cx="409433" cy="832147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 rot="2700000">
            <a:off x="6003887" y="2654519"/>
            <a:ext cx="3419568" cy="1548988"/>
          </a:xfrm>
          <a:prstGeom prst="ellipse">
            <a:avLst/>
          </a:prstGeom>
          <a:noFill/>
          <a:ln cap="rnd" cmpd="sng" w="19050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 rot="8100000">
            <a:off x="6001089" y="2651682"/>
            <a:ext cx="3419568" cy="1548988"/>
          </a:xfrm>
          <a:prstGeom prst="ellipse">
            <a:avLst/>
          </a:prstGeom>
          <a:noFill/>
          <a:ln cap="rnd" cmpd="sng" w="19050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69643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70085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rgbClr val="F2F2F2"/>
                </a:solidFill>
              </a:rPr>
              <a:t>2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885315" y="737235"/>
            <a:ext cx="36729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r>
              <a:rPr i="0" lang="en-US" sz="2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ql Server </a:t>
            </a:r>
            <a:endParaRPr i="0" sz="20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024025" y="5496237"/>
            <a:ext cx="3400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ASP.NET with Entity </a:t>
            </a:r>
            <a:r>
              <a:rPr i="0" lang="en-US" sz="2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Framework</a:t>
            </a:r>
            <a:endParaRPr i="0" sz="2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1880250" y="73722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25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27950" y="2150350"/>
            <a:ext cx="21888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Back-end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1" name="Google Shape;231;p25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6"/>
          <p:cNvCxnSpPr/>
          <p:nvPr/>
        </p:nvCxnSpPr>
        <p:spPr>
          <a:xfrm flipH="1">
            <a:off x="3724539" y="-179684"/>
            <a:ext cx="4072921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6"/>
          <p:cNvCxnSpPr/>
          <p:nvPr/>
        </p:nvCxnSpPr>
        <p:spPr>
          <a:xfrm rot="10800000">
            <a:off x="1904214" y="0"/>
            <a:ext cx="6243498" cy="6890832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0" y="2500664"/>
            <a:ext cx="12192000" cy="3271025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26"/>
          <p:cNvSpPr/>
          <p:nvPr/>
        </p:nvSpPr>
        <p:spPr>
          <a:xfrm>
            <a:off x="2335428" y="0"/>
            <a:ext cx="7521143" cy="6890833"/>
          </a:xfrm>
          <a:custGeom>
            <a:rect b="b" l="l" r="r" t="t"/>
            <a:pathLst>
              <a:path extrusionOk="0" h="10000" w="8774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4826318" y="1992830"/>
            <a:ext cx="253936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Part III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2336422" y="4494307"/>
            <a:ext cx="7519154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self-learning website team1</a:t>
            </a:r>
            <a:endParaRPr sz="1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4323048" y="3333989"/>
            <a:ext cx="3545903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r>
              <a:rPr lang="en-US" sz="3200">
                <a:solidFill>
                  <a:srgbClr val="F2F2F2"/>
                </a:solidFill>
              </a:rPr>
              <a:t>Strategy</a:t>
            </a:r>
            <a:endParaRPr sz="3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443585" y="173615"/>
            <a:ext cx="2755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Development </a:t>
            </a: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Strategy </a:t>
            </a:r>
            <a:endParaRPr sz="2000">
              <a:solidFill>
                <a:srgbClr val="002B41"/>
              </a:solidFill>
            </a:endParaRPr>
          </a:p>
        </p:txBody>
      </p:sp>
      <p:sp>
        <p:nvSpPr>
          <p:cNvPr id="248" name="Google Shape;248;p27"/>
          <p:cNvSpPr/>
          <p:nvPr/>
        </p:nvSpPr>
        <p:spPr>
          <a:xfrm flipH="1">
            <a:off x="0" y="-13281"/>
            <a:ext cx="409433" cy="832147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 rot="10800000">
            <a:off x="4362623" y="1672549"/>
            <a:ext cx="861900" cy="861900"/>
          </a:xfrm>
          <a:prstGeom prst="ellipse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 flipH="1" rot="10800000">
            <a:off x="9258780" y="1583874"/>
            <a:ext cx="860400" cy="861900"/>
          </a:xfrm>
          <a:prstGeom prst="ellipse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/>
          <p:nvPr/>
        </p:nvSpPr>
        <p:spPr>
          <a:xfrm flipH="1" rot="10800000">
            <a:off x="4362623" y="4034749"/>
            <a:ext cx="861900" cy="861900"/>
          </a:xfrm>
          <a:prstGeom prst="ellipse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/>
          <p:nvPr/>
        </p:nvSpPr>
        <p:spPr>
          <a:xfrm flipH="1" rot="10800000">
            <a:off x="9323830" y="4046324"/>
            <a:ext cx="860400" cy="861900"/>
          </a:xfrm>
          <a:prstGeom prst="ellipse">
            <a:avLst/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7603652" y="3575439"/>
            <a:ext cx="412750" cy="369888"/>
          </a:xfrm>
          <a:custGeom>
            <a:rect b="b" l="l" r="r" t="t"/>
            <a:pathLst>
              <a:path extrusionOk="0" h="444" w="497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4630276" y="1961362"/>
            <a:ext cx="369888" cy="311150"/>
          </a:xfrm>
          <a:custGeom>
            <a:rect b="b" l="l" r="r" t="t"/>
            <a:pathLst>
              <a:path extrusionOk="0" h="373" w="444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9547602" y="4341487"/>
            <a:ext cx="376237" cy="384175"/>
          </a:xfrm>
          <a:custGeom>
            <a:rect b="b" l="l" r="r" t="t"/>
            <a:pathLst>
              <a:path extrusionOk="0" h="462" w="45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9482617" y="1839349"/>
            <a:ext cx="412750" cy="376238"/>
          </a:xfrm>
          <a:custGeom>
            <a:rect b="b" l="l" r="r" t="t"/>
            <a:pathLst>
              <a:path extrusionOk="0" h="452" w="497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4677583" y="4329594"/>
            <a:ext cx="277813" cy="339725"/>
          </a:xfrm>
          <a:custGeom>
            <a:rect b="b" l="l" r="r" t="t"/>
            <a:pathLst>
              <a:path extrusionOk="0" h="409" w="337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765675" y="2689455"/>
            <a:ext cx="4317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Google Drive as our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</a:t>
            </a:r>
            <a:endParaRPr b="0" i="0" sz="2000" u="none" cap="none" strike="noStrike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263515" y="5098645"/>
            <a:ext cx="3541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meeting twice a week</a:t>
            </a:r>
            <a:endParaRPr sz="20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7531905" y="2623640"/>
            <a:ext cx="42558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everyone knows what their jobs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7444555" y="5110220"/>
            <a:ext cx="4488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moving on when the current code is perfectly functional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127950" y="2150350"/>
            <a:ext cx="21888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Agile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8"/>
          <p:cNvCxnSpPr/>
          <p:nvPr/>
        </p:nvCxnSpPr>
        <p:spPr>
          <a:xfrm flipH="1">
            <a:off x="3724539" y="-179684"/>
            <a:ext cx="4072921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8"/>
          <p:cNvCxnSpPr/>
          <p:nvPr/>
        </p:nvCxnSpPr>
        <p:spPr>
          <a:xfrm rot="10800000">
            <a:off x="1904214" y="0"/>
            <a:ext cx="6243498" cy="6890832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28"/>
          <p:cNvCxnSpPr/>
          <p:nvPr/>
        </p:nvCxnSpPr>
        <p:spPr>
          <a:xfrm>
            <a:off x="0" y="2500664"/>
            <a:ext cx="12192000" cy="3271025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28"/>
          <p:cNvSpPr/>
          <p:nvPr/>
        </p:nvSpPr>
        <p:spPr>
          <a:xfrm>
            <a:off x="2335428" y="0"/>
            <a:ext cx="7521143" cy="6890833"/>
          </a:xfrm>
          <a:custGeom>
            <a:rect b="b" l="l" r="r" t="t"/>
            <a:pathLst>
              <a:path extrusionOk="0" h="10000" w="8774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4792663" y="1992830"/>
            <a:ext cx="260667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Part IV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2336422" y="4494307"/>
            <a:ext cx="7519154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self-learning website team1</a:t>
            </a:r>
            <a:endParaRPr sz="1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3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29"/>
          <p:cNvCxnSpPr/>
          <p:nvPr/>
        </p:nvCxnSpPr>
        <p:spPr>
          <a:xfrm flipH="1" rot="10800000">
            <a:off x="3459637" y="0"/>
            <a:ext cx="7651028" cy="6860440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29"/>
          <p:cNvCxnSpPr/>
          <p:nvPr/>
        </p:nvCxnSpPr>
        <p:spPr>
          <a:xfrm>
            <a:off x="8045145" y="-179684"/>
            <a:ext cx="4011737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1517715" y="-37707"/>
            <a:ext cx="10674284" cy="4949588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29"/>
          <p:cNvCxnSpPr/>
          <p:nvPr/>
        </p:nvCxnSpPr>
        <p:spPr>
          <a:xfrm flipH="1" rot="10800000">
            <a:off x="9747262" y="-179684"/>
            <a:ext cx="1891058" cy="703355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29"/>
          <p:cNvSpPr/>
          <p:nvPr/>
        </p:nvSpPr>
        <p:spPr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9257122" y="0"/>
            <a:ext cx="2926691" cy="4911881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740874" y="2997736"/>
            <a:ext cx="5500619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5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5"/>
          <p:cNvSpPr/>
          <p:nvPr/>
        </p:nvSpPr>
        <p:spPr>
          <a:xfrm>
            <a:off x="2335428" y="0"/>
            <a:ext cx="7521139" cy="6890825"/>
          </a:xfrm>
          <a:custGeom>
            <a:rect b="b" l="l" r="r" t="t"/>
            <a:pathLst>
              <a:path extrusionOk="0" h="10000" w="8774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012500" y="261125"/>
            <a:ext cx="3673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Economica"/>
                <a:ea typeface="Economica"/>
                <a:cs typeface="Economica"/>
                <a:sym typeface="Economica"/>
              </a:rPr>
              <a:t>Our Team</a:t>
            </a:r>
            <a:endParaRPr sz="6000">
              <a:solidFill>
                <a:srgbClr val="F2F2F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336422" y="4494307"/>
            <a:ext cx="7519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24650" y="1432850"/>
            <a:ext cx="39609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Team Lead</a:t>
            </a:r>
            <a:endParaRPr b="1" sz="22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Tejasvi Kandula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Team Member</a:t>
            </a:r>
            <a:endParaRPr b="1"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Abhijeet Vitthal Sawant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Ajinkya Chandurkar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Akshatha Kalyanpur Nayak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Amruta Bhadgaonkar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Suwarna Kale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Xiasong Weng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Xue Yang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F3F3"/>
                </a:solidFill>
                <a:latin typeface="Economica"/>
                <a:ea typeface="Economica"/>
                <a:cs typeface="Economica"/>
                <a:sym typeface="Economica"/>
              </a:rPr>
              <a:t>Zhong Peng</a:t>
            </a:r>
            <a:endParaRPr sz="2000">
              <a:solidFill>
                <a:srgbClr val="F3F3F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6"/>
          <p:cNvGrpSpPr/>
          <p:nvPr/>
        </p:nvGrpSpPr>
        <p:grpSpPr>
          <a:xfrm flipH="1">
            <a:off x="545493" y="-179684"/>
            <a:ext cx="3196202" cy="7130015"/>
            <a:chOff x="8442118" y="-179684"/>
            <a:chExt cx="3196202" cy="713001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8442118" y="0"/>
              <a:ext cx="1966175" cy="6950332"/>
            </a:xfrm>
            <a:prstGeom prst="straightConnector1">
              <a:avLst/>
            </a:prstGeom>
            <a:noFill/>
            <a:ln cap="flat" cmpd="sng" w="9525">
              <a:solidFill>
                <a:srgbClr val="002B4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 flipH="1" rot="10800000">
              <a:off x="8442118" y="-179684"/>
              <a:ext cx="3196202" cy="7037684"/>
            </a:xfrm>
            <a:prstGeom prst="straightConnector1">
              <a:avLst/>
            </a:prstGeom>
            <a:noFill/>
            <a:ln cap="flat" cmpd="sng" w="9525">
              <a:solidFill>
                <a:srgbClr val="002B4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6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2197700"/>
            <a:ext cx="28473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348911" y="1257313"/>
            <a:ext cx="727831" cy="727831"/>
          </a:xfrm>
          <a:prstGeom prst="roundRect">
            <a:avLst>
              <a:gd fmla="val 16667" name="adj"/>
            </a:avLst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256976" y="1211017"/>
            <a:ext cx="2897077" cy="52197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Plan &amp; Design</a:t>
            </a:r>
            <a:endParaRPr sz="28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348911" y="2501778"/>
            <a:ext cx="727831" cy="727831"/>
          </a:xfrm>
          <a:prstGeom prst="roundRect">
            <a:avLst>
              <a:gd fmla="val 16667" name="adj"/>
            </a:avLst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256976" y="2455482"/>
            <a:ext cx="2897077" cy="138366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48911" y="3749140"/>
            <a:ext cx="727831" cy="727831"/>
          </a:xfrm>
          <a:prstGeom prst="roundRect">
            <a:avLst>
              <a:gd fmla="val 16667" name="adj"/>
            </a:avLst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256976" y="3702844"/>
            <a:ext cx="2897077" cy="95313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Strategy</a:t>
            </a:r>
            <a:endParaRPr sz="28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348911" y="4989432"/>
            <a:ext cx="727831" cy="727831"/>
          </a:xfrm>
          <a:prstGeom prst="roundRect">
            <a:avLst>
              <a:gd fmla="val 16667" name="adj"/>
            </a:avLst>
          </a:pr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256976" y="4943136"/>
            <a:ext cx="2897077" cy="52197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B4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800">
              <a:solidFill>
                <a:srgbClr val="002B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7"/>
          <p:cNvCxnSpPr/>
          <p:nvPr/>
        </p:nvCxnSpPr>
        <p:spPr>
          <a:xfrm flipH="1">
            <a:off x="3724539" y="-179684"/>
            <a:ext cx="4072921" cy="7040124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7"/>
          <p:cNvCxnSpPr/>
          <p:nvPr/>
        </p:nvCxnSpPr>
        <p:spPr>
          <a:xfrm rot="10800000">
            <a:off x="1904214" y="0"/>
            <a:ext cx="6243498" cy="6890832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0" y="2500664"/>
            <a:ext cx="12192000" cy="3271025"/>
          </a:xfrm>
          <a:prstGeom prst="straightConnector1">
            <a:avLst/>
          </a:prstGeom>
          <a:noFill/>
          <a:ln cap="flat" cmpd="sng" w="9525">
            <a:solidFill>
              <a:srgbClr val="002B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2335428" y="0"/>
            <a:ext cx="7521143" cy="6890833"/>
          </a:xfrm>
          <a:custGeom>
            <a:rect b="b" l="l" r="r" t="t"/>
            <a:pathLst>
              <a:path extrusionOk="0" h="10000" w="8774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050473" y="1992830"/>
            <a:ext cx="209105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336422" y="4494307"/>
            <a:ext cx="7519154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self-learning website team1</a:t>
            </a:r>
            <a:endParaRPr sz="1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323048" y="3333989"/>
            <a:ext cx="3545903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Plan &amp; Design</a:t>
            </a:r>
            <a:endParaRPr sz="32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741700" y="81887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18"/>
          <p:cNvSpPr/>
          <p:nvPr/>
        </p:nvSpPr>
        <p:spPr>
          <a:xfrm flipH="1">
            <a:off x="0" y="-13281"/>
            <a:ext cx="409433" cy="832147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965050" y="254525"/>
            <a:ext cx="7947000" cy="6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Self-learning website: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 Page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-"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 as a member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-"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search the courses that they want to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-"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 the most popular courses in the website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Video Page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watch the video related to the course they want</a:t>
            </a: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subtitles of the course in a language of their choice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view the transcripts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18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27950" y="1814999"/>
            <a:ext cx="2188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Initial 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thoughts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65060" y="-13285"/>
            <a:ext cx="1914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Plan &amp; Design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3741700" y="81887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19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7950" y="1814999"/>
            <a:ext cx="2188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Home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Page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65060" y="-13285"/>
            <a:ext cx="1914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Plan &amp; Design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425" y="406650"/>
            <a:ext cx="8261676" cy="6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741700" y="81887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Google Shape;143;p20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27950" y="1814999"/>
            <a:ext cx="2188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Home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Page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65060" y="-13285"/>
            <a:ext cx="1914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Plan &amp; Design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25" y="162652"/>
            <a:ext cx="8419750" cy="62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741700" y="81887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1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965050" y="254525"/>
            <a:ext cx="7947000" cy="6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" name="Google Shape;155;p21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27950" y="1814999"/>
            <a:ext cx="2188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Video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Page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65060" y="-13285"/>
            <a:ext cx="1914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Plan &amp; Design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25" y="254524"/>
            <a:ext cx="8467324" cy="58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F1F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4541000" y="818875"/>
            <a:ext cx="11364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22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874800" y="3091600"/>
            <a:ext cx="7947000" cy="6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Week 1: Understanding the project</a:t>
            </a:r>
            <a:endParaRPr sz="2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Week 2: Design &amp; Distribute the job</a:t>
            </a:r>
            <a:endParaRPr sz="2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Week 3,4,5: Coding</a:t>
            </a:r>
            <a:endParaRPr sz="2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Char char="➢"/>
            </a:pPr>
            <a:r>
              <a:rPr lang="en-US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Week 6: Integrating 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2"/>
          <p:cNvSpPr/>
          <p:nvPr/>
        </p:nvSpPr>
        <p:spPr>
          <a:xfrm rot="10800000">
            <a:off x="-1" y="254526"/>
            <a:ext cx="3054285" cy="6609198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27950" y="2150349"/>
            <a:ext cx="2188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Timeline Followed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4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2"/>
          <p:cNvSpPr/>
          <p:nvPr/>
        </p:nvSpPr>
        <p:spPr>
          <a:xfrm flipH="1">
            <a:off x="-2" y="-13281"/>
            <a:ext cx="409435" cy="832142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09435" y="-10"/>
            <a:ext cx="1914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B41"/>
                </a:solidFill>
                <a:latin typeface="Economica"/>
                <a:ea typeface="Economica"/>
                <a:cs typeface="Economica"/>
                <a:sym typeface="Economica"/>
              </a:rPr>
              <a:t>Plan &amp; Design</a:t>
            </a:r>
            <a:endParaRPr sz="2000">
              <a:solidFill>
                <a:srgbClr val="002B4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938800" y="5426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360200" y="54147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 flipH="1">
            <a:off x="8203600" y="4120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8203000" y="55367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 flipH="1">
            <a:off x="6782200" y="4108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781600" y="5548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 flipH="1">
            <a:off x="5360800" y="3998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 flipH="1">
            <a:off x="3939400" y="398688"/>
            <a:ext cx="1497000" cy="128100"/>
          </a:xfrm>
          <a:prstGeom prst="parallelogram">
            <a:avLst>
              <a:gd fmla="val 96952" name="adj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944950" y="889550"/>
            <a:ext cx="1353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latin typeface="Economica"/>
                <a:ea typeface="Economica"/>
                <a:cs typeface="Economica"/>
                <a:sym typeface="Economica"/>
              </a:rPr>
              <a:t>Understanding</a:t>
            </a:r>
            <a:endParaRPr b="1"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298250" y="889550"/>
            <a:ext cx="1483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Economica"/>
                <a:ea typeface="Economica"/>
                <a:cs typeface="Economica"/>
                <a:sym typeface="Economica"/>
              </a:rPr>
              <a:t>Design and distribute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763750" y="889550"/>
            <a:ext cx="1483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Booking </a:t>
            </a:r>
            <a:r>
              <a:rPr b="1" lang="en-US" sz="1800">
                <a:latin typeface="Economica"/>
                <a:ea typeface="Economica"/>
                <a:cs typeface="Economica"/>
                <a:sym typeface="Economica"/>
              </a:rPr>
              <a:t>Coding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8279200" y="889550"/>
            <a:ext cx="1483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latin typeface="Economica"/>
                <a:ea typeface="Economica"/>
                <a:cs typeface="Economica"/>
                <a:sym typeface="Economica"/>
              </a:rPr>
              <a:t>Integrating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93" y="1423388"/>
            <a:ext cx="87782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731" y="1235950"/>
            <a:ext cx="87782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863" y="1351997"/>
            <a:ext cx="87761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6">
            <a:alphaModFix/>
          </a:blip>
          <a:srcRect b="0" l="1996" r="2006" t="0"/>
          <a:stretch/>
        </p:blipFill>
        <p:spPr>
          <a:xfrm>
            <a:off x="7066590" y="1424009"/>
            <a:ext cx="87782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