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81001-3C0D-66A2-3B90-32D94C81EF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F222AB-D49D-BA81-F701-9FF60279CD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CD10F-9B7A-4D86-3DF2-36541F576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E34B-01DA-4C8C-B0DA-E877911FF351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2263D-CB23-D3F7-25FA-E062E95AE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CD2BF-8346-0694-F7C1-A8446B4C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548B-14DC-44B5-897A-895E75F96D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424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8C25C-B223-315F-17B8-888BCB02C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CBFC83-910D-66FC-B402-D161B59F0C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829E8-D544-935D-99D3-176B387F2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E34B-01DA-4C8C-B0DA-E877911FF351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B8908-0AE2-7271-B48A-447BAB2B2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50BEF-27A0-6A7F-B0E9-629C0BCD6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548B-14DC-44B5-897A-895E75F96D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552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CC348F-0287-148F-4977-FD12D4035C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A71508-FCD1-0AB6-F3D6-2978265D2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7F5E6-FABF-C343-2E91-D14A73315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E34B-01DA-4C8C-B0DA-E877911FF351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427BA-CDAC-557F-8E1C-34A9807D6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07CEF-C2D8-A702-4EE2-AEC871818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548B-14DC-44B5-897A-895E75F96D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668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B7F56-041F-A1DB-09C3-3A3093416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8BF09-7FEA-C37D-D5D1-8E0220BBE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19590-D8E4-04D6-6032-7A787EC37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E34B-01DA-4C8C-B0DA-E877911FF351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534E2-8CEB-0B21-07F9-5F06FFFD0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3AA41-C814-77FE-243F-893D2778B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548B-14DC-44B5-897A-895E75F96D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102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F9DDE-770A-C266-EBCF-697C1B173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A4F91B-E5D3-A7E2-2460-6E24AD6F0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832E6-9D2B-2234-0B40-E3EF0E92C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E34B-01DA-4C8C-B0DA-E877911FF351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D0EEF-2BF7-47F0-1FA6-EBF304251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DFAF4-7016-0944-0010-609D2315A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548B-14DC-44B5-897A-895E75F96D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1361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E552E-219F-EED2-914B-48C6FD779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670D7-9376-EA37-62E7-5AFA198AE8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8B2520-76E3-B311-A322-071CEC487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B64022-FA71-6684-93DF-C8DFC211C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E34B-01DA-4C8C-B0DA-E877911FF351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A7C7E0-3A3E-CC06-C64F-ABA891C26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7051B-A9F2-1237-3C68-445796BDA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548B-14DC-44B5-897A-895E75F96D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8303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5957C-34C9-A302-106B-98808CB31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FB0A1-600A-F1DE-E084-824BDBB5C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871729-6640-2312-3AAD-ED85EA3ADD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3EB3B1-D628-F8A4-5E79-8199D12047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8EF18A-3586-21DA-CCEB-419699EF4F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3DBC54-77A3-1B6D-2A01-8E4934494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E34B-01DA-4C8C-B0DA-E877911FF351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65AD22-9D9E-BC5E-0E4A-DA6D25716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ACCBE-9A82-6E79-CFDC-6CDB19E6C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548B-14DC-44B5-897A-895E75F96D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205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56353-73C8-466E-495C-D319AAEAB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CFCA23-FB0A-506C-A770-DC0DF0A00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E34B-01DA-4C8C-B0DA-E877911FF351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DD1FF0-FB27-D7BA-C1A5-6180A9708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7533B0-0FC4-A176-8015-E54D2AAA9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548B-14DC-44B5-897A-895E75F96D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1285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8BAA50-21C9-B0D7-3296-B75E168A4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E34B-01DA-4C8C-B0DA-E877911FF351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5ADDE-994F-548A-8A5B-4D4C6724D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9AD41F-8191-BAF8-C156-A003BA200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548B-14DC-44B5-897A-895E75F96D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4616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C5F4F-E543-FCE7-A6DB-9B33AB98D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647ED-0AAC-E5A8-E0C7-8249B8F80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C69EA6-0AB4-12C8-7A12-45BE4E52F8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01CBDF-B0E5-3FC9-7530-7DE983875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E34B-01DA-4C8C-B0DA-E877911FF351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5ADD88-E710-26BD-DC26-BAD105DEF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FCBB4-40B7-5EC9-0BEE-E75669A7F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548B-14DC-44B5-897A-895E75F96D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089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BDEDB-3A29-2343-F5D8-E3065AC66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943771-63A6-B8FF-147A-DF100F00EF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DF16F-870E-5A67-7531-11D4FFB2E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B159EB-F45A-C26F-B82D-4633C81AD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E34B-01DA-4C8C-B0DA-E877911FF351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C774EE-5A62-1F6B-435C-D0EBE9371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21BD3-04C6-CCB5-AFB5-F94CE910D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548B-14DC-44B5-897A-895E75F96D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419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C69F43-3A43-9A44-F9C7-E0B9311DF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D042B-BD28-5E9A-E29F-209F262A3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4A16C-4634-B461-B796-61DCAAABA1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9E34B-01DA-4C8C-B0DA-E877911FF351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6BA54-1C7F-5C85-8A7C-069F1046DB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22BAB-34CB-6DDB-4D07-F90D2D8D8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9548B-14DC-44B5-897A-895E75F96D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292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20787-B7E0-3DD5-E149-4393D0BAFD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Treieqq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E3ED46-8D33-7869-7B28-146E163A1E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966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Treieqq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Treiew </dc:title>
  <dc:creator>Abhijeet Kumar Singh</dc:creator>
  <cp:lastModifiedBy>Abhijeet Kumar Singh</cp:lastModifiedBy>
  <cp:revision>2</cp:revision>
  <dcterms:created xsi:type="dcterms:W3CDTF">2022-06-22T12:59:16Z</dcterms:created>
  <dcterms:modified xsi:type="dcterms:W3CDTF">2022-06-22T13:00:35Z</dcterms:modified>
</cp:coreProperties>
</file>