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1001-3C0D-66A2-3B90-32D94C81E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222AB-D49D-BA81-F701-9FF60279C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CD10F-9B7A-4D86-3DF2-36541F57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E34B-01DA-4C8C-B0DA-E877911FF351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2263D-CB23-D3F7-25FA-E062E95A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CD2BF-8346-0694-F7C1-A8446B4C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48B-14DC-44B5-897A-895E75F96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42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C25C-B223-315F-17B8-888BCB02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BFC83-910D-66FC-B402-D161B59F0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829E8-D544-935D-99D3-176B387F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E34B-01DA-4C8C-B0DA-E877911FF351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B8908-0AE2-7271-B48A-447BAB2B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50BEF-27A0-6A7F-B0E9-629C0BCD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48B-14DC-44B5-897A-895E75F96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55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C348F-0287-148F-4977-FD12D4035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71508-FCD1-0AB6-F3D6-2978265D2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7F5E6-FABF-C343-2E91-D14A7331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E34B-01DA-4C8C-B0DA-E877911FF351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427BA-CDAC-557F-8E1C-34A9807D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07CEF-C2D8-A702-4EE2-AEC87181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48B-14DC-44B5-897A-895E75F96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66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7F56-041F-A1DB-09C3-3A309341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BF09-7FEA-C37D-D5D1-8E0220BBE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19590-D8E4-04D6-6032-7A787EC37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E34B-01DA-4C8C-B0DA-E877911FF351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534E2-8CEB-0B21-07F9-5F06FFFD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3AA41-C814-77FE-243F-893D2778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48B-14DC-44B5-897A-895E75F96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10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9DDE-770A-C266-EBCF-697C1B17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4F91B-E5D3-A7E2-2460-6E24AD6F0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832E6-9D2B-2234-0B40-E3EF0E92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E34B-01DA-4C8C-B0DA-E877911FF351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D0EEF-2BF7-47F0-1FA6-EBF30425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DFAF4-7016-0944-0010-609D2315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48B-14DC-44B5-897A-895E75F96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36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552E-219F-EED2-914B-48C6FD77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670D7-9376-EA37-62E7-5AFA198AE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B2520-76E3-B311-A322-071CEC487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64022-FA71-6684-93DF-C8DFC211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E34B-01DA-4C8C-B0DA-E877911FF351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7C7E0-3A3E-CC06-C64F-ABA891C2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7051B-A9F2-1237-3C68-445796BD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48B-14DC-44B5-897A-895E75F96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30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5957C-34C9-A302-106B-98808CB3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FB0A1-600A-F1DE-E084-824BDBB5C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71729-6640-2312-3AAD-ED85EA3AD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EB3B1-D628-F8A4-5E79-8199D1204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EF18A-3586-21DA-CCEB-419699EF4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3DBC54-77A3-1B6D-2A01-8E4934494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E34B-01DA-4C8C-B0DA-E877911FF351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5AD22-9D9E-BC5E-0E4A-DA6D2571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ACCBE-9A82-6E79-CFDC-6CDB19E6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48B-14DC-44B5-897A-895E75F96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20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6353-73C8-466E-495C-D319AAEA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CA23-FB0A-506C-A770-DC0DF0A0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E34B-01DA-4C8C-B0DA-E877911FF351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D1FF0-FB27-D7BA-C1A5-6180A970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533B0-0FC4-A176-8015-E54D2AAA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48B-14DC-44B5-897A-895E75F96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28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8BAA50-21C9-B0D7-3296-B75E168A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E34B-01DA-4C8C-B0DA-E877911FF351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5ADDE-994F-548A-8A5B-4D4C6724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AD41F-8191-BAF8-C156-A003BA20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48B-14DC-44B5-897A-895E75F96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61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5F4F-E543-FCE7-A6DB-9B33AB98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647ED-0AAC-E5A8-E0C7-8249B8F8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69EA6-0AB4-12C8-7A12-45BE4E52F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1CBDF-B0E5-3FC9-7530-7DE98387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E34B-01DA-4C8C-B0DA-E877911FF351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ADD88-E710-26BD-DC26-BAD105DEF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FCBB4-40B7-5EC9-0BEE-E75669A7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48B-14DC-44B5-897A-895E75F96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08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DEDB-3A29-2343-F5D8-E3065AC6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43771-63A6-B8FF-147A-DF100F00E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DF16F-870E-5A67-7531-11D4FFB2E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159EB-F45A-C26F-B82D-4633C81A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E34B-01DA-4C8C-B0DA-E877911FF351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774EE-5A62-1F6B-435C-D0EBE937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21BD3-04C6-CCB5-AFB5-F94CE910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48B-14DC-44B5-897A-895E75F96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41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69F43-3A43-9A44-F9C7-E0B9311D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D042B-BD28-5E9A-E29F-209F262A3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4A16C-4634-B461-B796-61DCAAABA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E34B-01DA-4C8C-B0DA-E877911FF351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6BA54-1C7F-5C85-8A7C-069F1046D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22BAB-34CB-6DDB-4D07-F90D2D8D8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9548B-14DC-44B5-897A-895E75F96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29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0787-B7E0-3DD5-E149-4393D0BAF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Treiew</a:t>
            </a:r>
            <a:br>
              <a:rPr lang="en-IN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3ED46-8D33-7869-7B28-146E163A1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96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Treiew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Treiew </dc:title>
  <dc:creator>Abhijeet Kumar Singh</dc:creator>
  <cp:lastModifiedBy>Abhijeet Kumar Singh</cp:lastModifiedBy>
  <cp:revision>1</cp:revision>
  <dcterms:created xsi:type="dcterms:W3CDTF">2022-06-22T12:59:16Z</dcterms:created>
  <dcterms:modified xsi:type="dcterms:W3CDTF">2022-06-22T12:59:25Z</dcterms:modified>
</cp:coreProperties>
</file>