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0275213" cy="21383625"/>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 roundtripDataSignature="AMtx7mjGFWs1qtADjiUq86WNI1xjotkAx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4" d="100"/>
          <a:sy n="34" d="100"/>
        </p:scale>
        <p:origin x="108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customschemas.google.com/relationships/presentationmetadata" Target="metadata"/><Relationship Id="rId10" Type="http://schemas.openxmlformats.org/officeDocument/2006/relationships/tableStyles" Target="tableStyles.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2751138" y="514350"/>
            <a:ext cx="3641725"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2270641" y="3499590"/>
            <a:ext cx="25733931" cy="7444669"/>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18709"/>
              <a:buFont typeface="Calibri"/>
              <a:buNone/>
              <a:defRPr sz="1870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3784402" y="11231355"/>
            <a:ext cx="22706410" cy="5162758"/>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3118"/>
              </a:spcBef>
              <a:spcAft>
                <a:spcPts val="0"/>
              </a:spcAft>
              <a:buClr>
                <a:schemeClr val="dk1"/>
              </a:buClr>
              <a:buSzPts val="7483"/>
              <a:buNone/>
              <a:defRPr sz="7483"/>
            </a:lvl1pPr>
            <a:lvl2pPr lvl="1" algn="ctr">
              <a:lnSpc>
                <a:spcPct val="90000"/>
              </a:lnSpc>
              <a:spcBef>
                <a:spcPts val="1559"/>
              </a:spcBef>
              <a:spcAft>
                <a:spcPts val="0"/>
              </a:spcAft>
              <a:buClr>
                <a:schemeClr val="dk1"/>
              </a:buClr>
              <a:buSzPts val="6236"/>
              <a:buNone/>
              <a:defRPr sz="6236"/>
            </a:lvl2pPr>
            <a:lvl3pPr lvl="2" algn="ctr">
              <a:lnSpc>
                <a:spcPct val="90000"/>
              </a:lnSpc>
              <a:spcBef>
                <a:spcPts val="1559"/>
              </a:spcBef>
              <a:spcAft>
                <a:spcPts val="0"/>
              </a:spcAft>
              <a:buClr>
                <a:schemeClr val="dk1"/>
              </a:buClr>
              <a:buSzPts val="5613"/>
              <a:buNone/>
              <a:defRPr sz="5613"/>
            </a:lvl3pPr>
            <a:lvl4pPr lvl="3" algn="ctr">
              <a:lnSpc>
                <a:spcPct val="90000"/>
              </a:lnSpc>
              <a:spcBef>
                <a:spcPts val="1559"/>
              </a:spcBef>
              <a:spcAft>
                <a:spcPts val="0"/>
              </a:spcAft>
              <a:buClr>
                <a:schemeClr val="dk1"/>
              </a:buClr>
              <a:buSzPts val="4989"/>
              <a:buNone/>
              <a:defRPr sz="4989"/>
            </a:lvl4pPr>
            <a:lvl5pPr lvl="4" algn="ctr">
              <a:lnSpc>
                <a:spcPct val="90000"/>
              </a:lnSpc>
              <a:spcBef>
                <a:spcPts val="1559"/>
              </a:spcBef>
              <a:spcAft>
                <a:spcPts val="0"/>
              </a:spcAft>
              <a:buClr>
                <a:schemeClr val="dk1"/>
              </a:buClr>
              <a:buSzPts val="4989"/>
              <a:buNone/>
              <a:defRPr sz="4989"/>
            </a:lvl5pPr>
            <a:lvl6pPr lvl="5" algn="ctr">
              <a:lnSpc>
                <a:spcPct val="90000"/>
              </a:lnSpc>
              <a:spcBef>
                <a:spcPts val="1559"/>
              </a:spcBef>
              <a:spcAft>
                <a:spcPts val="0"/>
              </a:spcAft>
              <a:buClr>
                <a:schemeClr val="dk1"/>
              </a:buClr>
              <a:buSzPts val="4989"/>
              <a:buNone/>
              <a:defRPr sz="4989"/>
            </a:lvl6pPr>
            <a:lvl7pPr lvl="6" algn="ctr">
              <a:lnSpc>
                <a:spcPct val="90000"/>
              </a:lnSpc>
              <a:spcBef>
                <a:spcPts val="1559"/>
              </a:spcBef>
              <a:spcAft>
                <a:spcPts val="0"/>
              </a:spcAft>
              <a:buClr>
                <a:schemeClr val="dk1"/>
              </a:buClr>
              <a:buSzPts val="4989"/>
              <a:buNone/>
              <a:defRPr sz="4989"/>
            </a:lvl7pPr>
            <a:lvl8pPr lvl="7" algn="ctr">
              <a:lnSpc>
                <a:spcPct val="90000"/>
              </a:lnSpc>
              <a:spcBef>
                <a:spcPts val="1559"/>
              </a:spcBef>
              <a:spcAft>
                <a:spcPts val="0"/>
              </a:spcAft>
              <a:buClr>
                <a:schemeClr val="dk1"/>
              </a:buClr>
              <a:buSzPts val="4989"/>
              <a:buNone/>
              <a:defRPr sz="4989"/>
            </a:lvl8pPr>
            <a:lvl9pPr lvl="8" algn="ctr">
              <a:lnSpc>
                <a:spcPct val="90000"/>
              </a:lnSpc>
              <a:spcBef>
                <a:spcPts val="1559"/>
              </a:spcBef>
              <a:spcAft>
                <a:spcPts val="0"/>
              </a:spcAft>
              <a:buClr>
                <a:schemeClr val="dk1"/>
              </a:buClr>
              <a:buSzPts val="4989"/>
              <a:buNone/>
              <a:defRPr sz="4989"/>
            </a:lvl9pPr>
          </a:lstStyle>
          <a:p>
            <a:endParaRPr/>
          </a:p>
        </p:txBody>
      </p:sp>
      <p:sp>
        <p:nvSpPr>
          <p:cNvPr id="14" name="Google Shape;14;p3"/>
          <p:cNvSpPr txBox="1">
            <a:spLocks noGrp="1"/>
          </p:cNvSpPr>
          <p:nvPr>
            <p:ph type="dt" idx="10"/>
          </p:nvPr>
        </p:nvSpPr>
        <p:spPr>
          <a:xfrm>
            <a:off x="2081421" y="19819457"/>
            <a:ext cx="6811923" cy="11384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10028665" y="19819457"/>
            <a:ext cx="10217884" cy="11384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21381869" y="19819457"/>
            <a:ext cx="6811923" cy="11384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2081421" y="1138485"/>
            <a:ext cx="26112371" cy="41331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8353750" y="-579928"/>
            <a:ext cx="13567714" cy="2611237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118"/>
              </a:spcBef>
              <a:spcAft>
                <a:spcPts val="0"/>
              </a:spcAft>
              <a:buClr>
                <a:schemeClr val="dk1"/>
              </a:buClr>
              <a:buSzPts val="1800"/>
              <a:buChar char="•"/>
              <a:defRPr/>
            </a:lvl1pPr>
            <a:lvl2pPr marL="914400" lvl="1" indent="-342900" algn="l">
              <a:lnSpc>
                <a:spcPct val="90000"/>
              </a:lnSpc>
              <a:spcBef>
                <a:spcPts val="1559"/>
              </a:spcBef>
              <a:spcAft>
                <a:spcPts val="0"/>
              </a:spcAft>
              <a:buClr>
                <a:schemeClr val="dk1"/>
              </a:buClr>
              <a:buSzPts val="1800"/>
              <a:buChar char="•"/>
              <a:defRPr/>
            </a:lvl2pPr>
            <a:lvl3pPr marL="1371600" lvl="2" indent="-342900" algn="l">
              <a:lnSpc>
                <a:spcPct val="90000"/>
              </a:lnSpc>
              <a:spcBef>
                <a:spcPts val="1559"/>
              </a:spcBef>
              <a:spcAft>
                <a:spcPts val="0"/>
              </a:spcAft>
              <a:buClr>
                <a:schemeClr val="dk1"/>
              </a:buClr>
              <a:buSzPts val="1800"/>
              <a:buChar char="•"/>
              <a:defRPr/>
            </a:lvl3pPr>
            <a:lvl4pPr marL="1828800" lvl="3" indent="-342900" algn="l">
              <a:lnSpc>
                <a:spcPct val="90000"/>
              </a:lnSpc>
              <a:spcBef>
                <a:spcPts val="1559"/>
              </a:spcBef>
              <a:spcAft>
                <a:spcPts val="0"/>
              </a:spcAft>
              <a:buClr>
                <a:schemeClr val="dk1"/>
              </a:buClr>
              <a:buSzPts val="1800"/>
              <a:buChar char="•"/>
              <a:defRPr/>
            </a:lvl4pPr>
            <a:lvl5pPr marL="2286000" lvl="4" indent="-342900" algn="l">
              <a:lnSpc>
                <a:spcPct val="90000"/>
              </a:lnSpc>
              <a:spcBef>
                <a:spcPts val="1559"/>
              </a:spcBef>
              <a:spcAft>
                <a:spcPts val="0"/>
              </a:spcAft>
              <a:buClr>
                <a:schemeClr val="dk1"/>
              </a:buClr>
              <a:buSzPts val="1800"/>
              <a:buChar char="•"/>
              <a:defRPr/>
            </a:lvl5pPr>
            <a:lvl6pPr marL="2743200" lvl="5" indent="-342900" algn="l">
              <a:lnSpc>
                <a:spcPct val="90000"/>
              </a:lnSpc>
              <a:spcBef>
                <a:spcPts val="1559"/>
              </a:spcBef>
              <a:spcAft>
                <a:spcPts val="0"/>
              </a:spcAft>
              <a:buClr>
                <a:schemeClr val="dk1"/>
              </a:buClr>
              <a:buSzPts val="1800"/>
              <a:buChar char="•"/>
              <a:defRPr/>
            </a:lvl6pPr>
            <a:lvl7pPr marL="3200400" lvl="6" indent="-342900" algn="l">
              <a:lnSpc>
                <a:spcPct val="90000"/>
              </a:lnSpc>
              <a:spcBef>
                <a:spcPts val="1559"/>
              </a:spcBef>
              <a:spcAft>
                <a:spcPts val="0"/>
              </a:spcAft>
              <a:buClr>
                <a:schemeClr val="dk1"/>
              </a:buClr>
              <a:buSzPts val="1800"/>
              <a:buChar char="•"/>
              <a:defRPr/>
            </a:lvl7pPr>
            <a:lvl8pPr marL="3657600" lvl="7" indent="-342900" algn="l">
              <a:lnSpc>
                <a:spcPct val="90000"/>
              </a:lnSpc>
              <a:spcBef>
                <a:spcPts val="1559"/>
              </a:spcBef>
              <a:spcAft>
                <a:spcPts val="0"/>
              </a:spcAft>
              <a:buClr>
                <a:schemeClr val="dk1"/>
              </a:buClr>
              <a:buSzPts val="1800"/>
              <a:buChar char="•"/>
              <a:defRPr/>
            </a:lvl8pPr>
            <a:lvl9pPr marL="4114800" lvl="8" indent="-342900" algn="l">
              <a:lnSpc>
                <a:spcPct val="90000"/>
              </a:lnSpc>
              <a:spcBef>
                <a:spcPts val="1559"/>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2081421" y="19819457"/>
            <a:ext cx="6811923" cy="11384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10028665" y="19819457"/>
            <a:ext cx="10217884" cy="11384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21381869" y="19819457"/>
            <a:ext cx="6811923" cy="11384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15868931" y="6935251"/>
            <a:ext cx="18121634" cy="652809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2623525" y="596378"/>
            <a:ext cx="18121634" cy="192058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118"/>
              </a:spcBef>
              <a:spcAft>
                <a:spcPts val="0"/>
              </a:spcAft>
              <a:buClr>
                <a:schemeClr val="dk1"/>
              </a:buClr>
              <a:buSzPts val="1800"/>
              <a:buChar char="•"/>
              <a:defRPr/>
            </a:lvl1pPr>
            <a:lvl2pPr marL="914400" lvl="1" indent="-342900" algn="l">
              <a:lnSpc>
                <a:spcPct val="90000"/>
              </a:lnSpc>
              <a:spcBef>
                <a:spcPts val="1559"/>
              </a:spcBef>
              <a:spcAft>
                <a:spcPts val="0"/>
              </a:spcAft>
              <a:buClr>
                <a:schemeClr val="dk1"/>
              </a:buClr>
              <a:buSzPts val="1800"/>
              <a:buChar char="•"/>
              <a:defRPr/>
            </a:lvl2pPr>
            <a:lvl3pPr marL="1371600" lvl="2" indent="-342900" algn="l">
              <a:lnSpc>
                <a:spcPct val="90000"/>
              </a:lnSpc>
              <a:spcBef>
                <a:spcPts val="1559"/>
              </a:spcBef>
              <a:spcAft>
                <a:spcPts val="0"/>
              </a:spcAft>
              <a:buClr>
                <a:schemeClr val="dk1"/>
              </a:buClr>
              <a:buSzPts val="1800"/>
              <a:buChar char="•"/>
              <a:defRPr/>
            </a:lvl3pPr>
            <a:lvl4pPr marL="1828800" lvl="3" indent="-342900" algn="l">
              <a:lnSpc>
                <a:spcPct val="90000"/>
              </a:lnSpc>
              <a:spcBef>
                <a:spcPts val="1559"/>
              </a:spcBef>
              <a:spcAft>
                <a:spcPts val="0"/>
              </a:spcAft>
              <a:buClr>
                <a:schemeClr val="dk1"/>
              </a:buClr>
              <a:buSzPts val="1800"/>
              <a:buChar char="•"/>
              <a:defRPr/>
            </a:lvl4pPr>
            <a:lvl5pPr marL="2286000" lvl="4" indent="-342900" algn="l">
              <a:lnSpc>
                <a:spcPct val="90000"/>
              </a:lnSpc>
              <a:spcBef>
                <a:spcPts val="1559"/>
              </a:spcBef>
              <a:spcAft>
                <a:spcPts val="0"/>
              </a:spcAft>
              <a:buClr>
                <a:schemeClr val="dk1"/>
              </a:buClr>
              <a:buSzPts val="1800"/>
              <a:buChar char="•"/>
              <a:defRPr/>
            </a:lvl5pPr>
            <a:lvl6pPr marL="2743200" lvl="5" indent="-342900" algn="l">
              <a:lnSpc>
                <a:spcPct val="90000"/>
              </a:lnSpc>
              <a:spcBef>
                <a:spcPts val="1559"/>
              </a:spcBef>
              <a:spcAft>
                <a:spcPts val="0"/>
              </a:spcAft>
              <a:buClr>
                <a:schemeClr val="dk1"/>
              </a:buClr>
              <a:buSzPts val="1800"/>
              <a:buChar char="•"/>
              <a:defRPr/>
            </a:lvl6pPr>
            <a:lvl7pPr marL="3200400" lvl="6" indent="-342900" algn="l">
              <a:lnSpc>
                <a:spcPct val="90000"/>
              </a:lnSpc>
              <a:spcBef>
                <a:spcPts val="1559"/>
              </a:spcBef>
              <a:spcAft>
                <a:spcPts val="0"/>
              </a:spcAft>
              <a:buClr>
                <a:schemeClr val="dk1"/>
              </a:buClr>
              <a:buSzPts val="1800"/>
              <a:buChar char="•"/>
              <a:defRPr/>
            </a:lvl7pPr>
            <a:lvl8pPr marL="3657600" lvl="7" indent="-342900" algn="l">
              <a:lnSpc>
                <a:spcPct val="90000"/>
              </a:lnSpc>
              <a:spcBef>
                <a:spcPts val="1559"/>
              </a:spcBef>
              <a:spcAft>
                <a:spcPts val="0"/>
              </a:spcAft>
              <a:buClr>
                <a:schemeClr val="dk1"/>
              </a:buClr>
              <a:buSzPts val="1800"/>
              <a:buChar char="•"/>
              <a:defRPr/>
            </a:lvl8pPr>
            <a:lvl9pPr marL="4114800" lvl="8" indent="-342900" algn="l">
              <a:lnSpc>
                <a:spcPct val="90000"/>
              </a:lnSpc>
              <a:spcBef>
                <a:spcPts val="1559"/>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2081421" y="19819457"/>
            <a:ext cx="6811923" cy="11384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10028665" y="19819457"/>
            <a:ext cx="10217884" cy="11384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21381869" y="19819457"/>
            <a:ext cx="6811923" cy="11384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2081421" y="1138485"/>
            <a:ext cx="26112371" cy="41331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2081421" y="5692400"/>
            <a:ext cx="26112371" cy="1356771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118"/>
              </a:spcBef>
              <a:spcAft>
                <a:spcPts val="0"/>
              </a:spcAft>
              <a:buClr>
                <a:schemeClr val="dk1"/>
              </a:buClr>
              <a:buSzPts val="1800"/>
              <a:buChar char="•"/>
              <a:defRPr/>
            </a:lvl1pPr>
            <a:lvl2pPr marL="914400" lvl="1" indent="-342900" algn="l">
              <a:lnSpc>
                <a:spcPct val="90000"/>
              </a:lnSpc>
              <a:spcBef>
                <a:spcPts val="1559"/>
              </a:spcBef>
              <a:spcAft>
                <a:spcPts val="0"/>
              </a:spcAft>
              <a:buClr>
                <a:schemeClr val="dk1"/>
              </a:buClr>
              <a:buSzPts val="1800"/>
              <a:buChar char="•"/>
              <a:defRPr/>
            </a:lvl2pPr>
            <a:lvl3pPr marL="1371600" lvl="2" indent="-342900" algn="l">
              <a:lnSpc>
                <a:spcPct val="90000"/>
              </a:lnSpc>
              <a:spcBef>
                <a:spcPts val="1559"/>
              </a:spcBef>
              <a:spcAft>
                <a:spcPts val="0"/>
              </a:spcAft>
              <a:buClr>
                <a:schemeClr val="dk1"/>
              </a:buClr>
              <a:buSzPts val="1800"/>
              <a:buChar char="•"/>
              <a:defRPr/>
            </a:lvl3pPr>
            <a:lvl4pPr marL="1828800" lvl="3" indent="-342900" algn="l">
              <a:lnSpc>
                <a:spcPct val="90000"/>
              </a:lnSpc>
              <a:spcBef>
                <a:spcPts val="1559"/>
              </a:spcBef>
              <a:spcAft>
                <a:spcPts val="0"/>
              </a:spcAft>
              <a:buClr>
                <a:schemeClr val="dk1"/>
              </a:buClr>
              <a:buSzPts val="1800"/>
              <a:buChar char="•"/>
              <a:defRPr/>
            </a:lvl4pPr>
            <a:lvl5pPr marL="2286000" lvl="4" indent="-342900" algn="l">
              <a:lnSpc>
                <a:spcPct val="90000"/>
              </a:lnSpc>
              <a:spcBef>
                <a:spcPts val="1559"/>
              </a:spcBef>
              <a:spcAft>
                <a:spcPts val="0"/>
              </a:spcAft>
              <a:buClr>
                <a:schemeClr val="dk1"/>
              </a:buClr>
              <a:buSzPts val="1800"/>
              <a:buChar char="•"/>
              <a:defRPr/>
            </a:lvl5pPr>
            <a:lvl6pPr marL="2743200" lvl="5" indent="-342900" algn="l">
              <a:lnSpc>
                <a:spcPct val="90000"/>
              </a:lnSpc>
              <a:spcBef>
                <a:spcPts val="1559"/>
              </a:spcBef>
              <a:spcAft>
                <a:spcPts val="0"/>
              </a:spcAft>
              <a:buClr>
                <a:schemeClr val="dk1"/>
              </a:buClr>
              <a:buSzPts val="1800"/>
              <a:buChar char="•"/>
              <a:defRPr/>
            </a:lvl6pPr>
            <a:lvl7pPr marL="3200400" lvl="6" indent="-342900" algn="l">
              <a:lnSpc>
                <a:spcPct val="90000"/>
              </a:lnSpc>
              <a:spcBef>
                <a:spcPts val="1559"/>
              </a:spcBef>
              <a:spcAft>
                <a:spcPts val="0"/>
              </a:spcAft>
              <a:buClr>
                <a:schemeClr val="dk1"/>
              </a:buClr>
              <a:buSzPts val="1800"/>
              <a:buChar char="•"/>
              <a:defRPr/>
            </a:lvl7pPr>
            <a:lvl8pPr marL="3657600" lvl="7" indent="-342900" algn="l">
              <a:lnSpc>
                <a:spcPct val="90000"/>
              </a:lnSpc>
              <a:spcBef>
                <a:spcPts val="1559"/>
              </a:spcBef>
              <a:spcAft>
                <a:spcPts val="0"/>
              </a:spcAft>
              <a:buClr>
                <a:schemeClr val="dk1"/>
              </a:buClr>
              <a:buSzPts val="1800"/>
              <a:buChar char="•"/>
              <a:defRPr/>
            </a:lvl8pPr>
            <a:lvl9pPr marL="4114800" lvl="8" indent="-342900" algn="l">
              <a:lnSpc>
                <a:spcPct val="90000"/>
              </a:lnSpc>
              <a:spcBef>
                <a:spcPts val="1559"/>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2081421" y="19819457"/>
            <a:ext cx="6811923" cy="11384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10028665" y="19819457"/>
            <a:ext cx="10217884" cy="11384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21381869" y="19819457"/>
            <a:ext cx="6811923" cy="11384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2065654" y="5331063"/>
            <a:ext cx="26112371" cy="889499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709"/>
              <a:buFont typeface="Calibri"/>
              <a:buNone/>
              <a:defRPr sz="1870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2065654" y="14310205"/>
            <a:ext cx="26112371" cy="467766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118"/>
              </a:spcBef>
              <a:spcAft>
                <a:spcPts val="0"/>
              </a:spcAft>
              <a:buClr>
                <a:schemeClr val="dk1"/>
              </a:buClr>
              <a:buSzPts val="7483"/>
              <a:buNone/>
              <a:defRPr sz="7483">
                <a:solidFill>
                  <a:schemeClr val="dk1"/>
                </a:solidFill>
              </a:defRPr>
            </a:lvl1pPr>
            <a:lvl2pPr marL="914400" lvl="1" indent="-228600" algn="l">
              <a:lnSpc>
                <a:spcPct val="90000"/>
              </a:lnSpc>
              <a:spcBef>
                <a:spcPts val="1559"/>
              </a:spcBef>
              <a:spcAft>
                <a:spcPts val="0"/>
              </a:spcAft>
              <a:buClr>
                <a:srgbClr val="888888"/>
              </a:buClr>
              <a:buSzPts val="6236"/>
              <a:buNone/>
              <a:defRPr sz="6236">
                <a:solidFill>
                  <a:srgbClr val="888888"/>
                </a:solidFill>
              </a:defRPr>
            </a:lvl2pPr>
            <a:lvl3pPr marL="1371600" lvl="2" indent="-228600" algn="l">
              <a:lnSpc>
                <a:spcPct val="90000"/>
              </a:lnSpc>
              <a:spcBef>
                <a:spcPts val="1559"/>
              </a:spcBef>
              <a:spcAft>
                <a:spcPts val="0"/>
              </a:spcAft>
              <a:buClr>
                <a:srgbClr val="888888"/>
              </a:buClr>
              <a:buSzPts val="5613"/>
              <a:buNone/>
              <a:defRPr sz="5613">
                <a:solidFill>
                  <a:srgbClr val="888888"/>
                </a:solidFill>
              </a:defRPr>
            </a:lvl3pPr>
            <a:lvl4pPr marL="1828800" lvl="3" indent="-228600" algn="l">
              <a:lnSpc>
                <a:spcPct val="90000"/>
              </a:lnSpc>
              <a:spcBef>
                <a:spcPts val="1559"/>
              </a:spcBef>
              <a:spcAft>
                <a:spcPts val="0"/>
              </a:spcAft>
              <a:buClr>
                <a:srgbClr val="888888"/>
              </a:buClr>
              <a:buSzPts val="4989"/>
              <a:buNone/>
              <a:defRPr sz="4989">
                <a:solidFill>
                  <a:srgbClr val="888888"/>
                </a:solidFill>
              </a:defRPr>
            </a:lvl4pPr>
            <a:lvl5pPr marL="2286000" lvl="4" indent="-228600" algn="l">
              <a:lnSpc>
                <a:spcPct val="90000"/>
              </a:lnSpc>
              <a:spcBef>
                <a:spcPts val="1559"/>
              </a:spcBef>
              <a:spcAft>
                <a:spcPts val="0"/>
              </a:spcAft>
              <a:buClr>
                <a:srgbClr val="888888"/>
              </a:buClr>
              <a:buSzPts val="4989"/>
              <a:buNone/>
              <a:defRPr sz="4989">
                <a:solidFill>
                  <a:srgbClr val="888888"/>
                </a:solidFill>
              </a:defRPr>
            </a:lvl5pPr>
            <a:lvl6pPr marL="2743200" lvl="5" indent="-228600" algn="l">
              <a:lnSpc>
                <a:spcPct val="90000"/>
              </a:lnSpc>
              <a:spcBef>
                <a:spcPts val="1559"/>
              </a:spcBef>
              <a:spcAft>
                <a:spcPts val="0"/>
              </a:spcAft>
              <a:buClr>
                <a:srgbClr val="888888"/>
              </a:buClr>
              <a:buSzPts val="4989"/>
              <a:buNone/>
              <a:defRPr sz="4989">
                <a:solidFill>
                  <a:srgbClr val="888888"/>
                </a:solidFill>
              </a:defRPr>
            </a:lvl6pPr>
            <a:lvl7pPr marL="3200400" lvl="6" indent="-228600" algn="l">
              <a:lnSpc>
                <a:spcPct val="90000"/>
              </a:lnSpc>
              <a:spcBef>
                <a:spcPts val="1559"/>
              </a:spcBef>
              <a:spcAft>
                <a:spcPts val="0"/>
              </a:spcAft>
              <a:buClr>
                <a:srgbClr val="888888"/>
              </a:buClr>
              <a:buSzPts val="4989"/>
              <a:buNone/>
              <a:defRPr sz="4989">
                <a:solidFill>
                  <a:srgbClr val="888888"/>
                </a:solidFill>
              </a:defRPr>
            </a:lvl7pPr>
            <a:lvl8pPr marL="3657600" lvl="7" indent="-228600" algn="l">
              <a:lnSpc>
                <a:spcPct val="90000"/>
              </a:lnSpc>
              <a:spcBef>
                <a:spcPts val="1559"/>
              </a:spcBef>
              <a:spcAft>
                <a:spcPts val="0"/>
              </a:spcAft>
              <a:buClr>
                <a:srgbClr val="888888"/>
              </a:buClr>
              <a:buSzPts val="4989"/>
              <a:buNone/>
              <a:defRPr sz="4989">
                <a:solidFill>
                  <a:srgbClr val="888888"/>
                </a:solidFill>
              </a:defRPr>
            </a:lvl8pPr>
            <a:lvl9pPr marL="4114800" lvl="8" indent="-228600" algn="l">
              <a:lnSpc>
                <a:spcPct val="90000"/>
              </a:lnSpc>
              <a:spcBef>
                <a:spcPts val="1559"/>
              </a:spcBef>
              <a:spcAft>
                <a:spcPts val="0"/>
              </a:spcAft>
              <a:buClr>
                <a:srgbClr val="888888"/>
              </a:buClr>
              <a:buSzPts val="4989"/>
              <a:buNone/>
              <a:defRPr sz="4989">
                <a:solidFill>
                  <a:srgbClr val="888888"/>
                </a:solidFill>
              </a:defRPr>
            </a:lvl9pPr>
          </a:lstStyle>
          <a:p>
            <a:endParaRPr/>
          </a:p>
        </p:txBody>
      </p:sp>
      <p:sp>
        <p:nvSpPr>
          <p:cNvPr id="26" name="Google Shape;26;p5"/>
          <p:cNvSpPr txBox="1">
            <a:spLocks noGrp="1"/>
          </p:cNvSpPr>
          <p:nvPr>
            <p:ph type="dt" idx="10"/>
          </p:nvPr>
        </p:nvSpPr>
        <p:spPr>
          <a:xfrm>
            <a:off x="2081421" y="19819457"/>
            <a:ext cx="6811923" cy="11384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10028665" y="19819457"/>
            <a:ext cx="10217884" cy="11384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21381869" y="19819457"/>
            <a:ext cx="6811923" cy="11384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2081421" y="1138485"/>
            <a:ext cx="26112371" cy="41331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2081421" y="5692400"/>
            <a:ext cx="12866966" cy="1356771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118"/>
              </a:spcBef>
              <a:spcAft>
                <a:spcPts val="0"/>
              </a:spcAft>
              <a:buClr>
                <a:schemeClr val="dk1"/>
              </a:buClr>
              <a:buSzPts val="1800"/>
              <a:buChar char="•"/>
              <a:defRPr/>
            </a:lvl1pPr>
            <a:lvl2pPr marL="914400" lvl="1" indent="-342900" algn="l">
              <a:lnSpc>
                <a:spcPct val="90000"/>
              </a:lnSpc>
              <a:spcBef>
                <a:spcPts val="1559"/>
              </a:spcBef>
              <a:spcAft>
                <a:spcPts val="0"/>
              </a:spcAft>
              <a:buClr>
                <a:schemeClr val="dk1"/>
              </a:buClr>
              <a:buSzPts val="1800"/>
              <a:buChar char="•"/>
              <a:defRPr/>
            </a:lvl2pPr>
            <a:lvl3pPr marL="1371600" lvl="2" indent="-342900" algn="l">
              <a:lnSpc>
                <a:spcPct val="90000"/>
              </a:lnSpc>
              <a:spcBef>
                <a:spcPts val="1559"/>
              </a:spcBef>
              <a:spcAft>
                <a:spcPts val="0"/>
              </a:spcAft>
              <a:buClr>
                <a:schemeClr val="dk1"/>
              </a:buClr>
              <a:buSzPts val="1800"/>
              <a:buChar char="•"/>
              <a:defRPr/>
            </a:lvl3pPr>
            <a:lvl4pPr marL="1828800" lvl="3" indent="-342900" algn="l">
              <a:lnSpc>
                <a:spcPct val="90000"/>
              </a:lnSpc>
              <a:spcBef>
                <a:spcPts val="1559"/>
              </a:spcBef>
              <a:spcAft>
                <a:spcPts val="0"/>
              </a:spcAft>
              <a:buClr>
                <a:schemeClr val="dk1"/>
              </a:buClr>
              <a:buSzPts val="1800"/>
              <a:buChar char="•"/>
              <a:defRPr/>
            </a:lvl4pPr>
            <a:lvl5pPr marL="2286000" lvl="4" indent="-342900" algn="l">
              <a:lnSpc>
                <a:spcPct val="90000"/>
              </a:lnSpc>
              <a:spcBef>
                <a:spcPts val="1559"/>
              </a:spcBef>
              <a:spcAft>
                <a:spcPts val="0"/>
              </a:spcAft>
              <a:buClr>
                <a:schemeClr val="dk1"/>
              </a:buClr>
              <a:buSzPts val="1800"/>
              <a:buChar char="•"/>
              <a:defRPr/>
            </a:lvl5pPr>
            <a:lvl6pPr marL="2743200" lvl="5" indent="-342900" algn="l">
              <a:lnSpc>
                <a:spcPct val="90000"/>
              </a:lnSpc>
              <a:spcBef>
                <a:spcPts val="1559"/>
              </a:spcBef>
              <a:spcAft>
                <a:spcPts val="0"/>
              </a:spcAft>
              <a:buClr>
                <a:schemeClr val="dk1"/>
              </a:buClr>
              <a:buSzPts val="1800"/>
              <a:buChar char="•"/>
              <a:defRPr/>
            </a:lvl6pPr>
            <a:lvl7pPr marL="3200400" lvl="6" indent="-342900" algn="l">
              <a:lnSpc>
                <a:spcPct val="90000"/>
              </a:lnSpc>
              <a:spcBef>
                <a:spcPts val="1559"/>
              </a:spcBef>
              <a:spcAft>
                <a:spcPts val="0"/>
              </a:spcAft>
              <a:buClr>
                <a:schemeClr val="dk1"/>
              </a:buClr>
              <a:buSzPts val="1800"/>
              <a:buChar char="•"/>
              <a:defRPr/>
            </a:lvl7pPr>
            <a:lvl8pPr marL="3657600" lvl="7" indent="-342900" algn="l">
              <a:lnSpc>
                <a:spcPct val="90000"/>
              </a:lnSpc>
              <a:spcBef>
                <a:spcPts val="1559"/>
              </a:spcBef>
              <a:spcAft>
                <a:spcPts val="0"/>
              </a:spcAft>
              <a:buClr>
                <a:schemeClr val="dk1"/>
              </a:buClr>
              <a:buSzPts val="1800"/>
              <a:buChar char="•"/>
              <a:defRPr/>
            </a:lvl8pPr>
            <a:lvl9pPr marL="4114800" lvl="8" indent="-342900" algn="l">
              <a:lnSpc>
                <a:spcPct val="90000"/>
              </a:lnSpc>
              <a:spcBef>
                <a:spcPts val="1559"/>
              </a:spcBef>
              <a:spcAft>
                <a:spcPts val="0"/>
              </a:spcAft>
              <a:buClr>
                <a:schemeClr val="dk1"/>
              </a:buClr>
              <a:buSzPts val="1800"/>
              <a:buChar char="•"/>
              <a:defRPr/>
            </a:lvl9pPr>
          </a:lstStyle>
          <a:p>
            <a:endParaRPr/>
          </a:p>
        </p:txBody>
      </p:sp>
      <p:sp>
        <p:nvSpPr>
          <p:cNvPr id="32" name="Google Shape;32;p6"/>
          <p:cNvSpPr txBox="1">
            <a:spLocks noGrp="1"/>
          </p:cNvSpPr>
          <p:nvPr>
            <p:ph type="body" idx="2"/>
          </p:nvPr>
        </p:nvSpPr>
        <p:spPr>
          <a:xfrm>
            <a:off x="15326826" y="5692400"/>
            <a:ext cx="12866966" cy="1356771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118"/>
              </a:spcBef>
              <a:spcAft>
                <a:spcPts val="0"/>
              </a:spcAft>
              <a:buClr>
                <a:schemeClr val="dk1"/>
              </a:buClr>
              <a:buSzPts val="1800"/>
              <a:buChar char="•"/>
              <a:defRPr/>
            </a:lvl1pPr>
            <a:lvl2pPr marL="914400" lvl="1" indent="-342900" algn="l">
              <a:lnSpc>
                <a:spcPct val="90000"/>
              </a:lnSpc>
              <a:spcBef>
                <a:spcPts val="1559"/>
              </a:spcBef>
              <a:spcAft>
                <a:spcPts val="0"/>
              </a:spcAft>
              <a:buClr>
                <a:schemeClr val="dk1"/>
              </a:buClr>
              <a:buSzPts val="1800"/>
              <a:buChar char="•"/>
              <a:defRPr/>
            </a:lvl2pPr>
            <a:lvl3pPr marL="1371600" lvl="2" indent="-342900" algn="l">
              <a:lnSpc>
                <a:spcPct val="90000"/>
              </a:lnSpc>
              <a:spcBef>
                <a:spcPts val="1559"/>
              </a:spcBef>
              <a:spcAft>
                <a:spcPts val="0"/>
              </a:spcAft>
              <a:buClr>
                <a:schemeClr val="dk1"/>
              </a:buClr>
              <a:buSzPts val="1800"/>
              <a:buChar char="•"/>
              <a:defRPr/>
            </a:lvl3pPr>
            <a:lvl4pPr marL="1828800" lvl="3" indent="-342900" algn="l">
              <a:lnSpc>
                <a:spcPct val="90000"/>
              </a:lnSpc>
              <a:spcBef>
                <a:spcPts val="1559"/>
              </a:spcBef>
              <a:spcAft>
                <a:spcPts val="0"/>
              </a:spcAft>
              <a:buClr>
                <a:schemeClr val="dk1"/>
              </a:buClr>
              <a:buSzPts val="1800"/>
              <a:buChar char="•"/>
              <a:defRPr/>
            </a:lvl4pPr>
            <a:lvl5pPr marL="2286000" lvl="4" indent="-342900" algn="l">
              <a:lnSpc>
                <a:spcPct val="90000"/>
              </a:lnSpc>
              <a:spcBef>
                <a:spcPts val="1559"/>
              </a:spcBef>
              <a:spcAft>
                <a:spcPts val="0"/>
              </a:spcAft>
              <a:buClr>
                <a:schemeClr val="dk1"/>
              </a:buClr>
              <a:buSzPts val="1800"/>
              <a:buChar char="•"/>
              <a:defRPr/>
            </a:lvl5pPr>
            <a:lvl6pPr marL="2743200" lvl="5" indent="-342900" algn="l">
              <a:lnSpc>
                <a:spcPct val="90000"/>
              </a:lnSpc>
              <a:spcBef>
                <a:spcPts val="1559"/>
              </a:spcBef>
              <a:spcAft>
                <a:spcPts val="0"/>
              </a:spcAft>
              <a:buClr>
                <a:schemeClr val="dk1"/>
              </a:buClr>
              <a:buSzPts val="1800"/>
              <a:buChar char="•"/>
              <a:defRPr/>
            </a:lvl6pPr>
            <a:lvl7pPr marL="3200400" lvl="6" indent="-342900" algn="l">
              <a:lnSpc>
                <a:spcPct val="90000"/>
              </a:lnSpc>
              <a:spcBef>
                <a:spcPts val="1559"/>
              </a:spcBef>
              <a:spcAft>
                <a:spcPts val="0"/>
              </a:spcAft>
              <a:buClr>
                <a:schemeClr val="dk1"/>
              </a:buClr>
              <a:buSzPts val="1800"/>
              <a:buChar char="•"/>
              <a:defRPr/>
            </a:lvl7pPr>
            <a:lvl8pPr marL="3657600" lvl="7" indent="-342900" algn="l">
              <a:lnSpc>
                <a:spcPct val="90000"/>
              </a:lnSpc>
              <a:spcBef>
                <a:spcPts val="1559"/>
              </a:spcBef>
              <a:spcAft>
                <a:spcPts val="0"/>
              </a:spcAft>
              <a:buClr>
                <a:schemeClr val="dk1"/>
              </a:buClr>
              <a:buSzPts val="1800"/>
              <a:buChar char="•"/>
              <a:defRPr/>
            </a:lvl8pPr>
            <a:lvl9pPr marL="4114800" lvl="8" indent="-342900" algn="l">
              <a:lnSpc>
                <a:spcPct val="90000"/>
              </a:lnSpc>
              <a:spcBef>
                <a:spcPts val="1559"/>
              </a:spcBef>
              <a:spcAft>
                <a:spcPts val="0"/>
              </a:spcAft>
              <a:buClr>
                <a:schemeClr val="dk1"/>
              </a:buClr>
              <a:buSzPts val="1800"/>
              <a:buChar char="•"/>
              <a:defRPr/>
            </a:lvl9pPr>
          </a:lstStyle>
          <a:p>
            <a:endParaRPr/>
          </a:p>
        </p:txBody>
      </p:sp>
      <p:sp>
        <p:nvSpPr>
          <p:cNvPr id="33" name="Google Shape;33;p6"/>
          <p:cNvSpPr txBox="1">
            <a:spLocks noGrp="1"/>
          </p:cNvSpPr>
          <p:nvPr>
            <p:ph type="dt" idx="10"/>
          </p:nvPr>
        </p:nvSpPr>
        <p:spPr>
          <a:xfrm>
            <a:off x="2081421" y="19819457"/>
            <a:ext cx="6811923" cy="11384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10028665" y="19819457"/>
            <a:ext cx="10217884" cy="11384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21381869" y="19819457"/>
            <a:ext cx="6811923" cy="11384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2085364" y="1138485"/>
            <a:ext cx="26112371" cy="41331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2085368" y="5241960"/>
            <a:ext cx="12807832" cy="2569003"/>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3118"/>
              </a:spcBef>
              <a:spcAft>
                <a:spcPts val="0"/>
              </a:spcAft>
              <a:buClr>
                <a:schemeClr val="dk1"/>
              </a:buClr>
              <a:buSzPts val="7483"/>
              <a:buNone/>
              <a:defRPr sz="7483" b="1"/>
            </a:lvl1pPr>
            <a:lvl2pPr marL="914400" lvl="1" indent="-228600" algn="l">
              <a:lnSpc>
                <a:spcPct val="90000"/>
              </a:lnSpc>
              <a:spcBef>
                <a:spcPts val="1559"/>
              </a:spcBef>
              <a:spcAft>
                <a:spcPts val="0"/>
              </a:spcAft>
              <a:buClr>
                <a:schemeClr val="dk1"/>
              </a:buClr>
              <a:buSzPts val="6236"/>
              <a:buNone/>
              <a:defRPr sz="6236" b="1"/>
            </a:lvl2pPr>
            <a:lvl3pPr marL="1371600" lvl="2" indent="-228600" algn="l">
              <a:lnSpc>
                <a:spcPct val="90000"/>
              </a:lnSpc>
              <a:spcBef>
                <a:spcPts val="1559"/>
              </a:spcBef>
              <a:spcAft>
                <a:spcPts val="0"/>
              </a:spcAft>
              <a:buClr>
                <a:schemeClr val="dk1"/>
              </a:buClr>
              <a:buSzPts val="5613"/>
              <a:buNone/>
              <a:defRPr sz="5613" b="1"/>
            </a:lvl3pPr>
            <a:lvl4pPr marL="1828800" lvl="3" indent="-228600" algn="l">
              <a:lnSpc>
                <a:spcPct val="90000"/>
              </a:lnSpc>
              <a:spcBef>
                <a:spcPts val="1559"/>
              </a:spcBef>
              <a:spcAft>
                <a:spcPts val="0"/>
              </a:spcAft>
              <a:buClr>
                <a:schemeClr val="dk1"/>
              </a:buClr>
              <a:buSzPts val="4989"/>
              <a:buNone/>
              <a:defRPr sz="4989" b="1"/>
            </a:lvl4pPr>
            <a:lvl5pPr marL="2286000" lvl="4" indent="-228600" algn="l">
              <a:lnSpc>
                <a:spcPct val="90000"/>
              </a:lnSpc>
              <a:spcBef>
                <a:spcPts val="1559"/>
              </a:spcBef>
              <a:spcAft>
                <a:spcPts val="0"/>
              </a:spcAft>
              <a:buClr>
                <a:schemeClr val="dk1"/>
              </a:buClr>
              <a:buSzPts val="4989"/>
              <a:buNone/>
              <a:defRPr sz="4989" b="1"/>
            </a:lvl5pPr>
            <a:lvl6pPr marL="2743200" lvl="5" indent="-228600" algn="l">
              <a:lnSpc>
                <a:spcPct val="90000"/>
              </a:lnSpc>
              <a:spcBef>
                <a:spcPts val="1559"/>
              </a:spcBef>
              <a:spcAft>
                <a:spcPts val="0"/>
              </a:spcAft>
              <a:buClr>
                <a:schemeClr val="dk1"/>
              </a:buClr>
              <a:buSzPts val="4989"/>
              <a:buNone/>
              <a:defRPr sz="4989" b="1"/>
            </a:lvl6pPr>
            <a:lvl7pPr marL="3200400" lvl="6" indent="-228600" algn="l">
              <a:lnSpc>
                <a:spcPct val="90000"/>
              </a:lnSpc>
              <a:spcBef>
                <a:spcPts val="1559"/>
              </a:spcBef>
              <a:spcAft>
                <a:spcPts val="0"/>
              </a:spcAft>
              <a:buClr>
                <a:schemeClr val="dk1"/>
              </a:buClr>
              <a:buSzPts val="4989"/>
              <a:buNone/>
              <a:defRPr sz="4989" b="1"/>
            </a:lvl7pPr>
            <a:lvl8pPr marL="3657600" lvl="7" indent="-228600" algn="l">
              <a:lnSpc>
                <a:spcPct val="90000"/>
              </a:lnSpc>
              <a:spcBef>
                <a:spcPts val="1559"/>
              </a:spcBef>
              <a:spcAft>
                <a:spcPts val="0"/>
              </a:spcAft>
              <a:buClr>
                <a:schemeClr val="dk1"/>
              </a:buClr>
              <a:buSzPts val="4989"/>
              <a:buNone/>
              <a:defRPr sz="4989" b="1"/>
            </a:lvl8pPr>
            <a:lvl9pPr marL="4114800" lvl="8" indent="-228600" algn="l">
              <a:lnSpc>
                <a:spcPct val="90000"/>
              </a:lnSpc>
              <a:spcBef>
                <a:spcPts val="1559"/>
              </a:spcBef>
              <a:spcAft>
                <a:spcPts val="0"/>
              </a:spcAft>
              <a:buClr>
                <a:schemeClr val="dk1"/>
              </a:buClr>
              <a:buSzPts val="4989"/>
              <a:buNone/>
              <a:defRPr sz="4989" b="1"/>
            </a:lvl9pPr>
          </a:lstStyle>
          <a:p>
            <a:endParaRPr/>
          </a:p>
        </p:txBody>
      </p:sp>
      <p:sp>
        <p:nvSpPr>
          <p:cNvPr id="39" name="Google Shape;39;p7"/>
          <p:cNvSpPr txBox="1">
            <a:spLocks noGrp="1"/>
          </p:cNvSpPr>
          <p:nvPr>
            <p:ph type="body" idx="2"/>
          </p:nvPr>
        </p:nvSpPr>
        <p:spPr>
          <a:xfrm>
            <a:off x="2085368" y="7810963"/>
            <a:ext cx="12807832" cy="1148875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118"/>
              </a:spcBef>
              <a:spcAft>
                <a:spcPts val="0"/>
              </a:spcAft>
              <a:buClr>
                <a:schemeClr val="dk1"/>
              </a:buClr>
              <a:buSzPts val="1800"/>
              <a:buChar char="•"/>
              <a:defRPr/>
            </a:lvl1pPr>
            <a:lvl2pPr marL="914400" lvl="1" indent="-342900" algn="l">
              <a:lnSpc>
                <a:spcPct val="90000"/>
              </a:lnSpc>
              <a:spcBef>
                <a:spcPts val="1559"/>
              </a:spcBef>
              <a:spcAft>
                <a:spcPts val="0"/>
              </a:spcAft>
              <a:buClr>
                <a:schemeClr val="dk1"/>
              </a:buClr>
              <a:buSzPts val="1800"/>
              <a:buChar char="•"/>
              <a:defRPr/>
            </a:lvl2pPr>
            <a:lvl3pPr marL="1371600" lvl="2" indent="-342900" algn="l">
              <a:lnSpc>
                <a:spcPct val="90000"/>
              </a:lnSpc>
              <a:spcBef>
                <a:spcPts val="1559"/>
              </a:spcBef>
              <a:spcAft>
                <a:spcPts val="0"/>
              </a:spcAft>
              <a:buClr>
                <a:schemeClr val="dk1"/>
              </a:buClr>
              <a:buSzPts val="1800"/>
              <a:buChar char="•"/>
              <a:defRPr/>
            </a:lvl3pPr>
            <a:lvl4pPr marL="1828800" lvl="3" indent="-342900" algn="l">
              <a:lnSpc>
                <a:spcPct val="90000"/>
              </a:lnSpc>
              <a:spcBef>
                <a:spcPts val="1559"/>
              </a:spcBef>
              <a:spcAft>
                <a:spcPts val="0"/>
              </a:spcAft>
              <a:buClr>
                <a:schemeClr val="dk1"/>
              </a:buClr>
              <a:buSzPts val="1800"/>
              <a:buChar char="•"/>
              <a:defRPr/>
            </a:lvl4pPr>
            <a:lvl5pPr marL="2286000" lvl="4" indent="-342900" algn="l">
              <a:lnSpc>
                <a:spcPct val="90000"/>
              </a:lnSpc>
              <a:spcBef>
                <a:spcPts val="1559"/>
              </a:spcBef>
              <a:spcAft>
                <a:spcPts val="0"/>
              </a:spcAft>
              <a:buClr>
                <a:schemeClr val="dk1"/>
              </a:buClr>
              <a:buSzPts val="1800"/>
              <a:buChar char="•"/>
              <a:defRPr/>
            </a:lvl5pPr>
            <a:lvl6pPr marL="2743200" lvl="5" indent="-342900" algn="l">
              <a:lnSpc>
                <a:spcPct val="90000"/>
              </a:lnSpc>
              <a:spcBef>
                <a:spcPts val="1559"/>
              </a:spcBef>
              <a:spcAft>
                <a:spcPts val="0"/>
              </a:spcAft>
              <a:buClr>
                <a:schemeClr val="dk1"/>
              </a:buClr>
              <a:buSzPts val="1800"/>
              <a:buChar char="•"/>
              <a:defRPr/>
            </a:lvl6pPr>
            <a:lvl7pPr marL="3200400" lvl="6" indent="-342900" algn="l">
              <a:lnSpc>
                <a:spcPct val="90000"/>
              </a:lnSpc>
              <a:spcBef>
                <a:spcPts val="1559"/>
              </a:spcBef>
              <a:spcAft>
                <a:spcPts val="0"/>
              </a:spcAft>
              <a:buClr>
                <a:schemeClr val="dk1"/>
              </a:buClr>
              <a:buSzPts val="1800"/>
              <a:buChar char="•"/>
              <a:defRPr/>
            </a:lvl7pPr>
            <a:lvl8pPr marL="3657600" lvl="7" indent="-342900" algn="l">
              <a:lnSpc>
                <a:spcPct val="90000"/>
              </a:lnSpc>
              <a:spcBef>
                <a:spcPts val="1559"/>
              </a:spcBef>
              <a:spcAft>
                <a:spcPts val="0"/>
              </a:spcAft>
              <a:buClr>
                <a:schemeClr val="dk1"/>
              </a:buClr>
              <a:buSzPts val="1800"/>
              <a:buChar char="•"/>
              <a:defRPr/>
            </a:lvl8pPr>
            <a:lvl9pPr marL="4114800" lvl="8" indent="-342900" algn="l">
              <a:lnSpc>
                <a:spcPct val="90000"/>
              </a:lnSpc>
              <a:spcBef>
                <a:spcPts val="1559"/>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15326828" y="5241960"/>
            <a:ext cx="12870909" cy="2569003"/>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3118"/>
              </a:spcBef>
              <a:spcAft>
                <a:spcPts val="0"/>
              </a:spcAft>
              <a:buClr>
                <a:schemeClr val="dk1"/>
              </a:buClr>
              <a:buSzPts val="7483"/>
              <a:buNone/>
              <a:defRPr sz="7483" b="1"/>
            </a:lvl1pPr>
            <a:lvl2pPr marL="914400" lvl="1" indent="-228600" algn="l">
              <a:lnSpc>
                <a:spcPct val="90000"/>
              </a:lnSpc>
              <a:spcBef>
                <a:spcPts val="1559"/>
              </a:spcBef>
              <a:spcAft>
                <a:spcPts val="0"/>
              </a:spcAft>
              <a:buClr>
                <a:schemeClr val="dk1"/>
              </a:buClr>
              <a:buSzPts val="6236"/>
              <a:buNone/>
              <a:defRPr sz="6236" b="1"/>
            </a:lvl2pPr>
            <a:lvl3pPr marL="1371600" lvl="2" indent="-228600" algn="l">
              <a:lnSpc>
                <a:spcPct val="90000"/>
              </a:lnSpc>
              <a:spcBef>
                <a:spcPts val="1559"/>
              </a:spcBef>
              <a:spcAft>
                <a:spcPts val="0"/>
              </a:spcAft>
              <a:buClr>
                <a:schemeClr val="dk1"/>
              </a:buClr>
              <a:buSzPts val="5613"/>
              <a:buNone/>
              <a:defRPr sz="5613" b="1"/>
            </a:lvl3pPr>
            <a:lvl4pPr marL="1828800" lvl="3" indent="-228600" algn="l">
              <a:lnSpc>
                <a:spcPct val="90000"/>
              </a:lnSpc>
              <a:spcBef>
                <a:spcPts val="1559"/>
              </a:spcBef>
              <a:spcAft>
                <a:spcPts val="0"/>
              </a:spcAft>
              <a:buClr>
                <a:schemeClr val="dk1"/>
              </a:buClr>
              <a:buSzPts val="4989"/>
              <a:buNone/>
              <a:defRPr sz="4989" b="1"/>
            </a:lvl4pPr>
            <a:lvl5pPr marL="2286000" lvl="4" indent="-228600" algn="l">
              <a:lnSpc>
                <a:spcPct val="90000"/>
              </a:lnSpc>
              <a:spcBef>
                <a:spcPts val="1559"/>
              </a:spcBef>
              <a:spcAft>
                <a:spcPts val="0"/>
              </a:spcAft>
              <a:buClr>
                <a:schemeClr val="dk1"/>
              </a:buClr>
              <a:buSzPts val="4989"/>
              <a:buNone/>
              <a:defRPr sz="4989" b="1"/>
            </a:lvl5pPr>
            <a:lvl6pPr marL="2743200" lvl="5" indent="-228600" algn="l">
              <a:lnSpc>
                <a:spcPct val="90000"/>
              </a:lnSpc>
              <a:spcBef>
                <a:spcPts val="1559"/>
              </a:spcBef>
              <a:spcAft>
                <a:spcPts val="0"/>
              </a:spcAft>
              <a:buClr>
                <a:schemeClr val="dk1"/>
              </a:buClr>
              <a:buSzPts val="4989"/>
              <a:buNone/>
              <a:defRPr sz="4989" b="1"/>
            </a:lvl6pPr>
            <a:lvl7pPr marL="3200400" lvl="6" indent="-228600" algn="l">
              <a:lnSpc>
                <a:spcPct val="90000"/>
              </a:lnSpc>
              <a:spcBef>
                <a:spcPts val="1559"/>
              </a:spcBef>
              <a:spcAft>
                <a:spcPts val="0"/>
              </a:spcAft>
              <a:buClr>
                <a:schemeClr val="dk1"/>
              </a:buClr>
              <a:buSzPts val="4989"/>
              <a:buNone/>
              <a:defRPr sz="4989" b="1"/>
            </a:lvl7pPr>
            <a:lvl8pPr marL="3657600" lvl="7" indent="-228600" algn="l">
              <a:lnSpc>
                <a:spcPct val="90000"/>
              </a:lnSpc>
              <a:spcBef>
                <a:spcPts val="1559"/>
              </a:spcBef>
              <a:spcAft>
                <a:spcPts val="0"/>
              </a:spcAft>
              <a:buClr>
                <a:schemeClr val="dk1"/>
              </a:buClr>
              <a:buSzPts val="4989"/>
              <a:buNone/>
              <a:defRPr sz="4989" b="1"/>
            </a:lvl8pPr>
            <a:lvl9pPr marL="4114800" lvl="8" indent="-228600" algn="l">
              <a:lnSpc>
                <a:spcPct val="90000"/>
              </a:lnSpc>
              <a:spcBef>
                <a:spcPts val="1559"/>
              </a:spcBef>
              <a:spcAft>
                <a:spcPts val="0"/>
              </a:spcAft>
              <a:buClr>
                <a:schemeClr val="dk1"/>
              </a:buClr>
              <a:buSzPts val="4989"/>
              <a:buNone/>
              <a:defRPr sz="4989" b="1"/>
            </a:lvl9pPr>
          </a:lstStyle>
          <a:p>
            <a:endParaRPr/>
          </a:p>
        </p:txBody>
      </p:sp>
      <p:sp>
        <p:nvSpPr>
          <p:cNvPr id="41" name="Google Shape;41;p7"/>
          <p:cNvSpPr txBox="1">
            <a:spLocks noGrp="1"/>
          </p:cNvSpPr>
          <p:nvPr>
            <p:ph type="body" idx="4"/>
          </p:nvPr>
        </p:nvSpPr>
        <p:spPr>
          <a:xfrm>
            <a:off x="15326828" y="7810963"/>
            <a:ext cx="12870909" cy="1148875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118"/>
              </a:spcBef>
              <a:spcAft>
                <a:spcPts val="0"/>
              </a:spcAft>
              <a:buClr>
                <a:schemeClr val="dk1"/>
              </a:buClr>
              <a:buSzPts val="1800"/>
              <a:buChar char="•"/>
              <a:defRPr/>
            </a:lvl1pPr>
            <a:lvl2pPr marL="914400" lvl="1" indent="-342900" algn="l">
              <a:lnSpc>
                <a:spcPct val="90000"/>
              </a:lnSpc>
              <a:spcBef>
                <a:spcPts val="1559"/>
              </a:spcBef>
              <a:spcAft>
                <a:spcPts val="0"/>
              </a:spcAft>
              <a:buClr>
                <a:schemeClr val="dk1"/>
              </a:buClr>
              <a:buSzPts val="1800"/>
              <a:buChar char="•"/>
              <a:defRPr/>
            </a:lvl2pPr>
            <a:lvl3pPr marL="1371600" lvl="2" indent="-342900" algn="l">
              <a:lnSpc>
                <a:spcPct val="90000"/>
              </a:lnSpc>
              <a:spcBef>
                <a:spcPts val="1559"/>
              </a:spcBef>
              <a:spcAft>
                <a:spcPts val="0"/>
              </a:spcAft>
              <a:buClr>
                <a:schemeClr val="dk1"/>
              </a:buClr>
              <a:buSzPts val="1800"/>
              <a:buChar char="•"/>
              <a:defRPr/>
            </a:lvl3pPr>
            <a:lvl4pPr marL="1828800" lvl="3" indent="-342900" algn="l">
              <a:lnSpc>
                <a:spcPct val="90000"/>
              </a:lnSpc>
              <a:spcBef>
                <a:spcPts val="1559"/>
              </a:spcBef>
              <a:spcAft>
                <a:spcPts val="0"/>
              </a:spcAft>
              <a:buClr>
                <a:schemeClr val="dk1"/>
              </a:buClr>
              <a:buSzPts val="1800"/>
              <a:buChar char="•"/>
              <a:defRPr/>
            </a:lvl4pPr>
            <a:lvl5pPr marL="2286000" lvl="4" indent="-342900" algn="l">
              <a:lnSpc>
                <a:spcPct val="90000"/>
              </a:lnSpc>
              <a:spcBef>
                <a:spcPts val="1559"/>
              </a:spcBef>
              <a:spcAft>
                <a:spcPts val="0"/>
              </a:spcAft>
              <a:buClr>
                <a:schemeClr val="dk1"/>
              </a:buClr>
              <a:buSzPts val="1800"/>
              <a:buChar char="•"/>
              <a:defRPr/>
            </a:lvl5pPr>
            <a:lvl6pPr marL="2743200" lvl="5" indent="-342900" algn="l">
              <a:lnSpc>
                <a:spcPct val="90000"/>
              </a:lnSpc>
              <a:spcBef>
                <a:spcPts val="1559"/>
              </a:spcBef>
              <a:spcAft>
                <a:spcPts val="0"/>
              </a:spcAft>
              <a:buClr>
                <a:schemeClr val="dk1"/>
              </a:buClr>
              <a:buSzPts val="1800"/>
              <a:buChar char="•"/>
              <a:defRPr/>
            </a:lvl6pPr>
            <a:lvl7pPr marL="3200400" lvl="6" indent="-342900" algn="l">
              <a:lnSpc>
                <a:spcPct val="90000"/>
              </a:lnSpc>
              <a:spcBef>
                <a:spcPts val="1559"/>
              </a:spcBef>
              <a:spcAft>
                <a:spcPts val="0"/>
              </a:spcAft>
              <a:buClr>
                <a:schemeClr val="dk1"/>
              </a:buClr>
              <a:buSzPts val="1800"/>
              <a:buChar char="•"/>
              <a:defRPr/>
            </a:lvl7pPr>
            <a:lvl8pPr marL="3657600" lvl="7" indent="-342900" algn="l">
              <a:lnSpc>
                <a:spcPct val="90000"/>
              </a:lnSpc>
              <a:spcBef>
                <a:spcPts val="1559"/>
              </a:spcBef>
              <a:spcAft>
                <a:spcPts val="0"/>
              </a:spcAft>
              <a:buClr>
                <a:schemeClr val="dk1"/>
              </a:buClr>
              <a:buSzPts val="1800"/>
              <a:buChar char="•"/>
              <a:defRPr/>
            </a:lvl8pPr>
            <a:lvl9pPr marL="4114800" lvl="8" indent="-342900" algn="l">
              <a:lnSpc>
                <a:spcPct val="90000"/>
              </a:lnSpc>
              <a:spcBef>
                <a:spcPts val="1559"/>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2081421" y="19819457"/>
            <a:ext cx="6811923" cy="11384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10028665" y="19819457"/>
            <a:ext cx="10217884" cy="11384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21381869" y="19819457"/>
            <a:ext cx="6811923" cy="11384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2081421" y="1138485"/>
            <a:ext cx="26112371" cy="41331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2081421" y="19819457"/>
            <a:ext cx="6811923" cy="11384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10028665" y="19819457"/>
            <a:ext cx="10217884" cy="11384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21381869" y="19819457"/>
            <a:ext cx="6811923" cy="11384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2081421" y="19819457"/>
            <a:ext cx="6811923" cy="11384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10028665" y="19819457"/>
            <a:ext cx="10217884" cy="11384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21381869" y="19819457"/>
            <a:ext cx="6811923" cy="11384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2085364" y="1425575"/>
            <a:ext cx="9764544" cy="498951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9978"/>
              <a:buFont typeface="Calibri"/>
              <a:buNone/>
              <a:defRPr sz="997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12870909" y="3078850"/>
            <a:ext cx="15326827" cy="15196234"/>
          </a:xfrm>
          <a:prstGeom prst="rect">
            <a:avLst/>
          </a:prstGeom>
          <a:noFill/>
          <a:ln>
            <a:noFill/>
          </a:ln>
        </p:spPr>
        <p:txBody>
          <a:bodyPr spcFirstLastPara="1" wrap="square" lIns="91425" tIns="45700" rIns="91425" bIns="45700" anchor="t" anchorCtr="0">
            <a:normAutofit/>
          </a:bodyPr>
          <a:lstStyle>
            <a:lvl1pPr marL="457200" lvl="0" indent="-862203" algn="l">
              <a:lnSpc>
                <a:spcPct val="90000"/>
              </a:lnSpc>
              <a:spcBef>
                <a:spcPts val="3118"/>
              </a:spcBef>
              <a:spcAft>
                <a:spcPts val="0"/>
              </a:spcAft>
              <a:buClr>
                <a:schemeClr val="dk1"/>
              </a:buClr>
              <a:buSzPts val="9978"/>
              <a:buChar char="•"/>
              <a:defRPr sz="9978"/>
            </a:lvl1pPr>
            <a:lvl2pPr marL="914400" lvl="1" indent="-783018" algn="l">
              <a:lnSpc>
                <a:spcPct val="90000"/>
              </a:lnSpc>
              <a:spcBef>
                <a:spcPts val="1559"/>
              </a:spcBef>
              <a:spcAft>
                <a:spcPts val="0"/>
              </a:spcAft>
              <a:buClr>
                <a:schemeClr val="dk1"/>
              </a:buClr>
              <a:buSzPts val="8731"/>
              <a:buChar char="•"/>
              <a:defRPr sz="8731"/>
            </a:lvl2pPr>
            <a:lvl3pPr marL="1371600" lvl="2" indent="-703770" algn="l">
              <a:lnSpc>
                <a:spcPct val="90000"/>
              </a:lnSpc>
              <a:spcBef>
                <a:spcPts val="1559"/>
              </a:spcBef>
              <a:spcAft>
                <a:spcPts val="0"/>
              </a:spcAft>
              <a:buClr>
                <a:schemeClr val="dk1"/>
              </a:buClr>
              <a:buSzPts val="7483"/>
              <a:buChar char="•"/>
              <a:defRPr sz="7483"/>
            </a:lvl3pPr>
            <a:lvl4pPr marL="1828800" lvl="3" indent="-624586" algn="l">
              <a:lnSpc>
                <a:spcPct val="90000"/>
              </a:lnSpc>
              <a:spcBef>
                <a:spcPts val="1559"/>
              </a:spcBef>
              <a:spcAft>
                <a:spcPts val="0"/>
              </a:spcAft>
              <a:buClr>
                <a:schemeClr val="dk1"/>
              </a:buClr>
              <a:buSzPts val="6236"/>
              <a:buChar char="•"/>
              <a:defRPr sz="6236"/>
            </a:lvl4pPr>
            <a:lvl5pPr marL="2286000" lvl="4" indent="-624585" algn="l">
              <a:lnSpc>
                <a:spcPct val="90000"/>
              </a:lnSpc>
              <a:spcBef>
                <a:spcPts val="1559"/>
              </a:spcBef>
              <a:spcAft>
                <a:spcPts val="0"/>
              </a:spcAft>
              <a:buClr>
                <a:schemeClr val="dk1"/>
              </a:buClr>
              <a:buSzPts val="6236"/>
              <a:buChar char="•"/>
              <a:defRPr sz="6236"/>
            </a:lvl5pPr>
            <a:lvl6pPr marL="2743200" lvl="5" indent="-624585" algn="l">
              <a:lnSpc>
                <a:spcPct val="90000"/>
              </a:lnSpc>
              <a:spcBef>
                <a:spcPts val="1559"/>
              </a:spcBef>
              <a:spcAft>
                <a:spcPts val="0"/>
              </a:spcAft>
              <a:buClr>
                <a:schemeClr val="dk1"/>
              </a:buClr>
              <a:buSzPts val="6236"/>
              <a:buChar char="•"/>
              <a:defRPr sz="6236"/>
            </a:lvl6pPr>
            <a:lvl7pPr marL="3200400" lvl="6" indent="-624585" algn="l">
              <a:lnSpc>
                <a:spcPct val="90000"/>
              </a:lnSpc>
              <a:spcBef>
                <a:spcPts val="1559"/>
              </a:spcBef>
              <a:spcAft>
                <a:spcPts val="0"/>
              </a:spcAft>
              <a:buClr>
                <a:schemeClr val="dk1"/>
              </a:buClr>
              <a:buSzPts val="6236"/>
              <a:buChar char="•"/>
              <a:defRPr sz="6236"/>
            </a:lvl7pPr>
            <a:lvl8pPr marL="3657600" lvl="7" indent="-624585" algn="l">
              <a:lnSpc>
                <a:spcPct val="90000"/>
              </a:lnSpc>
              <a:spcBef>
                <a:spcPts val="1559"/>
              </a:spcBef>
              <a:spcAft>
                <a:spcPts val="0"/>
              </a:spcAft>
              <a:buClr>
                <a:schemeClr val="dk1"/>
              </a:buClr>
              <a:buSzPts val="6236"/>
              <a:buChar char="•"/>
              <a:defRPr sz="6236"/>
            </a:lvl8pPr>
            <a:lvl9pPr marL="4114800" lvl="8" indent="-624585" algn="l">
              <a:lnSpc>
                <a:spcPct val="90000"/>
              </a:lnSpc>
              <a:spcBef>
                <a:spcPts val="1559"/>
              </a:spcBef>
              <a:spcAft>
                <a:spcPts val="0"/>
              </a:spcAft>
              <a:buClr>
                <a:schemeClr val="dk1"/>
              </a:buClr>
              <a:buSzPts val="6236"/>
              <a:buChar char="•"/>
              <a:defRPr sz="6236"/>
            </a:lvl9pPr>
          </a:lstStyle>
          <a:p>
            <a:endParaRPr/>
          </a:p>
        </p:txBody>
      </p:sp>
      <p:sp>
        <p:nvSpPr>
          <p:cNvPr id="57" name="Google Shape;57;p10"/>
          <p:cNvSpPr txBox="1">
            <a:spLocks noGrp="1"/>
          </p:cNvSpPr>
          <p:nvPr>
            <p:ph type="body" idx="2"/>
          </p:nvPr>
        </p:nvSpPr>
        <p:spPr>
          <a:xfrm>
            <a:off x="2085364" y="6415088"/>
            <a:ext cx="9764544" cy="118847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118"/>
              </a:spcBef>
              <a:spcAft>
                <a:spcPts val="0"/>
              </a:spcAft>
              <a:buClr>
                <a:schemeClr val="dk1"/>
              </a:buClr>
              <a:buSzPts val="4989"/>
              <a:buNone/>
              <a:defRPr sz="4989"/>
            </a:lvl1pPr>
            <a:lvl2pPr marL="914400" lvl="1" indent="-228600" algn="l">
              <a:lnSpc>
                <a:spcPct val="90000"/>
              </a:lnSpc>
              <a:spcBef>
                <a:spcPts val="1559"/>
              </a:spcBef>
              <a:spcAft>
                <a:spcPts val="0"/>
              </a:spcAft>
              <a:buClr>
                <a:schemeClr val="dk1"/>
              </a:buClr>
              <a:buSzPts val="4365"/>
              <a:buNone/>
              <a:defRPr sz="4365"/>
            </a:lvl2pPr>
            <a:lvl3pPr marL="1371600" lvl="2" indent="-228600" algn="l">
              <a:lnSpc>
                <a:spcPct val="90000"/>
              </a:lnSpc>
              <a:spcBef>
                <a:spcPts val="1559"/>
              </a:spcBef>
              <a:spcAft>
                <a:spcPts val="0"/>
              </a:spcAft>
              <a:buClr>
                <a:schemeClr val="dk1"/>
              </a:buClr>
              <a:buSzPts val="3742"/>
              <a:buNone/>
              <a:defRPr sz="3741"/>
            </a:lvl3pPr>
            <a:lvl4pPr marL="1828800" lvl="3" indent="-228600" algn="l">
              <a:lnSpc>
                <a:spcPct val="90000"/>
              </a:lnSpc>
              <a:spcBef>
                <a:spcPts val="1559"/>
              </a:spcBef>
              <a:spcAft>
                <a:spcPts val="0"/>
              </a:spcAft>
              <a:buClr>
                <a:schemeClr val="dk1"/>
              </a:buClr>
              <a:buSzPts val="3118"/>
              <a:buNone/>
              <a:defRPr sz="3118"/>
            </a:lvl4pPr>
            <a:lvl5pPr marL="2286000" lvl="4" indent="-228600" algn="l">
              <a:lnSpc>
                <a:spcPct val="90000"/>
              </a:lnSpc>
              <a:spcBef>
                <a:spcPts val="1559"/>
              </a:spcBef>
              <a:spcAft>
                <a:spcPts val="0"/>
              </a:spcAft>
              <a:buClr>
                <a:schemeClr val="dk1"/>
              </a:buClr>
              <a:buSzPts val="3118"/>
              <a:buNone/>
              <a:defRPr sz="3118"/>
            </a:lvl5pPr>
            <a:lvl6pPr marL="2743200" lvl="5" indent="-228600" algn="l">
              <a:lnSpc>
                <a:spcPct val="90000"/>
              </a:lnSpc>
              <a:spcBef>
                <a:spcPts val="1559"/>
              </a:spcBef>
              <a:spcAft>
                <a:spcPts val="0"/>
              </a:spcAft>
              <a:buClr>
                <a:schemeClr val="dk1"/>
              </a:buClr>
              <a:buSzPts val="3118"/>
              <a:buNone/>
              <a:defRPr sz="3118"/>
            </a:lvl6pPr>
            <a:lvl7pPr marL="3200400" lvl="6" indent="-228600" algn="l">
              <a:lnSpc>
                <a:spcPct val="90000"/>
              </a:lnSpc>
              <a:spcBef>
                <a:spcPts val="1559"/>
              </a:spcBef>
              <a:spcAft>
                <a:spcPts val="0"/>
              </a:spcAft>
              <a:buClr>
                <a:schemeClr val="dk1"/>
              </a:buClr>
              <a:buSzPts val="3118"/>
              <a:buNone/>
              <a:defRPr sz="3118"/>
            </a:lvl7pPr>
            <a:lvl8pPr marL="3657600" lvl="7" indent="-228600" algn="l">
              <a:lnSpc>
                <a:spcPct val="90000"/>
              </a:lnSpc>
              <a:spcBef>
                <a:spcPts val="1559"/>
              </a:spcBef>
              <a:spcAft>
                <a:spcPts val="0"/>
              </a:spcAft>
              <a:buClr>
                <a:schemeClr val="dk1"/>
              </a:buClr>
              <a:buSzPts val="3118"/>
              <a:buNone/>
              <a:defRPr sz="3118"/>
            </a:lvl8pPr>
            <a:lvl9pPr marL="4114800" lvl="8" indent="-228600" algn="l">
              <a:lnSpc>
                <a:spcPct val="90000"/>
              </a:lnSpc>
              <a:spcBef>
                <a:spcPts val="1559"/>
              </a:spcBef>
              <a:spcAft>
                <a:spcPts val="0"/>
              </a:spcAft>
              <a:buClr>
                <a:schemeClr val="dk1"/>
              </a:buClr>
              <a:buSzPts val="3118"/>
              <a:buNone/>
              <a:defRPr sz="3118"/>
            </a:lvl9pPr>
          </a:lstStyle>
          <a:p>
            <a:endParaRPr/>
          </a:p>
        </p:txBody>
      </p:sp>
      <p:sp>
        <p:nvSpPr>
          <p:cNvPr id="58" name="Google Shape;58;p10"/>
          <p:cNvSpPr txBox="1">
            <a:spLocks noGrp="1"/>
          </p:cNvSpPr>
          <p:nvPr>
            <p:ph type="dt" idx="10"/>
          </p:nvPr>
        </p:nvSpPr>
        <p:spPr>
          <a:xfrm>
            <a:off x="2081421" y="19819457"/>
            <a:ext cx="6811923" cy="11384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10028665" y="19819457"/>
            <a:ext cx="10217884" cy="11384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21381869" y="19819457"/>
            <a:ext cx="6811923" cy="11384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2085364" y="1425575"/>
            <a:ext cx="9764544" cy="498951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9978"/>
              <a:buFont typeface="Calibri"/>
              <a:buNone/>
              <a:defRPr sz="997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1"/>
          <p:cNvSpPr>
            <a:spLocks noGrp="1"/>
          </p:cNvSpPr>
          <p:nvPr>
            <p:ph type="pic" idx="2"/>
          </p:nvPr>
        </p:nvSpPr>
        <p:spPr>
          <a:xfrm>
            <a:off x="12870909" y="3078850"/>
            <a:ext cx="15326827" cy="15196234"/>
          </a:xfrm>
          <a:prstGeom prst="rect">
            <a:avLst/>
          </a:prstGeom>
          <a:noFill/>
          <a:ln>
            <a:noFill/>
          </a:ln>
        </p:spPr>
      </p:sp>
      <p:sp>
        <p:nvSpPr>
          <p:cNvPr id="64" name="Google Shape;64;p11"/>
          <p:cNvSpPr txBox="1">
            <a:spLocks noGrp="1"/>
          </p:cNvSpPr>
          <p:nvPr>
            <p:ph type="body" idx="1"/>
          </p:nvPr>
        </p:nvSpPr>
        <p:spPr>
          <a:xfrm>
            <a:off x="2085364" y="6415088"/>
            <a:ext cx="9764544" cy="118847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118"/>
              </a:spcBef>
              <a:spcAft>
                <a:spcPts val="0"/>
              </a:spcAft>
              <a:buClr>
                <a:schemeClr val="dk1"/>
              </a:buClr>
              <a:buSzPts val="4989"/>
              <a:buNone/>
              <a:defRPr sz="4989"/>
            </a:lvl1pPr>
            <a:lvl2pPr marL="914400" lvl="1" indent="-228600" algn="l">
              <a:lnSpc>
                <a:spcPct val="90000"/>
              </a:lnSpc>
              <a:spcBef>
                <a:spcPts val="1559"/>
              </a:spcBef>
              <a:spcAft>
                <a:spcPts val="0"/>
              </a:spcAft>
              <a:buClr>
                <a:schemeClr val="dk1"/>
              </a:buClr>
              <a:buSzPts val="4365"/>
              <a:buNone/>
              <a:defRPr sz="4365"/>
            </a:lvl2pPr>
            <a:lvl3pPr marL="1371600" lvl="2" indent="-228600" algn="l">
              <a:lnSpc>
                <a:spcPct val="90000"/>
              </a:lnSpc>
              <a:spcBef>
                <a:spcPts val="1559"/>
              </a:spcBef>
              <a:spcAft>
                <a:spcPts val="0"/>
              </a:spcAft>
              <a:buClr>
                <a:schemeClr val="dk1"/>
              </a:buClr>
              <a:buSzPts val="3742"/>
              <a:buNone/>
              <a:defRPr sz="3741"/>
            </a:lvl3pPr>
            <a:lvl4pPr marL="1828800" lvl="3" indent="-228600" algn="l">
              <a:lnSpc>
                <a:spcPct val="90000"/>
              </a:lnSpc>
              <a:spcBef>
                <a:spcPts val="1559"/>
              </a:spcBef>
              <a:spcAft>
                <a:spcPts val="0"/>
              </a:spcAft>
              <a:buClr>
                <a:schemeClr val="dk1"/>
              </a:buClr>
              <a:buSzPts val="3118"/>
              <a:buNone/>
              <a:defRPr sz="3118"/>
            </a:lvl4pPr>
            <a:lvl5pPr marL="2286000" lvl="4" indent="-228600" algn="l">
              <a:lnSpc>
                <a:spcPct val="90000"/>
              </a:lnSpc>
              <a:spcBef>
                <a:spcPts val="1559"/>
              </a:spcBef>
              <a:spcAft>
                <a:spcPts val="0"/>
              </a:spcAft>
              <a:buClr>
                <a:schemeClr val="dk1"/>
              </a:buClr>
              <a:buSzPts val="3118"/>
              <a:buNone/>
              <a:defRPr sz="3118"/>
            </a:lvl5pPr>
            <a:lvl6pPr marL="2743200" lvl="5" indent="-228600" algn="l">
              <a:lnSpc>
                <a:spcPct val="90000"/>
              </a:lnSpc>
              <a:spcBef>
                <a:spcPts val="1559"/>
              </a:spcBef>
              <a:spcAft>
                <a:spcPts val="0"/>
              </a:spcAft>
              <a:buClr>
                <a:schemeClr val="dk1"/>
              </a:buClr>
              <a:buSzPts val="3118"/>
              <a:buNone/>
              <a:defRPr sz="3118"/>
            </a:lvl6pPr>
            <a:lvl7pPr marL="3200400" lvl="6" indent="-228600" algn="l">
              <a:lnSpc>
                <a:spcPct val="90000"/>
              </a:lnSpc>
              <a:spcBef>
                <a:spcPts val="1559"/>
              </a:spcBef>
              <a:spcAft>
                <a:spcPts val="0"/>
              </a:spcAft>
              <a:buClr>
                <a:schemeClr val="dk1"/>
              </a:buClr>
              <a:buSzPts val="3118"/>
              <a:buNone/>
              <a:defRPr sz="3118"/>
            </a:lvl7pPr>
            <a:lvl8pPr marL="3657600" lvl="7" indent="-228600" algn="l">
              <a:lnSpc>
                <a:spcPct val="90000"/>
              </a:lnSpc>
              <a:spcBef>
                <a:spcPts val="1559"/>
              </a:spcBef>
              <a:spcAft>
                <a:spcPts val="0"/>
              </a:spcAft>
              <a:buClr>
                <a:schemeClr val="dk1"/>
              </a:buClr>
              <a:buSzPts val="3118"/>
              <a:buNone/>
              <a:defRPr sz="3118"/>
            </a:lvl8pPr>
            <a:lvl9pPr marL="4114800" lvl="8" indent="-228600" algn="l">
              <a:lnSpc>
                <a:spcPct val="90000"/>
              </a:lnSpc>
              <a:spcBef>
                <a:spcPts val="1559"/>
              </a:spcBef>
              <a:spcAft>
                <a:spcPts val="0"/>
              </a:spcAft>
              <a:buClr>
                <a:schemeClr val="dk1"/>
              </a:buClr>
              <a:buSzPts val="3118"/>
              <a:buNone/>
              <a:defRPr sz="3118"/>
            </a:lvl9pPr>
          </a:lstStyle>
          <a:p>
            <a:endParaRPr/>
          </a:p>
        </p:txBody>
      </p:sp>
      <p:sp>
        <p:nvSpPr>
          <p:cNvPr id="65" name="Google Shape;65;p11"/>
          <p:cNvSpPr txBox="1">
            <a:spLocks noGrp="1"/>
          </p:cNvSpPr>
          <p:nvPr>
            <p:ph type="dt" idx="10"/>
          </p:nvPr>
        </p:nvSpPr>
        <p:spPr>
          <a:xfrm>
            <a:off x="2081421" y="19819457"/>
            <a:ext cx="6811923" cy="11384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10028665" y="19819457"/>
            <a:ext cx="10217884" cy="11384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21381869" y="19819457"/>
            <a:ext cx="6811923" cy="11384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2081421" y="1138485"/>
            <a:ext cx="26112371" cy="4133179"/>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3720"/>
              <a:buFont typeface="Calibri"/>
              <a:buNone/>
              <a:defRPr sz="1372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
          <p:cNvSpPr txBox="1">
            <a:spLocks noGrp="1"/>
          </p:cNvSpPr>
          <p:nvPr>
            <p:ph type="body" idx="1"/>
          </p:nvPr>
        </p:nvSpPr>
        <p:spPr>
          <a:xfrm>
            <a:off x="2081421" y="5692400"/>
            <a:ext cx="26112371" cy="13567714"/>
          </a:xfrm>
          <a:prstGeom prst="rect">
            <a:avLst/>
          </a:prstGeom>
          <a:noFill/>
          <a:ln>
            <a:noFill/>
          </a:ln>
        </p:spPr>
        <p:txBody>
          <a:bodyPr spcFirstLastPara="1" wrap="square" lIns="91425" tIns="45700" rIns="91425" bIns="45700" anchor="t" anchorCtr="0">
            <a:normAutofit/>
          </a:bodyPr>
          <a:lstStyle>
            <a:lvl1pPr marL="457200" marR="0" lvl="0" indent="-783018" algn="l" rtl="0">
              <a:lnSpc>
                <a:spcPct val="90000"/>
              </a:lnSpc>
              <a:spcBef>
                <a:spcPts val="3118"/>
              </a:spcBef>
              <a:spcAft>
                <a:spcPts val="0"/>
              </a:spcAft>
              <a:buClr>
                <a:schemeClr val="dk1"/>
              </a:buClr>
              <a:buSzPts val="8731"/>
              <a:buFont typeface="Arial"/>
              <a:buChar char="•"/>
              <a:defRPr sz="8731" b="0" i="0" u="none" strike="noStrike" cap="none">
                <a:solidFill>
                  <a:schemeClr val="dk1"/>
                </a:solidFill>
                <a:latin typeface="Calibri"/>
                <a:ea typeface="Calibri"/>
                <a:cs typeface="Calibri"/>
                <a:sym typeface="Calibri"/>
              </a:defRPr>
            </a:lvl1pPr>
            <a:lvl2pPr marL="914400" marR="0" lvl="1" indent="-703770" algn="l" rtl="0">
              <a:lnSpc>
                <a:spcPct val="90000"/>
              </a:lnSpc>
              <a:spcBef>
                <a:spcPts val="1559"/>
              </a:spcBef>
              <a:spcAft>
                <a:spcPts val="0"/>
              </a:spcAft>
              <a:buClr>
                <a:schemeClr val="dk1"/>
              </a:buClr>
              <a:buSzPts val="7483"/>
              <a:buFont typeface="Arial"/>
              <a:buChar char="•"/>
              <a:defRPr sz="7483" b="0" i="0" u="none" strike="noStrike" cap="none">
                <a:solidFill>
                  <a:schemeClr val="dk1"/>
                </a:solidFill>
                <a:latin typeface="Calibri"/>
                <a:ea typeface="Calibri"/>
                <a:cs typeface="Calibri"/>
                <a:sym typeface="Calibri"/>
              </a:defRPr>
            </a:lvl2pPr>
            <a:lvl3pPr marL="1371600" marR="0" lvl="2" indent="-624586" algn="l" rtl="0">
              <a:lnSpc>
                <a:spcPct val="90000"/>
              </a:lnSpc>
              <a:spcBef>
                <a:spcPts val="1559"/>
              </a:spcBef>
              <a:spcAft>
                <a:spcPts val="0"/>
              </a:spcAft>
              <a:buClr>
                <a:schemeClr val="dk1"/>
              </a:buClr>
              <a:buSzPts val="6236"/>
              <a:buFont typeface="Arial"/>
              <a:buChar char="•"/>
              <a:defRPr sz="6236" b="0" i="0" u="none" strike="noStrike" cap="none">
                <a:solidFill>
                  <a:schemeClr val="dk1"/>
                </a:solidFill>
                <a:latin typeface="Calibri"/>
                <a:ea typeface="Calibri"/>
                <a:cs typeface="Calibri"/>
                <a:sym typeface="Calibri"/>
              </a:defRPr>
            </a:lvl3pPr>
            <a:lvl4pPr marL="1828800" marR="0" lvl="3" indent="-585025" algn="l" rtl="0">
              <a:lnSpc>
                <a:spcPct val="90000"/>
              </a:lnSpc>
              <a:spcBef>
                <a:spcPts val="1559"/>
              </a:spcBef>
              <a:spcAft>
                <a:spcPts val="0"/>
              </a:spcAft>
              <a:buClr>
                <a:schemeClr val="dk1"/>
              </a:buClr>
              <a:buSzPts val="5613"/>
              <a:buFont typeface="Arial"/>
              <a:buChar char="•"/>
              <a:defRPr sz="5613" b="0" i="0" u="none" strike="noStrike" cap="none">
                <a:solidFill>
                  <a:schemeClr val="dk1"/>
                </a:solidFill>
                <a:latin typeface="Calibri"/>
                <a:ea typeface="Calibri"/>
                <a:cs typeface="Calibri"/>
                <a:sym typeface="Calibri"/>
              </a:defRPr>
            </a:lvl4pPr>
            <a:lvl5pPr marL="2286000" marR="0" lvl="4" indent="-585025" algn="l" rtl="0">
              <a:lnSpc>
                <a:spcPct val="90000"/>
              </a:lnSpc>
              <a:spcBef>
                <a:spcPts val="1559"/>
              </a:spcBef>
              <a:spcAft>
                <a:spcPts val="0"/>
              </a:spcAft>
              <a:buClr>
                <a:schemeClr val="dk1"/>
              </a:buClr>
              <a:buSzPts val="5613"/>
              <a:buFont typeface="Arial"/>
              <a:buChar char="•"/>
              <a:defRPr sz="5613" b="0" i="0" u="none" strike="noStrike" cap="none">
                <a:solidFill>
                  <a:schemeClr val="dk1"/>
                </a:solidFill>
                <a:latin typeface="Calibri"/>
                <a:ea typeface="Calibri"/>
                <a:cs typeface="Calibri"/>
                <a:sym typeface="Calibri"/>
              </a:defRPr>
            </a:lvl5pPr>
            <a:lvl6pPr marL="2743200" marR="0" lvl="5" indent="-585025" algn="l" rtl="0">
              <a:lnSpc>
                <a:spcPct val="90000"/>
              </a:lnSpc>
              <a:spcBef>
                <a:spcPts val="1559"/>
              </a:spcBef>
              <a:spcAft>
                <a:spcPts val="0"/>
              </a:spcAft>
              <a:buClr>
                <a:schemeClr val="dk1"/>
              </a:buClr>
              <a:buSzPts val="5613"/>
              <a:buFont typeface="Arial"/>
              <a:buChar char="•"/>
              <a:defRPr sz="5613" b="0" i="0" u="none" strike="noStrike" cap="none">
                <a:solidFill>
                  <a:schemeClr val="dk1"/>
                </a:solidFill>
                <a:latin typeface="Calibri"/>
                <a:ea typeface="Calibri"/>
                <a:cs typeface="Calibri"/>
                <a:sym typeface="Calibri"/>
              </a:defRPr>
            </a:lvl6pPr>
            <a:lvl7pPr marL="3200400" marR="0" lvl="6" indent="-585025" algn="l" rtl="0">
              <a:lnSpc>
                <a:spcPct val="90000"/>
              </a:lnSpc>
              <a:spcBef>
                <a:spcPts val="1559"/>
              </a:spcBef>
              <a:spcAft>
                <a:spcPts val="0"/>
              </a:spcAft>
              <a:buClr>
                <a:schemeClr val="dk1"/>
              </a:buClr>
              <a:buSzPts val="5613"/>
              <a:buFont typeface="Arial"/>
              <a:buChar char="•"/>
              <a:defRPr sz="5613" b="0" i="0" u="none" strike="noStrike" cap="none">
                <a:solidFill>
                  <a:schemeClr val="dk1"/>
                </a:solidFill>
                <a:latin typeface="Calibri"/>
                <a:ea typeface="Calibri"/>
                <a:cs typeface="Calibri"/>
                <a:sym typeface="Calibri"/>
              </a:defRPr>
            </a:lvl7pPr>
            <a:lvl8pPr marL="3657600" marR="0" lvl="7" indent="-585025" algn="l" rtl="0">
              <a:lnSpc>
                <a:spcPct val="90000"/>
              </a:lnSpc>
              <a:spcBef>
                <a:spcPts val="1559"/>
              </a:spcBef>
              <a:spcAft>
                <a:spcPts val="0"/>
              </a:spcAft>
              <a:buClr>
                <a:schemeClr val="dk1"/>
              </a:buClr>
              <a:buSzPts val="5613"/>
              <a:buFont typeface="Arial"/>
              <a:buChar char="•"/>
              <a:defRPr sz="5613" b="0" i="0" u="none" strike="noStrike" cap="none">
                <a:solidFill>
                  <a:schemeClr val="dk1"/>
                </a:solidFill>
                <a:latin typeface="Calibri"/>
                <a:ea typeface="Calibri"/>
                <a:cs typeface="Calibri"/>
                <a:sym typeface="Calibri"/>
              </a:defRPr>
            </a:lvl8pPr>
            <a:lvl9pPr marL="4114800" marR="0" lvl="8" indent="-585025" algn="l" rtl="0">
              <a:lnSpc>
                <a:spcPct val="90000"/>
              </a:lnSpc>
              <a:spcBef>
                <a:spcPts val="1559"/>
              </a:spcBef>
              <a:spcAft>
                <a:spcPts val="0"/>
              </a:spcAft>
              <a:buClr>
                <a:schemeClr val="dk1"/>
              </a:buClr>
              <a:buSzPts val="5613"/>
              <a:buFont typeface="Arial"/>
              <a:buChar char="•"/>
              <a:defRPr sz="5613"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2081421" y="19819457"/>
            <a:ext cx="6811923" cy="11384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3741"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10028665" y="19819457"/>
            <a:ext cx="10217884" cy="113848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741"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21381869" y="19819457"/>
            <a:ext cx="6811923" cy="11384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3741"/>
              <a:buFont typeface="Arial"/>
              <a:buNone/>
              <a:defRPr sz="3741"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21750821" y="12872890"/>
            <a:ext cx="8019279" cy="756584"/>
          </a:xfrm>
          <a:prstGeom prst="rect">
            <a:avLst/>
          </a:prstGeom>
          <a:solidFill>
            <a:srgbClr val="429A97"/>
          </a:solidFill>
          <a:ln w="12700" cap="flat" cmpd="sng">
            <a:solidFill>
              <a:srgbClr val="78787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99"/>
              <a:buFont typeface="Arial"/>
              <a:buNone/>
            </a:pPr>
            <a:endParaRPr sz="899" b="0" i="0" u="none" strike="noStrike" cap="none">
              <a:solidFill>
                <a:schemeClr val="lt1"/>
              </a:solidFill>
              <a:latin typeface="Calibri"/>
              <a:ea typeface="Calibri"/>
              <a:cs typeface="Calibri"/>
              <a:sym typeface="Calibri"/>
            </a:endParaRPr>
          </a:p>
        </p:txBody>
      </p:sp>
      <p:sp>
        <p:nvSpPr>
          <p:cNvPr id="85" name="Google Shape;85;p1"/>
          <p:cNvSpPr txBox="1"/>
          <p:nvPr/>
        </p:nvSpPr>
        <p:spPr>
          <a:xfrm>
            <a:off x="18284017" y="12872894"/>
            <a:ext cx="15110100" cy="1092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238"/>
              <a:buFont typeface="Arial"/>
              <a:buNone/>
            </a:pPr>
            <a:r>
              <a:rPr lang="en-IN" sz="4238" b="1">
                <a:solidFill>
                  <a:schemeClr val="lt1"/>
                </a:solidFill>
                <a:latin typeface="Calibri"/>
                <a:ea typeface="Calibri"/>
                <a:cs typeface="Calibri"/>
                <a:sym typeface="Calibri"/>
              </a:rPr>
              <a:t>Future Work</a:t>
            </a:r>
            <a:br>
              <a:rPr lang="en-IN" sz="3390" b="0" i="0" u="none" strike="noStrike" cap="none">
                <a:solidFill>
                  <a:schemeClr val="dk1"/>
                </a:solidFill>
                <a:latin typeface="Calibri"/>
                <a:ea typeface="Calibri"/>
                <a:cs typeface="Calibri"/>
                <a:sym typeface="Calibri"/>
              </a:rPr>
            </a:br>
            <a:endParaRPr sz="2260" b="0" i="0" u="none" strike="noStrike" cap="none">
              <a:solidFill>
                <a:schemeClr val="dk1"/>
              </a:solidFill>
              <a:latin typeface="Calibri"/>
              <a:ea typeface="Calibri"/>
              <a:cs typeface="Calibri"/>
              <a:sym typeface="Calibri"/>
            </a:endParaRPr>
          </a:p>
        </p:txBody>
      </p:sp>
      <p:sp>
        <p:nvSpPr>
          <p:cNvPr id="86" name="Google Shape;86;p1"/>
          <p:cNvSpPr/>
          <p:nvPr/>
        </p:nvSpPr>
        <p:spPr>
          <a:xfrm>
            <a:off x="21750821" y="13629474"/>
            <a:ext cx="8019300" cy="74382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99"/>
              <a:buFont typeface="Arial"/>
              <a:buNone/>
            </a:pPr>
            <a:endParaRPr sz="899" b="0" i="0" u="none" strike="noStrike" cap="none">
              <a:solidFill>
                <a:schemeClr val="lt1"/>
              </a:solidFill>
              <a:latin typeface="Calibri"/>
              <a:ea typeface="Calibri"/>
              <a:cs typeface="Calibri"/>
              <a:sym typeface="Calibri"/>
            </a:endParaRPr>
          </a:p>
        </p:txBody>
      </p:sp>
      <p:sp>
        <p:nvSpPr>
          <p:cNvPr id="87" name="Google Shape;87;p1"/>
          <p:cNvSpPr txBox="1"/>
          <p:nvPr/>
        </p:nvSpPr>
        <p:spPr>
          <a:xfrm>
            <a:off x="7326881" y="457477"/>
            <a:ext cx="15184200" cy="247538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814"/>
              <a:buFont typeface="Arial"/>
              <a:buNone/>
            </a:pPr>
            <a:r>
              <a:rPr lang="en-US" sz="4114" b="1" i="0" u="none" strike="noStrike" cap="none" dirty="0">
                <a:solidFill>
                  <a:schemeClr val="dk1"/>
                </a:solidFill>
                <a:latin typeface="Calibri"/>
                <a:ea typeface="Calibri"/>
                <a:cs typeface="Calibri"/>
                <a:sym typeface="Calibri"/>
              </a:rPr>
              <a:t>Multiling</a:t>
            </a:r>
            <a:r>
              <a:rPr lang="en-US" sz="4114" b="1" dirty="0">
                <a:solidFill>
                  <a:schemeClr val="dk1"/>
                </a:solidFill>
                <a:latin typeface="Calibri"/>
                <a:ea typeface="Calibri"/>
                <a:cs typeface="Calibri"/>
                <a:sym typeface="Calibri"/>
              </a:rPr>
              <a:t>ual Toxicity Detection</a:t>
            </a:r>
            <a:endParaRPr lang="en-US" sz="2843" b="0"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543"/>
              <a:buFont typeface="Arial"/>
              <a:buNone/>
            </a:pPr>
            <a:r>
              <a:rPr lang="en-US" sz="2843" dirty="0">
                <a:latin typeface="Calibri"/>
                <a:ea typeface="Calibri"/>
                <a:cs typeface="Calibri"/>
                <a:sym typeface="Calibri"/>
              </a:rPr>
              <a:t>Abhijeet Anand, Ankit Gautam, Manan Chugh, </a:t>
            </a:r>
            <a:r>
              <a:rPr lang="en-US" sz="2843" dirty="0" err="1">
                <a:latin typeface="Calibri"/>
                <a:ea typeface="Calibri"/>
                <a:cs typeface="Calibri"/>
                <a:sym typeface="Calibri"/>
              </a:rPr>
              <a:t>Samridh</a:t>
            </a:r>
            <a:r>
              <a:rPr lang="en-US" sz="2843" dirty="0">
                <a:latin typeface="Calibri"/>
                <a:ea typeface="Calibri"/>
                <a:cs typeface="Calibri"/>
                <a:sym typeface="Calibri"/>
              </a:rPr>
              <a:t> Girdhar</a:t>
            </a:r>
            <a:endParaRPr lang="en-US" sz="2843" b="0"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543"/>
              <a:buFont typeface="Arial"/>
              <a:buNone/>
            </a:pPr>
            <a:r>
              <a:rPr lang="en-IN" sz="2843" dirty="0">
                <a:latin typeface="Calibri"/>
                <a:ea typeface="Calibri"/>
                <a:cs typeface="Calibri"/>
                <a:sym typeface="Calibri"/>
              </a:rPr>
              <a:t>Indraprastha Institute of Information Technology Delhi</a:t>
            </a:r>
            <a:endParaRPr sz="2843"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43"/>
              <a:buFont typeface="Arial"/>
              <a:buNone/>
            </a:pPr>
            <a:br>
              <a:rPr lang="en-IN" sz="2843" b="0" i="0" u="none" strike="noStrike" cap="none" dirty="0">
                <a:solidFill>
                  <a:schemeClr val="dk1"/>
                </a:solidFill>
                <a:latin typeface="Calibri"/>
                <a:ea typeface="Calibri"/>
                <a:cs typeface="Calibri"/>
                <a:sym typeface="Calibri"/>
              </a:rPr>
            </a:br>
            <a:endParaRPr sz="2843" b="0" i="0" u="none" strike="noStrike" cap="none" dirty="0">
              <a:solidFill>
                <a:schemeClr val="dk1"/>
              </a:solidFill>
              <a:latin typeface="Calibri"/>
              <a:ea typeface="Calibri"/>
              <a:cs typeface="Calibri"/>
              <a:sym typeface="Calibri"/>
            </a:endParaRPr>
          </a:p>
        </p:txBody>
      </p:sp>
      <p:sp>
        <p:nvSpPr>
          <p:cNvPr id="88" name="Google Shape;88;p1"/>
          <p:cNvSpPr/>
          <p:nvPr/>
        </p:nvSpPr>
        <p:spPr>
          <a:xfrm>
            <a:off x="21750821" y="2541105"/>
            <a:ext cx="8019300" cy="101748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99"/>
              <a:buFont typeface="Arial"/>
              <a:buNone/>
            </a:pPr>
            <a:endParaRPr sz="899" b="0" i="0" u="none" strike="noStrike" cap="none">
              <a:solidFill>
                <a:schemeClr val="lt1"/>
              </a:solidFill>
              <a:latin typeface="Calibri"/>
              <a:ea typeface="Calibri"/>
              <a:cs typeface="Calibri"/>
              <a:sym typeface="Calibri"/>
            </a:endParaRPr>
          </a:p>
        </p:txBody>
      </p:sp>
      <p:sp>
        <p:nvSpPr>
          <p:cNvPr id="89" name="Google Shape;89;p1"/>
          <p:cNvSpPr/>
          <p:nvPr/>
        </p:nvSpPr>
        <p:spPr>
          <a:xfrm>
            <a:off x="276373" y="12328768"/>
            <a:ext cx="7050508" cy="8705023"/>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99"/>
              <a:buFont typeface="Arial"/>
              <a:buNone/>
            </a:pPr>
            <a:endParaRPr sz="899" b="0" i="0" u="none" strike="noStrike" cap="none">
              <a:solidFill>
                <a:schemeClr val="lt1"/>
              </a:solidFill>
              <a:latin typeface="Calibri"/>
              <a:ea typeface="Calibri"/>
              <a:cs typeface="Calibri"/>
              <a:sym typeface="Calibri"/>
            </a:endParaRPr>
          </a:p>
        </p:txBody>
      </p:sp>
      <p:sp>
        <p:nvSpPr>
          <p:cNvPr id="90" name="Google Shape;90;p1"/>
          <p:cNvSpPr/>
          <p:nvPr/>
        </p:nvSpPr>
        <p:spPr>
          <a:xfrm>
            <a:off x="7569074" y="2541107"/>
            <a:ext cx="6808200" cy="184926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99"/>
              <a:buFont typeface="Arial"/>
              <a:buNone/>
            </a:pPr>
            <a:endParaRPr sz="899" b="0" i="0" u="none" strike="noStrike" cap="none">
              <a:solidFill>
                <a:schemeClr val="lt1"/>
              </a:solidFill>
              <a:latin typeface="Calibri"/>
              <a:ea typeface="Calibri"/>
              <a:cs typeface="Calibri"/>
              <a:sym typeface="Calibri"/>
            </a:endParaRPr>
          </a:p>
        </p:txBody>
      </p:sp>
      <p:sp>
        <p:nvSpPr>
          <p:cNvPr id="91" name="Google Shape;91;p1"/>
          <p:cNvSpPr/>
          <p:nvPr/>
        </p:nvSpPr>
        <p:spPr>
          <a:xfrm>
            <a:off x="276373" y="2529570"/>
            <a:ext cx="7050508" cy="9659299"/>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99"/>
              <a:buFont typeface="Arial"/>
              <a:buNone/>
            </a:pPr>
            <a:endParaRPr sz="899" b="0" i="0" u="none" strike="noStrike" cap="none">
              <a:solidFill>
                <a:schemeClr val="lt1"/>
              </a:solidFill>
              <a:latin typeface="Calibri"/>
              <a:ea typeface="Calibri"/>
              <a:cs typeface="Calibri"/>
              <a:sym typeface="Calibri"/>
            </a:endParaRPr>
          </a:p>
        </p:txBody>
      </p:sp>
      <p:sp>
        <p:nvSpPr>
          <p:cNvPr id="92" name="Google Shape;92;p1"/>
          <p:cNvSpPr/>
          <p:nvPr/>
        </p:nvSpPr>
        <p:spPr>
          <a:xfrm>
            <a:off x="14727223" y="2541107"/>
            <a:ext cx="6808200" cy="184902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99"/>
              <a:buFont typeface="Arial"/>
              <a:buNone/>
            </a:pPr>
            <a:endParaRPr sz="899" b="0" i="0" u="none" strike="noStrike" cap="none">
              <a:solidFill>
                <a:schemeClr val="lt1"/>
              </a:solidFill>
              <a:latin typeface="Calibri"/>
              <a:ea typeface="Calibri"/>
              <a:cs typeface="Calibri"/>
              <a:sym typeface="Calibri"/>
            </a:endParaRPr>
          </a:p>
        </p:txBody>
      </p:sp>
      <p:sp>
        <p:nvSpPr>
          <p:cNvPr id="93" name="Google Shape;93;p1"/>
          <p:cNvSpPr/>
          <p:nvPr/>
        </p:nvSpPr>
        <p:spPr>
          <a:xfrm>
            <a:off x="276374" y="2529571"/>
            <a:ext cx="7077418" cy="807310"/>
          </a:xfrm>
          <a:prstGeom prst="rect">
            <a:avLst/>
          </a:prstGeom>
          <a:solidFill>
            <a:srgbClr val="429A97"/>
          </a:solidFill>
          <a:ln w="12700" cap="flat" cmpd="sng">
            <a:solidFill>
              <a:srgbClr val="78787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99"/>
              <a:buFont typeface="Arial"/>
              <a:buNone/>
            </a:pPr>
            <a:endParaRPr sz="899" b="0" i="0" u="none" strike="noStrike" cap="none">
              <a:solidFill>
                <a:schemeClr val="lt1"/>
              </a:solidFill>
              <a:latin typeface="Calibri"/>
              <a:ea typeface="Calibri"/>
              <a:cs typeface="Calibri"/>
              <a:sym typeface="Calibri"/>
            </a:endParaRPr>
          </a:p>
        </p:txBody>
      </p:sp>
      <p:sp>
        <p:nvSpPr>
          <p:cNvPr id="94" name="Google Shape;94;p1"/>
          <p:cNvSpPr/>
          <p:nvPr/>
        </p:nvSpPr>
        <p:spPr>
          <a:xfrm>
            <a:off x="249463" y="12362524"/>
            <a:ext cx="7077418" cy="807310"/>
          </a:xfrm>
          <a:prstGeom prst="rect">
            <a:avLst/>
          </a:prstGeom>
          <a:solidFill>
            <a:srgbClr val="429A97"/>
          </a:solidFill>
          <a:ln w="12700" cap="flat" cmpd="sng">
            <a:solidFill>
              <a:srgbClr val="78787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99"/>
              <a:buFont typeface="Arial"/>
              <a:buNone/>
            </a:pPr>
            <a:endParaRPr sz="899" b="0" i="0" u="none" strike="noStrike" cap="none">
              <a:solidFill>
                <a:schemeClr val="lt1"/>
              </a:solidFill>
              <a:latin typeface="Calibri"/>
              <a:ea typeface="Calibri"/>
              <a:cs typeface="Calibri"/>
              <a:sym typeface="Calibri"/>
            </a:endParaRPr>
          </a:p>
        </p:txBody>
      </p:sp>
      <p:sp>
        <p:nvSpPr>
          <p:cNvPr id="95" name="Google Shape;95;p1"/>
          <p:cNvSpPr/>
          <p:nvPr/>
        </p:nvSpPr>
        <p:spPr>
          <a:xfrm>
            <a:off x="21750821" y="2580297"/>
            <a:ext cx="8019300" cy="756600"/>
          </a:xfrm>
          <a:prstGeom prst="rect">
            <a:avLst/>
          </a:prstGeom>
          <a:solidFill>
            <a:srgbClr val="429A97"/>
          </a:solidFill>
          <a:ln w="12700" cap="flat" cmpd="sng">
            <a:solidFill>
              <a:srgbClr val="78787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99"/>
              <a:buFont typeface="Arial"/>
              <a:buNone/>
            </a:pPr>
            <a:endParaRPr sz="899" b="0" i="0" u="none" strike="noStrike" cap="none">
              <a:solidFill>
                <a:schemeClr val="lt1"/>
              </a:solidFill>
              <a:latin typeface="Calibri"/>
              <a:ea typeface="Calibri"/>
              <a:cs typeface="Calibri"/>
              <a:sym typeface="Calibri"/>
            </a:endParaRPr>
          </a:p>
        </p:txBody>
      </p:sp>
      <p:sp>
        <p:nvSpPr>
          <p:cNvPr id="96" name="Google Shape;96;p1"/>
          <p:cNvSpPr/>
          <p:nvPr/>
        </p:nvSpPr>
        <p:spPr>
          <a:xfrm>
            <a:off x="14727224" y="2551787"/>
            <a:ext cx="6754494" cy="785095"/>
          </a:xfrm>
          <a:prstGeom prst="rect">
            <a:avLst/>
          </a:prstGeom>
          <a:solidFill>
            <a:srgbClr val="429A97"/>
          </a:solidFill>
          <a:ln w="12700" cap="flat" cmpd="sng">
            <a:solidFill>
              <a:srgbClr val="78787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99"/>
              <a:buFont typeface="Arial"/>
              <a:buNone/>
            </a:pPr>
            <a:endParaRPr sz="899" b="0" i="0" u="none" strike="noStrike" cap="none">
              <a:solidFill>
                <a:schemeClr val="lt1"/>
              </a:solidFill>
              <a:latin typeface="Calibri"/>
              <a:ea typeface="Calibri"/>
              <a:cs typeface="Calibri"/>
              <a:sym typeface="Calibri"/>
            </a:endParaRPr>
          </a:p>
        </p:txBody>
      </p:sp>
      <p:sp>
        <p:nvSpPr>
          <p:cNvPr id="97" name="Google Shape;97;p1"/>
          <p:cNvSpPr/>
          <p:nvPr/>
        </p:nvSpPr>
        <p:spPr>
          <a:xfrm>
            <a:off x="7569074" y="2551787"/>
            <a:ext cx="6754494" cy="785095"/>
          </a:xfrm>
          <a:prstGeom prst="rect">
            <a:avLst/>
          </a:prstGeom>
          <a:solidFill>
            <a:srgbClr val="429A97"/>
          </a:solidFill>
          <a:ln w="12700" cap="flat" cmpd="sng">
            <a:solidFill>
              <a:srgbClr val="78787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99"/>
              <a:buFont typeface="Arial"/>
              <a:buNone/>
            </a:pPr>
            <a:endParaRPr sz="899" b="0" i="0" u="none" strike="noStrike" cap="none">
              <a:solidFill>
                <a:schemeClr val="lt1"/>
              </a:solidFill>
              <a:latin typeface="Calibri"/>
              <a:ea typeface="Calibri"/>
              <a:cs typeface="Calibri"/>
              <a:sym typeface="Calibri"/>
            </a:endParaRPr>
          </a:p>
        </p:txBody>
      </p:sp>
      <p:sp>
        <p:nvSpPr>
          <p:cNvPr id="98" name="Google Shape;98;p1"/>
          <p:cNvSpPr txBox="1"/>
          <p:nvPr/>
        </p:nvSpPr>
        <p:spPr>
          <a:xfrm>
            <a:off x="-3733969" y="2527764"/>
            <a:ext cx="15110100" cy="1614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238"/>
              <a:buFont typeface="Arial"/>
              <a:buNone/>
            </a:pPr>
            <a:r>
              <a:rPr lang="en-IN" sz="4238" b="1" dirty="0">
                <a:solidFill>
                  <a:schemeClr val="lt1"/>
                </a:solidFill>
                <a:latin typeface="Calibri"/>
                <a:ea typeface="Calibri"/>
                <a:cs typeface="Calibri"/>
                <a:sym typeface="Calibri"/>
              </a:rPr>
              <a:t>Introduction</a:t>
            </a:r>
            <a:endParaRPr sz="4238" b="0" i="0" u="none" strike="noStrike" cap="none"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390"/>
              <a:buFont typeface="Arial"/>
              <a:buNone/>
            </a:pPr>
            <a:br>
              <a:rPr lang="en-IN" sz="3390" b="0" i="0" u="none" strike="noStrike" cap="none" dirty="0">
                <a:solidFill>
                  <a:schemeClr val="lt1"/>
                </a:solidFill>
                <a:latin typeface="Calibri"/>
                <a:ea typeface="Calibri"/>
                <a:cs typeface="Calibri"/>
                <a:sym typeface="Calibri"/>
              </a:rPr>
            </a:br>
            <a:endParaRPr sz="2260" b="0" i="0" u="none" strike="noStrike" cap="none" dirty="0">
              <a:solidFill>
                <a:schemeClr val="lt1"/>
              </a:solidFill>
              <a:latin typeface="Calibri"/>
              <a:ea typeface="Calibri"/>
              <a:cs typeface="Calibri"/>
              <a:sym typeface="Calibri"/>
            </a:endParaRPr>
          </a:p>
        </p:txBody>
      </p:sp>
      <p:sp>
        <p:nvSpPr>
          <p:cNvPr id="99" name="Google Shape;99;p1"/>
          <p:cNvSpPr txBox="1"/>
          <p:nvPr/>
        </p:nvSpPr>
        <p:spPr>
          <a:xfrm>
            <a:off x="-3837169" y="12291641"/>
            <a:ext cx="15110100" cy="1614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238"/>
              <a:buFont typeface="Arial"/>
              <a:buNone/>
            </a:pPr>
            <a:r>
              <a:rPr lang="en-US" sz="4238" b="1" dirty="0">
                <a:solidFill>
                  <a:schemeClr val="lt1"/>
                </a:solidFill>
                <a:latin typeface="Calibri"/>
                <a:ea typeface="Calibri"/>
                <a:cs typeface="Calibri"/>
                <a:sym typeface="Calibri"/>
              </a:rPr>
              <a:t>Dataset</a:t>
            </a:r>
            <a:endParaRPr sz="4238" b="0" i="0" u="none" strike="noStrike" cap="none"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390"/>
              <a:buFont typeface="Arial"/>
              <a:buNone/>
            </a:pPr>
            <a:br>
              <a:rPr lang="en-IN" sz="3390" b="0" i="0" u="none" strike="noStrike" cap="none" dirty="0">
                <a:solidFill>
                  <a:schemeClr val="lt1"/>
                </a:solidFill>
                <a:latin typeface="Calibri"/>
                <a:ea typeface="Calibri"/>
                <a:cs typeface="Calibri"/>
                <a:sym typeface="Calibri"/>
              </a:rPr>
            </a:br>
            <a:endParaRPr sz="2260" b="0" i="0" u="none" strike="noStrike" cap="none" dirty="0">
              <a:solidFill>
                <a:schemeClr val="lt1"/>
              </a:solidFill>
              <a:latin typeface="Calibri"/>
              <a:ea typeface="Calibri"/>
              <a:cs typeface="Calibri"/>
              <a:sym typeface="Calibri"/>
            </a:endParaRPr>
          </a:p>
        </p:txBody>
      </p:sp>
      <p:sp>
        <p:nvSpPr>
          <p:cNvPr id="100" name="Google Shape;100;p1"/>
          <p:cNvSpPr txBox="1"/>
          <p:nvPr/>
        </p:nvSpPr>
        <p:spPr>
          <a:xfrm>
            <a:off x="3173914" y="2527766"/>
            <a:ext cx="15110100" cy="1614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238"/>
              <a:buFont typeface="Arial"/>
              <a:buNone/>
            </a:pPr>
            <a:r>
              <a:rPr lang="en-US" sz="4238" b="1" i="0" u="none" strike="noStrike" cap="none" dirty="0">
                <a:solidFill>
                  <a:schemeClr val="lt1"/>
                </a:solidFill>
                <a:latin typeface="Calibri"/>
                <a:ea typeface="Calibri"/>
                <a:cs typeface="Calibri"/>
                <a:sym typeface="Calibri"/>
              </a:rPr>
              <a:t>Approach</a:t>
            </a:r>
            <a:endParaRPr sz="4238" b="0" i="0" u="none" strike="noStrike" cap="none"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390"/>
              <a:buFont typeface="Arial"/>
              <a:buNone/>
            </a:pPr>
            <a:br>
              <a:rPr lang="en-IN" sz="3390" b="0" i="0" u="none" strike="noStrike" cap="none" dirty="0">
                <a:solidFill>
                  <a:schemeClr val="dk1"/>
                </a:solidFill>
                <a:latin typeface="Calibri"/>
                <a:ea typeface="Calibri"/>
                <a:cs typeface="Calibri"/>
                <a:sym typeface="Calibri"/>
              </a:rPr>
            </a:br>
            <a:endParaRPr sz="2260" b="0" i="0" u="none" strike="noStrike" cap="none" dirty="0">
              <a:solidFill>
                <a:schemeClr val="dk1"/>
              </a:solidFill>
              <a:latin typeface="Calibri"/>
              <a:ea typeface="Calibri"/>
              <a:cs typeface="Calibri"/>
              <a:sym typeface="Calibri"/>
            </a:endParaRPr>
          </a:p>
        </p:txBody>
      </p:sp>
      <p:sp>
        <p:nvSpPr>
          <p:cNvPr id="101" name="Google Shape;101;p1"/>
          <p:cNvSpPr txBox="1"/>
          <p:nvPr/>
        </p:nvSpPr>
        <p:spPr>
          <a:xfrm>
            <a:off x="10549433" y="2541274"/>
            <a:ext cx="15110100" cy="1614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238"/>
              <a:buFont typeface="Arial"/>
              <a:buNone/>
            </a:pPr>
            <a:r>
              <a:rPr lang="en-US" sz="4238" b="1" dirty="0">
                <a:solidFill>
                  <a:schemeClr val="lt1"/>
                </a:solidFill>
                <a:latin typeface="Calibri"/>
                <a:ea typeface="Calibri"/>
                <a:cs typeface="Calibri"/>
                <a:sym typeface="Calibri"/>
              </a:rPr>
              <a:t>Architecture and Findings</a:t>
            </a:r>
            <a:endParaRPr sz="4238" b="0" i="0" u="none" strike="noStrike" cap="none"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390"/>
              <a:buFont typeface="Arial"/>
              <a:buNone/>
            </a:pPr>
            <a:br>
              <a:rPr lang="en-IN" sz="3390" b="0" i="0" u="none" strike="noStrike" cap="none" dirty="0">
                <a:solidFill>
                  <a:schemeClr val="dk1"/>
                </a:solidFill>
                <a:latin typeface="Calibri"/>
                <a:ea typeface="Calibri"/>
                <a:cs typeface="Calibri"/>
                <a:sym typeface="Calibri"/>
              </a:rPr>
            </a:br>
            <a:endParaRPr sz="2260" b="0" i="0" u="none" strike="noStrike" cap="none" dirty="0">
              <a:solidFill>
                <a:schemeClr val="dk1"/>
              </a:solidFill>
              <a:latin typeface="Calibri"/>
              <a:ea typeface="Calibri"/>
              <a:cs typeface="Calibri"/>
              <a:sym typeface="Calibri"/>
            </a:endParaRPr>
          </a:p>
        </p:txBody>
      </p:sp>
      <p:sp>
        <p:nvSpPr>
          <p:cNvPr id="102" name="Google Shape;102;p1"/>
          <p:cNvSpPr txBox="1"/>
          <p:nvPr/>
        </p:nvSpPr>
        <p:spPr>
          <a:xfrm>
            <a:off x="17937781" y="2527784"/>
            <a:ext cx="15110100" cy="10922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238"/>
              <a:buFont typeface="Arial"/>
              <a:buNone/>
            </a:pPr>
            <a:r>
              <a:rPr lang="en-IN" sz="4238" b="1" dirty="0">
                <a:solidFill>
                  <a:schemeClr val="lt1"/>
                </a:solidFill>
                <a:latin typeface="Calibri"/>
                <a:ea typeface="Calibri"/>
                <a:cs typeface="Calibri"/>
                <a:sym typeface="Calibri"/>
              </a:rPr>
              <a:t>Unique Contributions</a:t>
            </a:r>
            <a:br>
              <a:rPr lang="en-IN" sz="3390" b="0" i="0" u="none" strike="noStrike" cap="none" dirty="0">
                <a:solidFill>
                  <a:schemeClr val="dk1"/>
                </a:solidFill>
                <a:latin typeface="Calibri"/>
                <a:ea typeface="Calibri"/>
                <a:cs typeface="Calibri"/>
                <a:sym typeface="Calibri"/>
              </a:rPr>
            </a:br>
            <a:endParaRPr sz="2260" b="0" i="0" u="none" strike="noStrike" cap="none" dirty="0">
              <a:solidFill>
                <a:schemeClr val="dk1"/>
              </a:solidFill>
              <a:latin typeface="Calibri"/>
              <a:ea typeface="Calibri"/>
              <a:cs typeface="Calibri"/>
              <a:sym typeface="Calibri"/>
            </a:endParaRPr>
          </a:p>
        </p:txBody>
      </p:sp>
      <p:sp>
        <p:nvSpPr>
          <p:cNvPr id="103" name="Google Shape;103;p1"/>
          <p:cNvSpPr/>
          <p:nvPr/>
        </p:nvSpPr>
        <p:spPr>
          <a:xfrm>
            <a:off x="-1" y="21033791"/>
            <a:ext cx="30275213"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IN" sz="2000" b="0" i="0" u="none" strike="noStrike" cap="none">
                <a:solidFill>
                  <a:srgbClr val="656565"/>
                </a:solidFill>
                <a:latin typeface="Calibri"/>
                <a:ea typeface="Calibri"/>
                <a:cs typeface="Calibri"/>
                <a:sym typeface="Calibri"/>
              </a:rPr>
              <a:t> Copyright © IIITD 2024, ALL RIGHTS RESERVED</a:t>
            </a:r>
            <a:endParaRPr sz="2000" b="0" i="0" u="none" strike="noStrike" cap="none">
              <a:solidFill>
                <a:schemeClr val="dk1"/>
              </a:solidFill>
              <a:latin typeface="Calibri"/>
              <a:ea typeface="Calibri"/>
              <a:cs typeface="Calibri"/>
              <a:sym typeface="Calibri"/>
            </a:endParaRPr>
          </a:p>
        </p:txBody>
      </p:sp>
      <p:sp>
        <p:nvSpPr>
          <p:cNvPr id="108" name="Google Shape;108;p1"/>
          <p:cNvSpPr txBox="1"/>
          <p:nvPr/>
        </p:nvSpPr>
        <p:spPr>
          <a:xfrm>
            <a:off x="515925" y="3528200"/>
            <a:ext cx="6580500" cy="8371492"/>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800" dirty="0">
                <a:solidFill>
                  <a:schemeClr val="dk1"/>
                </a:solidFill>
                <a:latin typeface="Calibri"/>
                <a:ea typeface="Calibri"/>
                <a:cs typeface="Calibri"/>
                <a:sym typeface="Calibri"/>
              </a:rPr>
              <a:t>The internet's integral role in daily life includes communication via networking platforms, facilitating rapid information exchange. However, toxic comments disrupt this experience, sparking tensions and controversies. Early models used manual rules and basic classifiers, while recent advancements leverage deep learning, particularly CNNs and RNNs, for improved toxic comment classification. However, these models struggle with multilingual comments. BERT, fine-tuned with data, outperforms previous methods but faces challenges in handling multilingualism. Addressing this issue requires further research to enhance BERT's generality across languages for effective toxic comment classification in diverse online environments.</a:t>
            </a:r>
          </a:p>
        </p:txBody>
      </p:sp>
      <p:sp>
        <p:nvSpPr>
          <p:cNvPr id="110" name="Google Shape;110;p1"/>
          <p:cNvSpPr txBox="1"/>
          <p:nvPr/>
        </p:nvSpPr>
        <p:spPr>
          <a:xfrm>
            <a:off x="7785400" y="3578713"/>
            <a:ext cx="6330900" cy="13111251"/>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800" dirty="0">
                <a:solidFill>
                  <a:schemeClr val="dk1"/>
                </a:solidFill>
                <a:latin typeface="Calibri"/>
                <a:ea typeface="Calibri"/>
                <a:cs typeface="Calibri"/>
                <a:sym typeface="Calibri"/>
              </a:rPr>
              <a:t>The Siamese network architecture, widely employed in various tasks including identifying toxic comments, consists of two parallel branches of a neural network, each with identical weights. In the context of toxicity detection, the Siamese network leverages this architecture to effectively learn and compare semantic features of text inputs. Initially, the network employs powerful language models like XLM-Roberta to extract semantic features from two texts, producing embeddings that encapsulate the texts' meanings. Subsequently, the network calculates the Euclidean distance between these embeddings, effectively measuring the similarity between the texts. This distance computation is crucial for discerning toxic from non-toxic comments; pairs of toxic comments are expected to exhibit closer embeddings, indicating similarity in toxicity, while pairs of non-toxic comments are anticipated to have farther embeddings. This approach allows the Siamese network to discern subtle semantic nuances and accurately classify text inputs, making it a robust architecture for tasks such as toxicity detection.</a:t>
            </a:r>
          </a:p>
        </p:txBody>
      </p:sp>
      <p:sp>
        <p:nvSpPr>
          <p:cNvPr id="111" name="Google Shape;111;p1"/>
          <p:cNvSpPr txBox="1"/>
          <p:nvPr/>
        </p:nvSpPr>
        <p:spPr>
          <a:xfrm>
            <a:off x="22009973" y="13786475"/>
            <a:ext cx="7482300" cy="6832609"/>
          </a:xfrm>
          <a:prstGeom prst="rect">
            <a:avLst/>
          </a:prstGeom>
          <a:noFill/>
          <a:ln>
            <a:noFill/>
          </a:ln>
        </p:spPr>
        <p:txBody>
          <a:bodyPr spcFirstLastPara="1" wrap="square" lIns="91425" tIns="91425" rIns="91425" bIns="91425" anchor="t" anchorCtr="0">
            <a:spAutoFit/>
          </a:bodyPr>
          <a:lstStyle/>
          <a:p>
            <a:pPr marL="57150" lvl="0" algn="just" rtl="0">
              <a:spcBef>
                <a:spcPts val="0"/>
              </a:spcBef>
              <a:spcAft>
                <a:spcPts val="0"/>
              </a:spcAft>
              <a:buClr>
                <a:schemeClr val="dk1"/>
              </a:buClr>
              <a:buSzPts val="2700"/>
            </a:pPr>
            <a:r>
              <a:rPr lang="en-US" sz="2700" dirty="0">
                <a:solidFill>
                  <a:schemeClr val="dk1"/>
                </a:solidFill>
                <a:latin typeface="Calibri"/>
                <a:ea typeface="Calibri"/>
                <a:cs typeface="Calibri"/>
                <a:sym typeface="Calibri"/>
              </a:rPr>
              <a:t>Research directions in contrastive learning for toxicity detection span from enhancing embeddings for diverse languages to bolstering cross-lingual transfer capabilities. Domain-specific adaptation and data augmentation aim to tailor models to varied platforms and address data scarcity. Leveraging semi-supervised methods enhances robustness via unlabeled data, while pre-training on multilingual corpora fosters universality. Moreover, addressing adversarial attacks and biases ensures equitable toxicity understanding. Integrating multimodal data and interactive learning environments further enrich model comprehension and performance, ushering in a comprehensive approach to toxicity detection across linguistic and cultural landscapes.</a:t>
            </a:r>
          </a:p>
        </p:txBody>
      </p:sp>
      <p:sp>
        <p:nvSpPr>
          <p:cNvPr id="112" name="Google Shape;112;p1"/>
          <p:cNvSpPr txBox="1"/>
          <p:nvPr/>
        </p:nvSpPr>
        <p:spPr>
          <a:xfrm>
            <a:off x="497925" y="13343475"/>
            <a:ext cx="6580500" cy="7509718"/>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800" dirty="0">
                <a:solidFill>
                  <a:schemeClr val="dk1"/>
                </a:solidFill>
                <a:latin typeface="Calibri"/>
                <a:ea typeface="Calibri"/>
                <a:cs typeface="Calibri"/>
                <a:sym typeface="Calibri"/>
              </a:rPr>
              <a:t>The JIGSAW dataset on Kaggle forms the backbone of toxic comment classification, with each comment tagged as toxic (1) or non-toxic (0). Using functions like </a:t>
            </a:r>
            <a:r>
              <a:rPr lang="en-US" sz="2800" dirty="0" err="1">
                <a:solidFill>
                  <a:schemeClr val="dk1"/>
                </a:solidFill>
                <a:latin typeface="Calibri"/>
                <a:ea typeface="Calibri"/>
                <a:cs typeface="Calibri"/>
                <a:sym typeface="Calibri"/>
              </a:rPr>
              <a:t>load_train_set</a:t>
            </a:r>
            <a:r>
              <a:rPr lang="en-US" sz="2800" dirty="0">
                <a:solidFill>
                  <a:schemeClr val="dk1"/>
                </a:solidFill>
                <a:latin typeface="Calibri"/>
                <a:ea typeface="Calibri"/>
                <a:cs typeface="Calibri"/>
                <a:sym typeface="Calibri"/>
              </a:rPr>
              <a:t> and </a:t>
            </a:r>
            <a:r>
              <a:rPr lang="en-US" sz="2800" dirty="0" err="1">
                <a:solidFill>
                  <a:schemeClr val="dk1"/>
                </a:solidFill>
                <a:latin typeface="Calibri"/>
                <a:ea typeface="Calibri"/>
                <a:cs typeface="Calibri"/>
                <a:sym typeface="Calibri"/>
              </a:rPr>
              <a:t>load_test_set</a:t>
            </a:r>
            <a:r>
              <a:rPr lang="en-US" sz="2800" dirty="0">
                <a:solidFill>
                  <a:schemeClr val="dk1"/>
                </a:solidFill>
                <a:latin typeface="Calibri"/>
                <a:ea typeface="Calibri"/>
                <a:cs typeface="Calibri"/>
                <a:sym typeface="Calibri"/>
              </a:rPr>
              <a:t>, CSV parsing extracts crucial attributes like text content, language identification, and toxicity labels. This structured approach facilitates systematic data handling, allowing tailored processing for each linguistic context. Segregating data by language enables nuanced comprehension, enhancing model accuracy. Such a framework adeptly navigates multilingual communication online, ensuring robust toxic comment classification across diverse linguistic terrains.</a:t>
            </a:r>
          </a:p>
        </p:txBody>
      </p:sp>
      <p:sp>
        <p:nvSpPr>
          <p:cNvPr id="121" name="Google Shape;121;p1"/>
          <p:cNvSpPr txBox="1"/>
          <p:nvPr/>
        </p:nvSpPr>
        <p:spPr>
          <a:xfrm>
            <a:off x="22078223" y="3533987"/>
            <a:ext cx="7345800" cy="5586114"/>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700" dirty="0">
                <a:solidFill>
                  <a:schemeClr val="dk1"/>
                </a:solidFill>
                <a:latin typeface="Calibri"/>
                <a:ea typeface="Calibri"/>
                <a:cs typeface="Calibri"/>
                <a:sym typeface="Calibri"/>
              </a:rPr>
              <a:t>(</a:t>
            </a:r>
            <a:r>
              <a:rPr lang="en-US" sz="2700" dirty="0" err="1">
                <a:solidFill>
                  <a:schemeClr val="dk1"/>
                </a:solidFill>
                <a:latin typeface="Calibri"/>
                <a:ea typeface="Calibri"/>
                <a:cs typeface="Calibri"/>
                <a:sym typeface="Calibri"/>
              </a:rPr>
              <a:t>i</a:t>
            </a:r>
            <a:r>
              <a:rPr lang="en-US" sz="2700" dirty="0">
                <a:solidFill>
                  <a:schemeClr val="dk1"/>
                </a:solidFill>
                <a:latin typeface="Calibri"/>
                <a:ea typeface="Calibri"/>
                <a:cs typeface="Calibri"/>
                <a:sym typeface="Calibri"/>
              </a:rPr>
              <a:t>) Uses a large-scale dataset for a language other than English, that was created with the aim to reduce demographic biases, </a:t>
            </a:r>
          </a:p>
          <a:p>
            <a:pPr marL="0" lvl="0" indent="0" algn="just" rtl="0">
              <a:spcBef>
                <a:spcPts val="0"/>
              </a:spcBef>
              <a:spcAft>
                <a:spcPts val="0"/>
              </a:spcAft>
              <a:buNone/>
            </a:pPr>
            <a:r>
              <a:rPr lang="en-US" sz="2700" dirty="0">
                <a:solidFill>
                  <a:schemeClr val="dk1"/>
                </a:solidFill>
                <a:latin typeface="Calibri"/>
                <a:ea typeface="Calibri"/>
                <a:cs typeface="Calibri"/>
                <a:sym typeface="Calibri"/>
              </a:rPr>
              <a:t>(ii) experiment with multilingual approaches, including transfer learning and zero-shot-learning so that the embedding can be utilized through transferable learning methods,</a:t>
            </a:r>
          </a:p>
          <a:p>
            <a:pPr marL="0" lvl="0" indent="0" algn="just" rtl="0">
              <a:spcBef>
                <a:spcPts val="0"/>
              </a:spcBef>
              <a:spcAft>
                <a:spcPts val="0"/>
              </a:spcAft>
              <a:buNone/>
            </a:pPr>
            <a:r>
              <a:rPr lang="en-US" sz="2700" dirty="0">
                <a:solidFill>
                  <a:schemeClr val="dk1"/>
                </a:solidFill>
                <a:latin typeface="Calibri"/>
                <a:ea typeface="Calibri"/>
                <a:cs typeface="Calibri"/>
                <a:sym typeface="Calibri"/>
              </a:rPr>
              <a:t>(iii) perform an analysis of the amount of data needed to train reliable Siamese models which to the best of our knowledge have not been yet used for such task and, </a:t>
            </a:r>
          </a:p>
          <a:p>
            <a:pPr marL="0" lvl="0" indent="0" algn="just" rtl="0">
              <a:spcBef>
                <a:spcPts val="0"/>
              </a:spcBef>
              <a:spcAft>
                <a:spcPts val="0"/>
              </a:spcAft>
              <a:buNone/>
            </a:pPr>
            <a:r>
              <a:rPr lang="en-US" sz="2700" dirty="0">
                <a:solidFill>
                  <a:schemeClr val="dk1"/>
                </a:solidFill>
                <a:latin typeface="Calibri"/>
                <a:ea typeface="Calibri"/>
                <a:cs typeface="Calibri"/>
                <a:sym typeface="Calibri"/>
              </a:rPr>
              <a:t>(iv) experiment with multilabel classification, providing first insights into this challenge task.</a:t>
            </a:r>
            <a:endParaRPr sz="2700" dirty="0">
              <a:solidFill>
                <a:schemeClr val="dk1"/>
              </a:solidFill>
              <a:latin typeface="Calibri"/>
              <a:ea typeface="Calibri"/>
              <a:cs typeface="Calibri"/>
              <a:sym typeface="Calibri"/>
            </a:endParaRPr>
          </a:p>
        </p:txBody>
      </p:sp>
      <p:pic>
        <p:nvPicPr>
          <p:cNvPr id="1026" name="Picture 2" descr="IIIT Delhi">
            <a:extLst>
              <a:ext uri="{FF2B5EF4-FFF2-40B4-BE49-F238E27FC236}">
                <a16:creationId xmlns:a16="http://schemas.microsoft.com/office/drawing/2014/main" id="{9520C3B3-4649-2FC4-41C9-88AA7F76C4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373" y="95462"/>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B24B69B-3DE1-B23F-32A9-B40CE2D15E7D}"/>
              </a:ext>
            </a:extLst>
          </p:cNvPr>
          <p:cNvPicPr>
            <a:picLocks noChangeAspect="1"/>
          </p:cNvPicPr>
          <p:nvPr/>
        </p:nvPicPr>
        <p:blipFill>
          <a:blip r:embed="rId4"/>
          <a:stretch>
            <a:fillRect/>
          </a:stretch>
        </p:blipFill>
        <p:spPr>
          <a:xfrm>
            <a:off x="14795932" y="3810012"/>
            <a:ext cx="6685786" cy="2739598"/>
          </a:xfrm>
          <a:prstGeom prst="rect">
            <a:avLst/>
          </a:prstGeom>
        </p:spPr>
      </p:pic>
      <p:pic>
        <p:nvPicPr>
          <p:cNvPr id="1042" name="Picture 18" descr="A friendly introduction to Siamese Networks | by Sean Benhur | Towards Data  Science">
            <a:extLst>
              <a:ext uri="{FF2B5EF4-FFF2-40B4-BE49-F238E27FC236}">
                <a16:creationId xmlns:a16="http://schemas.microsoft.com/office/drawing/2014/main" id="{7C02EE9D-CCF6-F56C-A5EC-57A9D389B5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5400" y="16796637"/>
            <a:ext cx="6292195" cy="345721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A friendly introduction to Siamese Networks | by Sean Benhur | Towards Data  Science">
            <a:extLst>
              <a:ext uri="{FF2B5EF4-FFF2-40B4-BE49-F238E27FC236}">
                <a16:creationId xmlns:a16="http://schemas.microsoft.com/office/drawing/2014/main" id="{B3C5F137-B6A3-1577-7C8F-07C4E7AE70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65443" y="9198581"/>
            <a:ext cx="5388180" cy="3398698"/>
          </a:xfrm>
          <a:prstGeom prst="rect">
            <a:avLst/>
          </a:prstGeom>
          <a:noFill/>
          <a:extLst>
            <a:ext uri="{909E8E84-426E-40DD-AFC4-6F175D3DCCD1}">
              <a14:hiddenFill xmlns:a14="http://schemas.microsoft.com/office/drawing/2010/main">
                <a:solidFill>
                  <a:srgbClr val="FFFFFF"/>
                </a:solidFill>
              </a14:hiddenFill>
            </a:ext>
          </a:extLst>
        </p:spPr>
      </p:pic>
      <p:sp>
        <p:nvSpPr>
          <p:cNvPr id="20" name="Google Shape;121;p1">
            <a:extLst>
              <a:ext uri="{FF2B5EF4-FFF2-40B4-BE49-F238E27FC236}">
                <a16:creationId xmlns:a16="http://schemas.microsoft.com/office/drawing/2014/main" id="{792D2CD7-EA3E-30B0-3706-D5B38CA492B2}"/>
              </a:ext>
            </a:extLst>
          </p:cNvPr>
          <p:cNvSpPr txBox="1"/>
          <p:nvPr/>
        </p:nvSpPr>
        <p:spPr>
          <a:xfrm>
            <a:off x="14816972" y="6937732"/>
            <a:ext cx="6574998" cy="13973026"/>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800" dirty="0">
                <a:solidFill>
                  <a:schemeClr val="dk1"/>
                </a:solidFill>
                <a:latin typeface="Calibri"/>
                <a:ea typeface="Calibri"/>
                <a:cs typeface="Calibri"/>
                <a:sym typeface="Calibri"/>
              </a:rPr>
              <a:t>The model architecture begins with tokenizing input text using XLM-Roberta's tokenizer, then passes them through the shared transformer model for embedding extraction, aided by an </a:t>
            </a:r>
            <a:r>
              <a:rPr lang="en-US" sz="2800" dirty="0" err="1">
                <a:solidFill>
                  <a:schemeClr val="dk1"/>
                </a:solidFill>
                <a:latin typeface="Calibri"/>
                <a:ea typeface="Calibri"/>
                <a:cs typeface="Calibri"/>
                <a:sym typeface="Calibri"/>
              </a:rPr>
              <a:t>AttentionMaskLayer</a:t>
            </a:r>
            <a:r>
              <a:rPr lang="en-US" sz="2800" dirty="0">
                <a:solidFill>
                  <a:schemeClr val="dk1"/>
                </a:solidFill>
                <a:latin typeface="Calibri"/>
                <a:ea typeface="Calibri"/>
                <a:cs typeface="Calibri"/>
                <a:sym typeface="Calibri"/>
              </a:rPr>
              <a:t>. Siamese datasets are constructed for training, incorporating pairs of texts in multiple languages with varying labels. Global Average Pooling condenses embeddings to single vectors, normalized via G Layer Normalization. A custom Lambda layer calculates Euclidean distance between normalized embeddings for similarity determination. Training utilizes Adam optimizer with triangular cyclic learning rate. Callbacks, such as early stopping and model checkpoint, manage overfitting and save the best models. This comprehensive architecture facilitates robust text similarity learning.</a:t>
            </a:r>
          </a:p>
          <a:p>
            <a:pPr marL="0" lvl="0" indent="0" algn="just" rtl="0">
              <a:spcBef>
                <a:spcPts val="0"/>
              </a:spcBef>
              <a:spcAft>
                <a:spcPts val="0"/>
              </a:spcAft>
              <a:buNone/>
            </a:pPr>
            <a:r>
              <a:rPr lang="en-US" sz="2800" dirty="0">
                <a:solidFill>
                  <a:schemeClr val="dk1"/>
                </a:solidFill>
                <a:latin typeface="Calibri"/>
                <a:ea typeface="Calibri"/>
                <a:cs typeface="Calibri"/>
                <a:sym typeface="Calibri"/>
              </a:rPr>
              <a:t>A larger dataset aids model generalization across languages and biases. Transfer Learning &amp; Zero-shot Learning hold promise for cross-language prediction, vital for underrepresented languages. Siamese models, rarely used for toxic comment classification, may excel in understanding comment similarity and toxicity across languages. Multilingual classification complexity underscores the challenge, offering initial insights for resolution strategies.</a:t>
            </a: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796</Words>
  <Application>Microsoft Office PowerPoint</Application>
  <PresentationFormat>Custom</PresentationFormat>
  <Paragraphs>25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Pallavi Kaushik</dc:creator>
  <cp:lastModifiedBy>Manan Chugh</cp:lastModifiedBy>
  <cp:revision>1</cp:revision>
  <dcterms:created xsi:type="dcterms:W3CDTF">2022-03-02T06:21:27Z</dcterms:created>
  <dcterms:modified xsi:type="dcterms:W3CDTF">2024-04-25T17:53:33Z</dcterms:modified>
</cp:coreProperties>
</file>