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2" r:id="rId6"/>
    <p:sldId id="257" r:id="rId7"/>
    <p:sldId id="258" r:id="rId8"/>
    <p:sldId id="259" r:id="rId9"/>
    <p:sldId id="260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AC61-9FFC-4605-AA94-D10BF30D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08295"/>
          </a:xfrm>
        </p:spPr>
        <p:txBody>
          <a:bodyPr/>
          <a:lstStyle/>
          <a:p>
            <a:r>
              <a:rPr lang="en-US" dirty="0" err="1"/>
              <a:t>SeisMOS</a:t>
            </a:r>
            <a:r>
              <a:rPr lang="en-US" dirty="0"/>
              <a:t> Alarm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242E8-F86D-43B1-A134-06F30CE65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1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52AF39-A501-4212-B8CD-46E29D07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760413"/>
            <a:ext cx="9906000" cy="52181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void setup(){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(5,OUTPUT);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(6,OUTPUT);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(7,OUTPUT);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(5,HIGH);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(7,LOW);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r>
              <a:rPr lang="en-US" dirty="0"/>
              <a:t>  </a:t>
            </a:r>
            <a:r>
              <a:rPr lang="en-US" dirty="0" err="1"/>
              <a:t>Wire.begin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Wire.beginTransmission</a:t>
            </a:r>
            <a:r>
              <a:rPr lang="en-US" dirty="0"/>
              <a:t>(</a:t>
            </a:r>
            <a:r>
              <a:rPr lang="en-US" dirty="0" err="1"/>
              <a:t>MPU_addr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Wire.write</a:t>
            </a:r>
            <a:r>
              <a:rPr lang="en-US" dirty="0"/>
              <a:t>(0x6B);  // PWR_MGMT_1 register</a:t>
            </a:r>
          </a:p>
          <a:p>
            <a:r>
              <a:rPr lang="en-US" dirty="0"/>
              <a:t>  </a:t>
            </a:r>
            <a:r>
              <a:rPr lang="en-US" dirty="0" err="1"/>
              <a:t>Wire.write</a:t>
            </a:r>
            <a:r>
              <a:rPr lang="en-US" dirty="0"/>
              <a:t>(0);     // set to zero (wakes up the MPU-6050)</a:t>
            </a:r>
          </a:p>
          <a:p>
            <a:r>
              <a:rPr lang="en-US" dirty="0"/>
              <a:t>  </a:t>
            </a:r>
            <a:r>
              <a:rPr lang="en-US" dirty="0" err="1"/>
              <a:t>Wire.endTransmission</a:t>
            </a:r>
            <a:r>
              <a:rPr lang="en-US" dirty="0"/>
              <a:t>(true);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203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D7452-EF5F-4E7F-9426-84C893D8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73113"/>
            <a:ext cx="9906000" cy="50180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void loop(){</a:t>
            </a:r>
          </a:p>
          <a:p>
            <a:r>
              <a:rPr lang="en-US" dirty="0"/>
              <a:t>  </a:t>
            </a:r>
            <a:r>
              <a:rPr lang="en-US" dirty="0" err="1"/>
              <a:t>Wire.beginTransmission</a:t>
            </a:r>
            <a:r>
              <a:rPr lang="en-US" dirty="0"/>
              <a:t>(</a:t>
            </a:r>
            <a:r>
              <a:rPr lang="en-US" dirty="0" err="1"/>
              <a:t>MPU_addr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Wire.write</a:t>
            </a:r>
            <a:r>
              <a:rPr lang="en-US" dirty="0"/>
              <a:t>(0x3B);  // starting with register 0x3B (ACCEL_XOUT_H)</a:t>
            </a:r>
          </a:p>
          <a:p>
            <a:r>
              <a:rPr lang="en-US" dirty="0"/>
              <a:t>  </a:t>
            </a:r>
            <a:r>
              <a:rPr lang="en-US" dirty="0" err="1"/>
              <a:t>Wire.endTransmission</a:t>
            </a:r>
            <a:r>
              <a:rPr lang="en-US" dirty="0"/>
              <a:t>(false);</a:t>
            </a:r>
          </a:p>
          <a:p>
            <a:r>
              <a:rPr lang="en-US" dirty="0"/>
              <a:t>  </a:t>
            </a:r>
            <a:r>
              <a:rPr lang="en-US" dirty="0" err="1"/>
              <a:t>Wire.requestFrom</a:t>
            </a:r>
            <a:r>
              <a:rPr lang="en-US" dirty="0"/>
              <a:t>(MPU_addr,6,true);  // request a total of 14 registers</a:t>
            </a:r>
          </a:p>
          <a:p>
            <a:r>
              <a:rPr lang="en-US" dirty="0"/>
              <a:t>  </a:t>
            </a:r>
            <a:r>
              <a:rPr lang="en-US" dirty="0" err="1"/>
              <a:t>AcX</a:t>
            </a:r>
            <a:r>
              <a:rPr lang="en-US" dirty="0"/>
              <a:t>[index]=</a:t>
            </a:r>
            <a:r>
              <a:rPr lang="en-US" dirty="0" err="1"/>
              <a:t>Wire.read</a:t>
            </a:r>
            <a:r>
              <a:rPr lang="en-US" dirty="0"/>
              <a:t>()&lt;&lt;8|Wire.read();  // 0x3B (ACCEL_XOUT_H) &amp; 0x3C (ACCEL_XOUT_L)     </a:t>
            </a:r>
          </a:p>
          <a:p>
            <a:r>
              <a:rPr lang="en-US" dirty="0"/>
              <a:t>  </a:t>
            </a:r>
            <a:r>
              <a:rPr lang="en-US" dirty="0" err="1"/>
              <a:t>AcY</a:t>
            </a:r>
            <a:r>
              <a:rPr lang="en-US" dirty="0"/>
              <a:t>[index]=</a:t>
            </a:r>
            <a:r>
              <a:rPr lang="en-US" dirty="0" err="1"/>
              <a:t>Wire.read</a:t>
            </a:r>
            <a:r>
              <a:rPr lang="en-US" dirty="0"/>
              <a:t>()&lt;&lt;8|Wire.read();</a:t>
            </a:r>
          </a:p>
          <a:p>
            <a:r>
              <a:rPr lang="en-US" dirty="0"/>
              <a:t>  </a:t>
            </a:r>
            <a:r>
              <a:rPr lang="en-US" dirty="0" err="1"/>
              <a:t>AcZ</a:t>
            </a:r>
            <a:r>
              <a:rPr lang="en-US" dirty="0"/>
              <a:t>[index]=</a:t>
            </a:r>
            <a:r>
              <a:rPr lang="en-US" dirty="0" err="1"/>
              <a:t>Wire.read</a:t>
            </a:r>
            <a:r>
              <a:rPr lang="en-US" dirty="0"/>
              <a:t>()&lt;&lt;8|Wire.read();</a:t>
            </a:r>
          </a:p>
          <a:p>
            <a:r>
              <a:rPr lang="en-US" dirty="0"/>
              <a:t>  </a:t>
            </a:r>
            <a:r>
              <a:rPr lang="en-US" dirty="0" err="1"/>
              <a:t>AcX</a:t>
            </a:r>
            <a:r>
              <a:rPr lang="en-US" dirty="0"/>
              <a:t>[index]/=100;</a:t>
            </a:r>
          </a:p>
          <a:p>
            <a:r>
              <a:rPr lang="en-US" dirty="0"/>
              <a:t>  </a:t>
            </a:r>
            <a:r>
              <a:rPr lang="en-US" dirty="0" err="1"/>
              <a:t>AcY</a:t>
            </a:r>
            <a:r>
              <a:rPr lang="en-US" dirty="0"/>
              <a:t>[index]/=100;</a:t>
            </a:r>
          </a:p>
          <a:p>
            <a:r>
              <a:rPr lang="en-US" dirty="0"/>
              <a:t>  </a:t>
            </a:r>
            <a:r>
              <a:rPr lang="en-US" dirty="0" err="1"/>
              <a:t>AcZ</a:t>
            </a:r>
            <a:r>
              <a:rPr lang="en-US" dirty="0"/>
              <a:t>[index]/=100;</a:t>
            </a:r>
          </a:p>
        </p:txBody>
      </p:sp>
    </p:spTree>
    <p:extLst>
      <p:ext uri="{BB962C8B-B14F-4D97-AF65-F5344CB8AC3E}">
        <p14:creationId xmlns:p14="http://schemas.microsoft.com/office/powerpoint/2010/main" val="270618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AF67EB-10F6-4E8D-B7AF-F92D254E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0"/>
            <a:ext cx="9906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devX</a:t>
            </a:r>
            <a:r>
              <a:rPr lang="en-US" dirty="0"/>
              <a:t>=abs(avg(</a:t>
            </a:r>
            <a:r>
              <a:rPr lang="en-US" dirty="0" err="1"/>
              <a:t>AcX</a:t>
            </a:r>
            <a:r>
              <a:rPr lang="en-US" dirty="0"/>
              <a:t>)-</a:t>
            </a:r>
            <a:r>
              <a:rPr lang="en-US" dirty="0" err="1"/>
              <a:t>AcX</a:t>
            </a:r>
            <a:r>
              <a:rPr lang="en-US" dirty="0"/>
              <a:t>[index]);</a:t>
            </a:r>
          </a:p>
          <a:p>
            <a:r>
              <a:rPr lang="en-US" dirty="0"/>
              <a:t>  </a:t>
            </a:r>
            <a:r>
              <a:rPr lang="en-US" dirty="0" err="1"/>
              <a:t>devY</a:t>
            </a:r>
            <a:r>
              <a:rPr lang="en-US" dirty="0"/>
              <a:t>=abs(avg(</a:t>
            </a:r>
            <a:r>
              <a:rPr lang="en-US" dirty="0" err="1"/>
              <a:t>AcY</a:t>
            </a:r>
            <a:r>
              <a:rPr lang="en-US" dirty="0"/>
              <a:t>)-</a:t>
            </a:r>
            <a:r>
              <a:rPr lang="en-US" dirty="0" err="1"/>
              <a:t>AcY</a:t>
            </a:r>
            <a:r>
              <a:rPr lang="en-US" dirty="0"/>
              <a:t>[index]);</a:t>
            </a:r>
          </a:p>
          <a:p>
            <a:r>
              <a:rPr lang="en-US" dirty="0"/>
              <a:t>  </a:t>
            </a:r>
            <a:r>
              <a:rPr lang="en-US" dirty="0" err="1"/>
              <a:t>devZ</a:t>
            </a:r>
            <a:r>
              <a:rPr lang="en-US" dirty="0"/>
              <a:t>=abs(avg(</a:t>
            </a:r>
            <a:r>
              <a:rPr lang="en-US" dirty="0" err="1"/>
              <a:t>AcZ</a:t>
            </a:r>
            <a:r>
              <a:rPr lang="en-US" dirty="0"/>
              <a:t>)-</a:t>
            </a:r>
            <a:r>
              <a:rPr lang="en-US" dirty="0" err="1"/>
              <a:t>AcZ</a:t>
            </a:r>
            <a:r>
              <a:rPr lang="en-US" dirty="0"/>
              <a:t>[index]);</a:t>
            </a:r>
          </a:p>
          <a:p>
            <a:r>
              <a:rPr lang="en-US" dirty="0"/>
              <a:t>  index++;</a:t>
            </a:r>
          </a:p>
          <a:p>
            <a:r>
              <a:rPr lang="en-US" dirty="0"/>
              <a:t>  index%=</a:t>
            </a:r>
            <a:r>
              <a:rPr lang="en-US" dirty="0" err="1"/>
              <a:t>rd</a:t>
            </a:r>
            <a:r>
              <a:rPr lang="en-US" dirty="0"/>
              <a:t>;</a:t>
            </a:r>
          </a:p>
          <a:p>
            <a:r>
              <a:rPr lang="en-US" dirty="0"/>
              <a:t>  dev=sqrt(</a:t>
            </a:r>
            <a:r>
              <a:rPr lang="en-US" dirty="0" err="1"/>
              <a:t>devX</a:t>
            </a:r>
            <a:r>
              <a:rPr lang="en-US" dirty="0"/>
              <a:t>*</a:t>
            </a:r>
            <a:r>
              <a:rPr lang="en-US" dirty="0" err="1"/>
              <a:t>devX+devY</a:t>
            </a:r>
            <a:r>
              <a:rPr lang="en-US" dirty="0"/>
              <a:t>*</a:t>
            </a:r>
            <a:r>
              <a:rPr lang="en-US" dirty="0" err="1"/>
              <a:t>devY+devZ</a:t>
            </a:r>
            <a:r>
              <a:rPr lang="en-US" dirty="0"/>
              <a:t>*</a:t>
            </a:r>
            <a:r>
              <a:rPr lang="en-US" dirty="0" err="1"/>
              <a:t>devZ</a:t>
            </a:r>
            <a:r>
              <a:rPr lang="en-US" dirty="0"/>
              <a:t>);</a:t>
            </a:r>
          </a:p>
          <a:p>
            <a:r>
              <a:rPr lang="en-US" dirty="0"/>
              <a:t>  if(dev&gt;6)</a:t>
            </a:r>
          </a:p>
          <a:p>
            <a:r>
              <a:rPr lang="en-US" dirty="0"/>
              <a:t>    </a:t>
            </a:r>
            <a:r>
              <a:rPr lang="en-US" dirty="0" err="1"/>
              <a:t>buzzerDelay</a:t>
            </a:r>
            <a:r>
              <a:rPr lang="en-US" dirty="0"/>
              <a:t>=1000;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if(</a:t>
            </a:r>
            <a:r>
              <a:rPr lang="en-US" dirty="0" err="1"/>
              <a:t>buzzerDelay</a:t>
            </a:r>
            <a:r>
              <a:rPr lang="en-US" dirty="0"/>
              <a:t>){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(6,LOW);</a:t>
            </a:r>
          </a:p>
          <a:p>
            <a:r>
              <a:rPr lang="en-US" dirty="0"/>
              <a:t>    </a:t>
            </a:r>
            <a:r>
              <a:rPr lang="en-US" dirty="0" err="1"/>
              <a:t>buzzerDelay</a:t>
            </a:r>
            <a:r>
              <a:rPr lang="en-US" dirty="0"/>
              <a:t>--;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(6,HIGH);  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(dev);</a:t>
            </a:r>
          </a:p>
          <a:p>
            <a:r>
              <a:rPr lang="en-US" dirty="0"/>
              <a:t>  delay(10);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431F-5E70-46C3-9F90-6C060DAA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062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6583-5073-4597-BA91-509C32D6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MADE BY :- Abhijeet (CO17302) AND Ashish (CO17314)</a:t>
            </a:r>
          </a:p>
          <a:p>
            <a:r>
              <a:rPr lang="en-US" dirty="0"/>
              <a:t>PROJECT SUBMITTED TO :- Dr. </a:t>
            </a:r>
            <a:r>
              <a:rPr lang="en-US" dirty="0" err="1"/>
              <a:t>Sunil.K.Singh</a:t>
            </a:r>
            <a:endParaRPr lang="en-US" dirty="0"/>
          </a:p>
          <a:p>
            <a:r>
              <a:rPr lang="en-US" dirty="0"/>
              <a:t>SUBJECT :- MICROPROCESSOR</a:t>
            </a:r>
          </a:p>
          <a:p>
            <a:r>
              <a:rPr lang="en-US" dirty="0"/>
              <a:t>PROJECT TITLE :- Earthquake Detector</a:t>
            </a:r>
          </a:p>
        </p:txBody>
      </p:sp>
    </p:spTree>
    <p:extLst>
      <p:ext uri="{BB962C8B-B14F-4D97-AF65-F5344CB8AC3E}">
        <p14:creationId xmlns:p14="http://schemas.microsoft.com/office/powerpoint/2010/main" val="35911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065E-6F3F-449F-B7D9-A194B81D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8470-8D84-4F4F-BD37-88E8F98D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342"/>
            <a:ext cx="9905999" cy="3849859"/>
          </a:xfrm>
        </p:spPr>
        <p:txBody>
          <a:bodyPr/>
          <a:lstStyle/>
          <a:p>
            <a:r>
              <a:rPr lang="en-US" dirty="0"/>
              <a:t>Earthquake is a natural phenomenon, which can cause large spread damage due to falling of buildings and after shocks. </a:t>
            </a:r>
            <a:r>
              <a:rPr lang="en-US" dirty="0" err="1"/>
              <a:t>Seismos</a:t>
            </a:r>
            <a:r>
              <a:rPr lang="en-US" dirty="0"/>
              <a:t> Alarm is a way of detecting the earthquake as quickly as possible. The </a:t>
            </a:r>
            <a:r>
              <a:rPr lang="en-US" dirty="0" err="1"/>
              <a:t>seismos</a:t>
            </a:r>
            <a:r>
              <a:rPr lang="en-US" dirty="0"/>
              <a:t> alarm has buzzer which will alarm whenever there is a movement in the ground. The setup of the system is very easy to install and since the component used is very less therefore easy to maintain.</a:t>
            </a:r>
          </a:p>
        </p:txBody>
      </p:sp>
    </p:spTree>
    <p:extLst>
      <p:ext uri="{BB962C8B-B14F-4D97-AF65-F5344CB8AC3E}">
        <p14:creationId xmlns:p14="http://schemas.microsoft.com/office/powerpoint/2010/main" val="376548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3CD6-F776-4925-AC9B-3756D311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8079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E49A-6575-4613-B792-86879909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6597"/>
            <a:ext cx="9905999" cy="4004604"/>
          </a:xfrm>
        </p:spPr>
        <p:txBody>
          <a:bodyPr/>
          <a:lstStyle/>
          <a:p>
            <a:r>
              <a:rPr lang="en-US" dirty="0"/>
              <a:t>Part 1:</a:t>
            </a:r>
          </a:p>
          <a:p>
            <a:pPr marL="457200" lvl="1" indent="0">
              <a:buNone/>
            </a:pPr>
            <a:r>
              <a:rPr lang="en-US" dirty="0"/>
              <a:t>Earthquake is natural phenomenon. We </a:t>
            </a:r>
          </a:p>
          <a:p>
            <a:pPr marL="457200" lvl="1" indent="0">
              <a:buNone/>
            </a:pPr>
            <a:r>
              <a:rPr lang="en-US" dirty="0"/>
              <a:t>cannot predict when and where will the</a:t>
            </a:r>
          </a:p>
          <a:p>
            <a:pPr marL="457200" lvl="1" indent="0">
              <a:buNone/>
            </a:pPr>
            <a:r>
              <a:rPr lang="en-US" dirty="0"/>
              <a:t>next quake happen. We can only prepare</a:t>
            </a:r>
          </a:p>
          <a:p>
            <a:pPr marL="457200" lvl="1" indent="0">
              <a:buNone/>
            </a:pPr>
            <a:r>
              <a:rPr lang="en-US" dirty="0"/>
              <a:t>well for the miss happening that may occur.</a:t>
            </a:r>
          </a:p>
          <a:p>
            <a:pPr marL="457200" lvl="1" indent="0">
              <a:buNone/>
            </a:pPr>
            <a:r>
              <a:rPr lang="en-US" dirty="0"/>
              <a:t>There are 2 ways to do that:-</a:t>
            </a:r>
          </a:p>
          <a:p>
            <a:pPr marL="914400" lvl="1" indent="-457200">
              <a:buAutoNum type="arabicParenR"/>
            </a:pPr>
            <a:r>
              <a:rPr lang="en-US" dirty="0"/>
              <a:t>Making the structure very strong</a:t>
            </a:r>
          </a:p>
          <a:p>
            <a:pPr marL="914400" lvl="1" indent="-457200">
              <a:buAutoNum type="arabicParenR"/>
            </a:pPr>
            <a:r>
              <a:rPr lang="en-US" dirty="0"/>
              <a:t>Increasing the response time of the </a:t>
            </a:r>
          </a:p>
          <a:p>
            <a:pPr marL="457200" lvl="1" indent="0">
              <a:buNone/>
            </a:pPr>
            <a:r>
              <a:rPr lang="en-US" dirty="0"/>
              <a:t>	victims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ABE20-C16C-4A1B-A828-DE4417EB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174631"/>
            <a:ext cx="4626491" cy="32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E673-DD09-4507-BF33-981D8DBE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8468"/>
            <a:ext cx="9905999" cy="4862733"/>
          </a:xfrm>
        </p:spPr>
        <p:txBody>
          <a:bodyPr/>
          <a:lstStyle/>
          <a:p>
            <a:r>
              <a:rPr lang="en-US" dirty="0"/>
              <a:t>Part 2:</a:t>
            </a:r>
          </a:p>
          <a:p>
            <a:pPr lvl="1"/>
            <a:r>
              <a:rPr lang="en-US" dirty="0"/>
              <a:t>We are working on increasing the response time of the victims.</a:t>
            </a:r>
          </a:p>
          <a:p>
            <a:pPr lvl="1"/>
            <a:r>
              <a:rPr lang="en-US" dirty="0"/>
              <a:t>We are designing a circuit which will get triggered whenever an earthquake happens.</a:t>
            </a:r>
          </a:p>
          <a:p>
            <a:pPr lvl="1"/>
            <a:r>
              <a:rPr lang="en-US" dirty="0"/>
              <a:t>This helps in making sure that an earthquake has actually happened.</a:t>
            </a:r>
          </a:p>
          <a:p>
            <a:pPr lvl="1"/>
            <a:r>
              <a:rPr lang="en-US" dirty="0"/>
              <a:t>Our project detects even the slightest of the vibration that has occurred in the building.</a:t>
            </a:r>
          </a:p>
          <a:p>
            <a:pPr lvl="1"/>
            <a:r>
              <a:rPr lang="en-US" dirty="0"/>
              <a:t>Arduino acts as the brain of the system, it processes the data, compare the data and make the decision according to the conditions we have given.</a:t>
            </a:r>
          </a:p>
          <a:p>
            <a:pPr lvl="1"/>
            <a:r>
              <a:rPr lang="en-US" dirty="0"/>
              <a:t>MPU6050 reads the acceleration values of the circuit, during the earthquake , acceleration values changes, these changes are detected by the MPU6050.</a:t>
            </a:r>
          </a:p>
        </p:txBody>
      </p:sp>
    </p:spTree>
    <p:extLst>
      <p:ext uri="{BB962C8B-B14F-4D97-AF65-F5344CB8AC3E}">
        <p14:creationId xmlns:p14="http://schemas.microsoft.com/office/powerpoint/2010/main" val="105926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9D6F-35DB-4583-9034-CCD85CAC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Comp0nents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0836-33C5-4AA0-AF09-AE2EED89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  <a:p>
            <a:r>
              <a:rPr lang="en-US" dirty="0"/>
              <a:t>MPU6050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WIRES</a:t>
            </a:r>
          </a:p>
          <a:p>
            <a:r>
              <a:rPr lang="en-US"/>
              <a:t>Switch Button</a:t>
            </a:r>
          </a:p>
        </p:txBody>
      </p:sp>
    </p:spTree>
    <p:extLst>
      <p:ext uri="{BB962C8B-B14F-4D97-AF65-F5344CB8AC3E}">
        <p14:creationId xmlns:p14="http://schemas.microsoft.com/office/powerpoint/2010/main" val="344118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3F2B-49AE-451B-B6C0-4FB71FF5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need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8C37-30B0-4F07-80F2-AD30D530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10056471" cy="4142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points 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the parts of India are divided in 5 Earthquake zones, the level of danger increases with increase in zone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Chandigarh lies in Seismic zone 4. Just 1 level less than the highest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one can predict Earthquake, we can only prepare and respond as quickly as 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Urgent need to increase the Response time whenever an earthquake occurs.</a:t>
            </a:r>
          </a:p>
        </p:txBody>
      </p:sp>
    </p:spTree>
    <p:extLst>
      <p:ext uri="{BB962C8B-B14F-4D97-AF65-F5344CB8AC3E}">
        <p14:creationId xmlns:p14="http://schemas.microsoft.com/office/powerpoint/2010/main" val="30758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2DAA-0947-4FF8-B1EB-3189A170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3897"/>
            <a:ext cx="9905998" cy="1266553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B8FA-8051-4E6E-8A5D-6D75354A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0450"/>
            <a:ext cx="10253419" cy="4627808"/>
          </a:xfrm>
        </p:spPr>
        <p:txBody>
          <a:bodyPr>
            <a:normAutofit/>
          </a:bodyPr>
          <a:lstStyle/>
          <a:p>
            <a:r>
              <a:rPr lang="en-US" dirty="0"/>
              <a:t>Nothing is important than saving the innocent lives, our project exactly do this job.</a:t>
            </a:r>
          </a:p>
          <a:p>
            <a:r>
              <a:rPr lang="en-US" dirty="0"/>
              <a:t>The Earthquake detector primarily focuses on increasing the response time of the victims of the earthquake prone area. </a:t>
            </a:r>
          </a:p>
          <a:p>
            <a:r>
              <a:rPr lang="en-US" dirty="0"/>
              <a:t>Earthquake detector removes all types of doubts about whether an earthquake has actually occurred or its just a drowsy feeling or dizziness.</a:t>
            </a:r>
          </a:p>
          <a:p>
            <a:r>
              <a:rPr lang="en-US" dirty="0"/>
              <a:t>Thus increasing the response time of the victims</a:t>
            </a:r>
          </a:p>
          <a:p>
            <a:r>
              <a:rPr lang="en-US" dirty="0"/>
              <a:t>The project is compact in size, easy to carry and can therefore fit anywhere.</a:t>
            </a:r>
          </a:p>
          <a:p>
            <a:r>
              <a:rPr lang="en-US" dirty="0"/>
              <a:t> It requires less components so it’s very easy to maintain.</a:t>
            </a:r>
          </a:p>
        </p:txBody>
      </p:sp>
    </p:spTree>
    <p:extLst>
      <p:ext uri="{BB962C8B-B14F-4D97-AF65-F5344CB8AC3E}">
        <p14:creationId xmlns:p14="http://schemas.microsoft.com/office/powerpoint/2010/main" val="184245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11C7-270C-4653-957A-3F927F15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4688"/>
          </a:xfrm>
        </p:spPr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5969-F09B-48E9-BB4E-027709EB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394"/>
            <a:ext cx="9905999" cy="4046807"/>
          </a:xfrm>
        </p:spPr>
        <p:txBody>
          <a:bodyPr/>
          <a:lstStyle/>
          <a:p>
            <a:r>
              <a:rPr lang="en-US" dirty="0"/>
              <a:t>Arduino Uno is used as the brain of the whole set up. Arduino is actually a micro controller.</a:t>
            </a:r>
          </a:p>
          <a:p>
            <a:r>
              <a:rPr lang="en-US" dirty="0"/>
              <a:t>Arduino is used to keep the data as well as process the data. It works with other peripheral devices to enhance the overall utility.</a:t>
            </a:r>
          </a:p>
          <a:p>
            <a:r>
              <a:rPr lang="en-US" dirty="0"/>
              <a:t>We have used a sensor, named as MPU6050 which basically gives the change in acceleration in any of the 3 axis, namely X,Y,Z.</a:t>
            </a:r>
          </a:p>
          <a:p>
            <a:r>
              <a:rPr lang="en-US" dirty="0"/>
              <a:t>We calculate these changes in such a way that if there is even the slightest movement, it will capture that and trigger </a:t>
            </a:r>
            <a:r>
              <a:rPr lang="en-US"/>
              <a:t>the buzzer.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72AB-0C2C-4A9D-9FCB-9633ECCF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8079"/>
          </a:xfrm>
        </p:spPr>
        <p:txBody>
          <a:bodyPr/>
          <a:lstStyle/>
          <a:p>
            <a:r>
              <a:rPr lang="en-US" dirty="0"/>
              <a:t>Code:-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A944-3F0E-4437-BF3E-B6B46094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6598"/>
            <a:ext cx="9905999" cy="40046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#define </a:t>
            </a:r>
            <a:r>
              <a:rPr lang="en-US" dirty="0" err="1"/>
              <a:t>rd</a:t>
            </a:r>
            <a:r>
              <a:rPr lang="en-US" dirty="0"/>
              <a:t> 10</a:t>
            </a:r>
          </a:p>
          <a:p>
            <a:r>
              <a:rPr lang="en-US" dirty="0"/>
              <a:t>int avg(int16_t *</a:t>
            </a:r>
            <a:r>
              <a:rPr lang="en-US" dirty="0" err="1"/>
              <a:t>arr</a:t>
            </a:r>
            <a:r>
              <a:rPr lang="en-US" dirty="0"/>
              <a:t>){</a:t>
            </a:r>
          </a:p>
          <a:p>
            <a:r>
              <a:rPr lang="en-US" dirty="0"/>
              <a:t>  int ret=0;</a:t>
            </a:r>
          </a:p>
          <a:p>
            <a:r>
              <a:rPr lang="en-US" dirty="0"/>
              <a:t>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rd;i</a:t>
            </a:r>
            <a:r>
              <a:rPr lang="en-US" dirty="0"/>
              <a:t>++)</a:t>
            </a:r>
          </a:p>
          <a:p>
            <a:r>
              <a:rPr lang="en-US" dirty="0"/>
              <a:t>    ret+=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ret/=</a:t>
            </a:r>
            <a:r>
              <a:rPr lang="en-US" dirty="0" err="1"/>
              <a:t>rd</a:t>
            </a:r>
            <a:r>
              <a:rPr lang="en-US" dirty="0"/>
              <a:t>;</a:t>
            </a:r>
          </a:p>
          <a:p>
            <a:r>
              <a:rPr lang="en-US" dirty="0"/>
              <a:t>  return abs(ret);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18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436</TotalTime>
  <Words>972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SeisMOS Alarm</vt:lpstr>
      <vt:lpstr>Abstract:</vt:lpstr>
      <vt:lpstr>IntroDUCTION</vt:lpstr>
      <vt:lpstr>PowerPoint Presentation</vt:lpstr>
      <vt:lpstr>Comp0nents USED</vt:lpstr>
      <vt:lpstr>What’s the need ?  </vt:lpstr>
      <vt:lpstr>About The project</vt:lpstr>
      <vt:lpstr>Working principle</vt:lpstr>
      <vt:lpstr>Code:-</vt:lpstr>
      <vt:lpstr>PowerPoint Presentation</vt:lpstr>
      <vt:lpstr>PowerPoint Presentation</vt:lpstr>
      <vt:lpstr>PowerPoint Presentation</vt:lpstr>
      <vt:lpstr>ABOUT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Alarm</dc:title>
  <dc:creator>Abhijeet</dc:creator>
  <cp:lastModifiedBy>Abhijeet</cp:lastModifiedBy>
  <cp:revision>26</cp:revision>
  <dcterms:created xsi:type="dcterms:W3CDTF">2018-11-14T15:19:21Z</dcterms:created>
  <dcterms:modified xsi:type="dcterms:W3CDTF">2018-11-15T08:49:33Z</dcterms:modified>
</cp:coreProperties>
</file>