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3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61" r:id="rId45"/>
    <p:sldId id="362" r:id="rId46"/>
    <p:sldId id="363" r:id="rId47"/>
    <p:sldId id="364" r:id="rId48"/>
    <p:sldId id="365" r:id="rId49"/>
    <p:sldId id="366" r:id="rId50"/>
    <p:sldId id="367" r:id="rId51"/>
    <p:sldId id="368" r:id="rId52"/>
    <p:sldId id="369" r:id="rId53"/>
    <p:sldId id="370" r:id="rId54"/>
    <p:sldId id="371" r:id="rId55"/>
    <p:sldId id="372" r:id="rId56"/>
    <p:sldId id="373" r:id="rId57"/>
    <p:sldId id="294" r:id="rId58"/>
    <p:sldId id="295" r:id="rId59"/>
    <p:sldId id="296" r:id="rId60"/>
    <p:sldId id="297" r:id="rId61"/>
    <p:sldId id="298" r:id="rId62"/>
    <p:sldId id="303" r:id="rId63"/>
    <p:sldId id="304" r:id="rId64"/>
    <p:sldId id="305" r:id="rId65"/>
    <p:sldId id="306" r:id="rId66"/>
    <p:sldId id="307" r:id="rId67"/>
    <p:sldId id="308" r:id="rId68"/>
    <p:sldId id="309" r:id="rId69"/>
    <p:sldId id="350" r:id="rId70"/>
    <p:sldId id="329" r:id="rId71"/>
    <p:sldId id="330" r:id="rId72"/>
    <p:sldId id="331" r:id="rId73"/>
    <p:sldId id="335" r:id="rId74"/>
    <p:sldId id="336" r:id="rId75"/>
    <p:sldId id="337" r:id="rId76"/>
    <p:sldId id="338" r:id="rId77"/>
    <p:sldId id="339" r:id="rId78"/>
    <p:sldId id="341" r:id="rId79"/>
    <p:sldId id="343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6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6A140-C108-45C9-989C-BE7C9488B1FB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F0F63-AA6A-4D63-B627-CA3173449E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69B8849-B5B9-436A-8ADE-9854AE02B0FF}" type="slidenum">
              <a:rPr lang="en-US">
                <a:latin typeface="Times New Roman" pitchFamily="18" charset="0"/>
              </a:rPr>
              <a:pPr/>
              <a:t>25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3881946" y="8687270"/>
            <a:ext cx="2966715" cy="447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1A526EC2-665A-4C02-9236-90835F1BEC4E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25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3732" name="Text Box 2"/>
          <p:cNvSpPr txBox="1">
            <a:spLocks noChangeArrowheads="1"/>
          </p:cNvSpPr>
          <p:nvPr/>
        </p:nvSpPr>
        <p:spPr bwMode="auto">
          <a:xfrm>
            <a:off x="3881946" y="8687269"/>
            <a:ext cx="2968272" cy="4489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D657BD36-9FF6-45F4-868E-7E1A48CA7620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25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3733" name="Text Box 3"/>
          <p:cNvSpPr txBox="1">
            <a:spLocks noChangeArrowheads="1"/>
          </p:cNvSpPr>
          <p:nvPr/>
        </p:nvSpPr>
        <p:spPr bwMode="auto">
          <a:xfrm>
            <a:off x="3881946" y="8687270"/>
            <a:ext cx="2974498" cy="455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BF41AD63-22A7-44A5-90A0-A6A70AF61E93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25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3734" name="Text Box 4"/>
          <p:cNvSpPr txBox="1">
            <a:spLocks noChangeArrowheads="1"/>
          </p:cNvSpPr>
          <p:nvPr/>
        </p:nvSpPr>
        <p:spPr bwMode="auto">
          <a:xfrm>
            <a:off x="4313101" y="9414598"/>
            <a:ext cx="3306035" cy="4942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8CF481B0-1CFC-4660-BC18-503181BAC52D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25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3735" name="AutoShape 5"/>
          <p:cNvSpPr>
            <a:spLocks noChangeArrowheads="1"/>
          </p:cNvSpPr>
          <p:nvPr/>
        </p:nvSpPr>
        <p:spPr bwMode="auto">
          <a:xfrm>
            <a:off x="3885059" y="8685705"/>
            <a:ext cx="2971385" cy="456731"/>
          </a:xfrm>
          <a:custGeom>
            <a:avLst/>
            <a:gdLst>
              <a:gd name="T0" fmla="*/ 3030538 w 3030538"/>
              <a:gd name="T1" fmla="*/ 231775 h 463550"/>
              <a:gd name="T2" fmla="*/ 1515269 w 3030538"/>
              <a:gd name="T3" fmla="*/ 463550 h 463550"/>
              <a:gd name="T4" fmla="*/ 0 w 3030538"/>
              <a:gd name="T5" fmla="*/ 231775 h 463550"/>
              <a:gd name="T6" fmla="*/ 1515269 w 3030538"/>
              <a:gd name="T7" fmla="*/ 0 h 463550"/>
              <a:gd name="T8" fmla="*/ 0 60000 65536"/>
              <a:gd name="T9" fmla="*/ 0 60000 65536"/>
              <a:gd name="T10" fmla="*/ 0 60000 65536"/>
              <a:gd name="T11" fmla="*/ 0 60000 65536"/>
              <a:gd name="T12" fmla="*/ 0 w 3030538"/>
              <a:gd name="T13" fmla="*/ 0 h 463550"/>
              <a:gd name="T14" fmla="*/ 3030538 w 3030538"/>
              <a:gd name="T15" fmla="*/ 463550 h 463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30538" h="463550">
                <a:moveTo>
                  <a:pt x="0" y="0"/>
                </a:moveTo>
                <a:lnTo>
                  <a:pt x="8421" y="0"/>
                </a:lnTo>
                <a:lnTo>
                  <a:pt x="8421" y="1287"/>
                </a:lnTo>
                <a:lnTo>
                  <a:pt x="0" y="128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lIns="19113" tIns="0" rIns="19113" bIns="0" anchor="b"/>
          <a:lstStyle/>
          <a:p>
            <a:pPr marL="195104" indent="-195104" algn="r">
              <a:buFont typeface="Arial" charset="0"/>
              <a:buChar char="•"/>
              <a:tabLst>
                <a:tab pos="195104" algn="l"/>
                <a:tab pos="644623" algn="l"/>
                <a:tab pos="1094142" algn="l"/>
                <a:tab pos="1543661" algn="l"/>
                <a:tab pos="1993180" algn="l"/>
                <a:tab pos="2442699" algn="l"/>
                <a:tab pos="2892218" algn="l"/>
                <a:tab pos="3341738" algn="l"/>
                <a:tab pos="3791257" algn="l"/>
                <a:tab pos="4240776" algn="l"/>
                <a:tab pos="4690295" algn="l"/>
                <a:tab pos="5139814" algn="l"/>
                <a:tab pos="5589333" algn="l"/>
                <a:tab pos="6038852" algn="l"/>
                <a:tab pos="6488371" algn="l"/>
                <a:tab pos="6937890" algn="l"/>
                <a:tab pos="7387409" algn="l"/>
                <a:tab pos="7836928" algn="l"/>
                <a:tab pos="8286447" algn="l"/>
                <a:tab pos="8735966" algn="l"/>
                <a:tab pos="9185485" algn="l"/>
              </a:tabLst>
            </a:pPr>
            <a:fld id="{96E85081-063B-49C4-BCC2-993C2C0FA62F}" type="slidenum">
              <a:rPr lang="en-US" sz="1000" i="1">
                <a:solidFill>
                  <a:srgbClr val="000000"/>
                </a:solidFill>
              </a:rPr>
              <a:pPr marL="195104" indent="-195104" algn="r">
                <a:buFont typeface="Arial" charset="0"/>
                <a:buChar char="•"/>
                <a:tabLst>
                  <a:tab pos="195104" algn="l"/>
                  <a:tab pos="644623" algn="l"/>
                  <a:tab pos="1094142" algn="l"/>
                  <a:tab pos="1543661" algn="l"/>
                  <a:tab pos="1993180" algn="l"/>
                  <a:tab pos="2442699" algn="l"/>
                  <a:tab pos="2892218" algn="l"/>
                  <a:tab pos="3341738" algn="l"/>
                  <a:tab pos="3791257" algn="l"/>
                  <a:tab pos="4240776" algn="l"/>
                  <a:tab pos="4690295" algn="l"/>
                  <a:tab pos="5139814" algn="l"/>
                  <a:tab pos="5589333" algn="l"/>
                  <a:tab pos="6038852" algn="l"/>
                  <a:tab pos="6488371" algn="l"/>
                  <a:tab pos="6937890" algn="l"/>
                  <a:tab pos="7387409" algn="l"/>
                  <a:tab pos="7836928" algn="l"/>
                  <a:tab pos="8286447" algn="l"/>
                  <a:tab pos="8735966" algn="l"/>
                  <a:tab pos="9185485" algn="l"/>
                </a:tabLst>
              </a:pPr>
              <a:t>25</a:t>
            </a:fld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73736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686423" y="4343635"/>
            <a:ext cx="5486711" cy="4115269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2C808B1-1911-4C4A-AFAE-F70E16AC7696}" type="slidenum">
              <a:rPr lang="en-US">
                <a:latin typeface="Times New Roman" pitchFamily="18" charset="0"/>
              </a:rPr>
              <a:pPr/>
              <a:t>34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3881946" y="8687270"/>
            <a:ext cx="2966715" cy="447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B157E671-2AE4-4567-9593-4CBF1979B282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34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3881946" y="8687269"/>
            <a:ext cx="2968272" cy="4489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84EF9E80-9F4A-4D1F-91CB-3D499D4E5037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34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49" name="Text Box 3"/>
          <p:cNvSpPr txBox="1">
            <a:spLocks noChangeArrowheads="1"/>
          </p:cNvSpPr>
          <p:nvPr/>
        </p:nvSpPr>
        <p:spPr bwMode="auto">
          <a:xfrm>
            <a:off x="3881946" y="8687270"/>
            <a:ext cx="2974498" cy="455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3D95FE27-77B5-4F94-AE65-C7E4623155BF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34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50" name="Text Box 4"/>
          <p:cNvSpPr txBox="1">
            <a:spLocks noChangeArrowheads="1"/>
          </p:cNvSpPr>
          <p:nvPr/>
        </p:nvSpPr>
        <p:spPr bwMode="auto">
          <a:xfrm>
            <a:off x="4313101" y="9414598"/>
            <a:ext cx="3306035" cy="4942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3EEC76E7-4B97-4EDC-A535-41A1091728CF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34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51" name="AutoShape 5"/>
          <p:cNvSpPr>
            <a:spLocks noChangeArrowheads="1"/>
          </p:cNvSpPr>
          <p:nvPr/>
        </p:nvSpPr>
        <p:spPr bwMode="auto">
          <a:xfrm>
            <a:off x="3885059" y="8685705"/>
            <a:ext cx="2971385" cy="456731"/>
          </a:xfrm>
          <a:custGeom>
            <a:avLst/>
            <a:gdLst>
              <a:gd name="T0" fmla="*/ 3030538 w 3030538"/>
              <a:gd name="T1" fmla="*/ 231775 h 463550"/>
              <a:gd name="T2" fmla="*/ 1515269 w 3030538"/>
              <a:gd name="T3" fmla="*/ 463550 h 463550"/>
              <a:gd name="T4" fmla="*/ 0 w 3030538"/>
              <a:gd name="T5" fmla="*/ 231775 h 463550"/>
              <a:gd name="T6" fmla="*/ 1515269 w 3030538"/>
              <a:gd name="T7" fmla="*/ 0 h 463550"/>
              <a:gd name="T8" fmla="*/ 0 60000 65536"/>
              <a:gd name="T9" fmla="*/ 0 60000 65536"/>
              <a:gd name="T10" fmla="*/ 0 60000 65536"/>
              <a:gd name="T11" fmla="*/ 0 60000 65536"/>
              <a:gd name="T12" fmla="*/ 0 w 3030538"/>
              <a:gd name="T13" fmla="*/ 0 h 463550"/>
              <a:gd name="T14" fmla="*/ 3030538 w 3030538"/>
              <a:gd name="T15" fmla="*/ 463550 h 463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30538" h="463550">
                <a:moveTo>
                  <a:pt x="0" y="0"/>
                </a:moveTo>
                <a:lnTo>
                  <a:pt x="8421" y="0"/>
                </a:lnTo>
                <a:lnTo>
                  <a:pt x="8421" y="1287"/>
                </a:lnTo>
                <a:lnTo>
                  <a:pt x="0" y="128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lIns="19113" tIns="0" rIns="19113" bIns="0" anchor="b"/>
          <a:lstStyle/>
          <a:p>
            <a:pPr marL="195104" indent="-195104" algn="r">
              <a:buFont typeface="Arial" charset="0"/>
              <a:buChar char="•"/>
              <a:tabLst>
                <a:tab pos="195104" algn="l"/>
                <a:tab pos="644623" algn="l"/>
                <a:tab pos="1094142" algn="l"/>
                <a:tab pos="1543661" algn="l"/>
                <a:tab pos="1993180" algn="l"/>
                <a:tab pos="2442699" algn="l"/>
                <a:tab pos="2892218" algn="l"/>
                <a:tab pos="3341738" algn="l"/>
                <a:tab pos="3791257" algn="l"/>
                <a:tab pos="4240776" algn="l"/>
                <a:tab pos="4690295" algn="l"/>
                <a:tab pos="5139814" algn="l"/>
                <a:tab pos="5589333" algn="l"/>
                <a:tab pos="6038852" algn="l"/>
                <a:tab pos="6488371" algn="l"/>
                <a:tab pos="6937890" algn="l"/>
                <a:tab pos="7387409" algn="l"/>
                <a:tab pos="7836928" algn="l"/>
                <a:tab pos="8286447" algn="l"/>
                <a:tab pos="8735966" algn="l"/>
                <a:tab pos="9185485" algn="l"/>
              </a:tabLst>
            </a:pPr>
            <a:fld id="{4546598A-5C45-44FD-A8EB-53DAE033656B}" type="slidenum">
              <a:rPr lang="en-US" sz="1000" i="1">
                <a:solidFill>
                  <a:srgbClr val="000000"/>
                </a:solidFill>
              </a:rPr>
              <a:pPr marL="195104" indent="-195104" algn="r">
                <a:buFont typeface="Arial" charset="0"/>
                <a:buChar char="•"/>
                <a:tabLst>
                  <a:tab pos="195104" algn="l"/>
                  <a:tab pos="644623" algn="l"/>
                  <a:tab pos="1094142" algn="l"/>
                  <a:tab pos="1543661" algn="l"/>
                  <a:tab pos="1993180" algn="l"/>
                  <a:tab pos="2442699" algn="l"/>
                  <a:tab pos="2892218" algn="l"/>
                  <a:tab pos="3341738" algn="l"/>
                  <a:tab pos="3791257" algn="l"/>
                  <a:tab pos="4240776" algn="l"/>
                  <a:tab pos="4690295" algn="l"/>
                  <a:tab pos="5139814" algn="l"/>
                  <a:tab pos="5589333" algn="l"/>
                  <a:tab pos="6038852" algn="l"/>
                  <a:tab pos="6488371" algn="l"/>
                  <a:tab pos="6937890" algn="l"/>
                  <a:tab pos="7387409" algn="l"/>
                  <a:tab pos="7836928" algn="l"/>
                  <a:tab pos="8286447" algn="l"/>
                  <a:tab pos="8735966" algn="l"/>
                  <a:tab pos="9185485" algn="l"/>
                </a:tabLst>
              </a:pPr>
              <a:t>34</a:t>
            </a:fld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82952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686423" y="4343635"/>
            <a:ext cx="5486711" cy="4115269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AD2BAD2-3AFA-4479-AACA-E6BB991E55AF}" type="slidenum">
              <a:rPr lang="en-US">
                <a:latin typeface="Times New Roman" pitchFamily="18" charset="0"/>
              </a:rPr>
              <a:pPr/>
              <a:t>35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3881946" y="8687270"/>
            <a:ext cx="2966715" cy="447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915CA10B-3721-42E3-B04C-220A0B5B1024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35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3881946" y="8687269"/>
            <a:ext cx="2968272" cy="4489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D8D11E86-C1EA-4303-A772-6257CE1B1B9B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35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997" name="Text Box 3"/>
          <p:cNvSpPr txBox="1">
            <a:spLocks noChangeArrowheads="1"/>
          </p:cNvSpPr>
          <p:nvPr/>
        </p:nvSpPr>
        <p:spPr bwMode="auto">
          <a:xfrm>
            <a:off x="3881946" y="8687270"/>
            <a:ext cx="2974498" cy="455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49F0B330-99E8-46A0-B1C8-8E56CFB90CDB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35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998" name="Text Box 4"/>
          <p:cNvSpPr txBox="1">
            <a:spLocks noChangeArrowheads="1"/>
          </p:cNvSpPr>
          <p:nvPr/>
        </p:nvSpPr>
        <p:spPr bwMode="auto">
          <a:xfrm>
            <a:off x="4313101" y="9414598"/>
            <a:ext cx="3306035" cy="4942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C687459B-CDB6-4F7F-BB33-DECC9DF3A66E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35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999" name="AutoShape 5"/>
          <p:cNvSpPr>
            <a:spLocks noChangeArrowheads="1"/>
          </p:cNvSpPr>
          <p:nvPr/>
        </p:nvSpPr>
        <p:spPr bwMode="auto">
          <a:xfrm>
            <a:off x="3885059" y="8685705"/>
            <a:ext cx="2971385" cy="456731"/>
          </a:xfrm>
          <a:custGeom>
            <a:avLst/>
            <a:gdLst>
              <a:gd name="T0" fmla="*/ 3030538 w 3030538"/>
              <a:gd name="T1" fmla="*/ 231775 h 463550"/>
              <a:gd name="T2" fmla="*/ 1515269 w 3030538"/>
              <a:gd name="T3" fmla="*/ 463550 h 463550"/>
              <a:gd name="T4" fmla="*/ 0 w 3030538"/>
              <a:gd name="T5" fmla="*/ 231775 h 463550"/>
              <a:gd name="T6" fmla="*/ 1515269 w 3030538"/>
              <a:gd name="T7" fmla="*/ 0 h 463550"/>
              <a:gd name="T8" fmla="*/ 0 60000 65536"/>
              <a:gd name="T9" fmla="*/ 0 60000 65536"/>
              <a:gd name="T10" fmla="*/ 0 60000 65536"/>
              <a:gd name="T11" fmla="*/ 0 60000 65536"/>
              <a:gd name="T12" fmla="*/ 0 w 3030538"/>
              <a:gd name="T13" fmla="*/ 0 h 463550"/>
              <a:gd name="T14" fmla="*/ 3030538 w 3030538"/>
              <a:gd name="T15" fmla="*/ 463550 h 463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30538" h="463550">
                <a:moveTo>
                  <a:pt x="0" y="0"/>
                </a:moveTo>
                <a:lnTo>
                  <a:pt x="8421" y="0"/>
                </a:lnTo>
                <a:lnTo>
                  <a:pt x="8421" y="1287"/>
                </a:lnTo>
                <a:lnTo>
                  <a:pt x="0" y="128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lIns="19113" tIns="0" rIns="19113" bIns="0" anchor="b"/>
          <a:lstStyle/>
          <a:p>
            <a:pPr marL="195104" indent="-195104" algn="r">
              <a:buFont typeface="Arial" charset="0"/>
              <a:buChar char="•"/>
              <a:tabLst>
                <a:tab pos="195104" algn="l"/>
                <a:tab pos="644623" algn="l"/>
                <a:tab pos="1094142" algn="l"/>
                <a:tab pos="1543661" algn="l"/>
                <a:tab pos="1993180" algn="l"/>
                <a:tab pos="2442699" algn="l"/>
                <a:tab pos="2892218" algn="l"/>
                <a:tab pos="3341738" algn="l"/>
                <a:tab pos="3791257" algn="l"/>
                <a:tab pos="4240776" algn="l"/>
                <a:tab pos="4690295" algn="l"/>
                <a:tab pos="5139814" algn="l"/>
                <a:tab pos="5589333" algn="l"/>
                <a:tab pos="6038852" algn="l"/>
                <a:tab pos="6488371" algn="l"/>
                <a:tab pos="6937890" algn="l"/>
                <a:tab pos="7387409" algn="l"/>
                <a:tab pos="7836928" algn="l"/>
                <a:tab pos="8286447" algn="l"/>
                <a:tab pos="8735966" algn="l"/>
                <a:tab pos="9185485" algn="l"/>
              </a:tabLst>
            </a:pPr>
            <a:fld id="{71DACB10-082D-49D9-8C8A-562D437A6C35}" type="slidenum">
              <a:rPr lang="en-US" sz="1000" i="1">
                <a:solidFill>
                  <a:srgbClr val="000000"/>
                </a:solidFill>
              </a:rPr>
              <a:pPr marL="195104" indent="-195104" algn="r">
                <a:buFont typeface="Arial" charset="0"/>
                <a:buChar char="•"/>
                <a:tabLst>
                  <a:tab pos="195104" algn="l"/>
                  <a:tab pos="644623" algn="l"/>
                  <a:tab pos="1094142" algn="l"/>
                  <a:tab pos="1543661" algn="l"/>
                  <a:tab pos="1993180" algn="l"/>
                  <a:tab pos="2442699" algn="l"/>
                  <a:tab pos="2892218" algn="l"/>
                  <a:tab pos="3341738" algn="l"/>
                  <a:tab pos="3791257" algn="l"/>
                  <a:tab pos="4240776" algn="l"/>
                  <a:tab pos="4690295" algn="l"/>
                  <a:tab pos="5139814" algn="l"/>
                  <a:tab pos="5589333" algn="l"/>
                  <a:tab pos="6038852" algn="l"/>
                  <a:tab pos="6488371" algn="l"/>
                  <a:tab pos="6937890" algn="l"/>
                  <a:tab pos="7387409" algn="l"/>
                  <a:tab pos="7836928" algn="l"/>
                  <a:tab pos="8286447" algn="l"/>
                  <a:tab pos="8735966" algn="l"/>
                  <a:tab pos="9185485" algn="l"/>
                </a:tabLst>
              </a:pPr>
              <a:t>35</a:t>
            </a:fld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85000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686423" y="4343635"/>
            <a:ext cx="5486711" cy="4115269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C8D8D7D-E41E-4C5B-BA84-15949791DD64}" type="slidenum">
              <a:rPr lang="en-US">
                <a:latin typeface="Times New Roman" pitchFamily="18" charset="0"/>
              </a:rPr>
              <a:pPr/>
              <a:t>57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3881946" y="8687270"/>
            <a:ext cx="2966715" cy="447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828C7AF3-9D8C-4654-8A00-192DB19116F9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57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Text Box 2"/>
          <p:cNvSpPr txBox="1">
            <a:spLocks noChangeArrowheads="1"/>
          </p:cNvSpPr>
          <p:nvPr/>
        </p:nvSpPr>
        <p:spPr bwMode="auto">
          <a:xfrm>
            <a:off x="3881946" y="8687269"/>
            <a:ext cx="2968272" cy="4489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874195B1-470B-4AC5-8D63-D59BF355EEEB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57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1" name="Text Box 3"/>
          <p:cNvSpPr txBox="1">
            <a:spLocks noChangeArrowheads="1"/>
          </p:cNvSpPr>
          <p:nvPr/>
        </p:nvSpPr>
        <p:spPr bwMode="auto">
          <a:xfrm>
            <a:off x="3881946" y="8687270"/>
            <a:ext cx="2974498" cy="455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07970027-2191-479F-898C-AD20E333451A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57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2" name="Text Box 4"/>
          <p:cNvSpPr txBox="1">
            <a:spLocks noChangeArrowheads="1"/>
          </p:cNvSpPr>
          <p:nvPr/>
        </p:nvSpPr>
        <p:spPr bwMode="auto">
          <a:xfrm>
            <a:off x="4313101" y="9414598"/>
            <a:ext cx="3306035" cy="4942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41074768-1DED-4330-ACC3-5D735597962D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57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3" name="AutoShape 5"/>
          <p:cNvSpPr>
            <a:spLocks noChangeArrowheads="1"/>
          </p:cNvSpPr>
          <p:nvPr/>
        </p:nvSpPr>
        <p:spPr bwMode="auto">
          <a:xfrm>
            <a:off x="3885059" y="8685705"/>
            <a:ext cx="2971385" cy="456731"/>
          </a:xfrm>
          <a:custGeom>
            <a:avLst/>
            <a:gdLst>
              <a:gd name="T0" fmla="*/ 3030538 w 3030538"/>
              <a:gd name="T1" fmla="*/ 231775 h 463550"/>
              <a:gd name="T2" fmla="*/ 1515269 w 3030538"/>
              <a:gd name="T3" fmla="*/ 463550 h 463550"/>
              <a:gd name="T4" fmla="*/ 0 w 3030538"/>
              <a:gd name="T5" fmla="*/ 231775 h 463550"/>
              <a:gd name="T6" fmla="*/ 1515269 w 3030538"/>
              <a:gd name="T7" fmla="*/ 0 h 463550"/>
              <a:gd name="T8" fmla="*/ 0 60000 65536"/>
              <a:gd name="T9" fmla="*/ 0 60000 65536"/>
              <a:gd name="T10" fmla="*/ 0 60000 65536"/>
              <a:gd name="T11" fmla="*/ 0 60000 65536"/>
              <a:gd name="T12" fmla="*/ 0 w 3030538"/>
              <a:gd name="T13" fmla="*/ 0 h 463550"/>
              <a:gd name="T14" fmla="*/ 3030538 w 3030538"/>
              <a:gd name="T15" fmla="*/ 463550 h 463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30538" h="463550">
                <a:moveTo>
                  <a:pt x="0" y="0"/>
                </a:moveTo>
                <a:lnTo>
                  <a:pt x="8421" y="0"/>
                </a:lnTo>
                <a:lnTo>
                  <a:pt x="8421" y="1287"/>
                </a:lnTo>
                <a:lnTo>
                  <a:pt x="0" y="128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lIns="19113" tIns="0" rIns="19113" bIns="0" anchor="b"/>
          <a:lstStyle/>
          <a:p>
            <a:pPr marL="195104" indent="-195104" algn="r">
              <a:buFont typeface="Arial" charset="0"/>
              <a:buChar char="•"/>
              <a:tabLst>
                <a:tab pos="195104" algn="l"/>
                <a:tab pos="644623" algn="l"/>
                <a:tab pos="1094142" algn="l"/>
                <a:tab pos="1543661" algn="l"/>
                <a:tab pos="1993180" algn="l"/>
                <a:tab pos="2442699" algn="l"/>
                <a:tab pos="2892218" algn="l"/>
                <a:tab pos="3341738" algn="l"/>
                <a:tab pos="3791257" algn="l"/>
                <a:tab pos="4240776" algn="l"/>
                <a:tab pos="4690295" algn="l"/>
                <a:tab pos="5139814" algn="l"/>
                <a:tab pos="5589333" algn="l"/>
                <a:tab pos="6038852" algn="l"/>
                <a:tab pos="6488371" algn="l"/>
                <a:tab pos="6937890" algn="l"/>
                <a:tab pos="7387409" algn="l"/>
                <a:tab pos="7836928" algn="l"/>
                <a:tab pos="8286447" algn="l"/>
                <a:tab pos="8735966" algn="l"/>
                <a:tab pos="9185485" algn="l"/>
              </a:tabLst>
            </a:pPr>
            <a:fld id="{26BC082F-92BD-4639-B2EC-9EAEAEFAABB0}" type="slidenum">
              <a:rPr lang="en-US" sz="1000" i="1">
                <a:solidFill>
                  <a:srgbClr val="000000"/>
                </a:solidFill>
              </a:rPr>
              <a:pPr marL="195104" indent="-195104" algn="r">
                <a:buFont typeface="Arial" charset="0"/>
                <a:buChar char="•"/>
                <a:tabLst>
                  <a:tab pos="195104" algn="l"/>
                  <a:tab pos="644623" algn="l"/>
                  <a:tab pos="1094142" algn="l"/>
                  <a:tab pos="1543661" algn="l"/>
                  <a:tab pos="1993180" algn="l"/>
                  <a:tab pos="2442699" algn="l"/>
                  <a:tab pos="2892218" algn="l"/>
                  <a:tab pos="3341738" algn="l"/>
                  <a:tab pos="3791257" algn="l"/>
                  <a:tab pos="4240776" algn="l"/>
                  <a:tab pos="4690295" algn="l"/>
                  <a:tab pos="5139814" algn="l"/>
                  <a:tab pos="5589333" algn="l"/>
                  <a:tab pos="6038852" algn="l"/>
                  <a:tab pos="6488371" algn="l"/>
                  <a:tab pos="6937890" algn="l"/>
                  <a:tab pos="7387409" algn="l"/>
                  <a:tab pos="7836928" algn="l"/>
                  <a:tab pos="8286447" algn="l"/>
                  <a:tab pos="8735966" algn="l"/>
                  <a:tab pos="9185485" algn="l"/>
                </a:tabLst>
              </a:pPr>
              <a:t>57</a:t>
            </a:fld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86024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686423" y="4343635"/>
            <a:ext cx="5486711" cy="4115269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9BE9801-12F1-4E95-A8E8-0DB351A0B757}" type="slidenum">
              <a:rPr lang="en-US">
                <a:latin typeface="Times New Roman" pitchFamily="18" charset="0"/>
              </a:rPr>
              <a:pPr/>
              <a:t>58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3881946" y="8687270"/>
            <a:ext cx="2966715" cy="447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C7EC9C54-FA52-4C9A-8D06-3C2A061C2F2C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58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44" name="Text Box 2"/>
          <p:cNvSpPr txBox="1">
            <a:spLocks noChangeArrowheads="1"/>
          </p:cNvSpPr>
          <p:nvPr/>
        </p:nvSpPr>
        <p:spPr bwMode="auto">
          <a:xfrm>
            <a:off x="3881946" y="8687269"/>
            <a:ext cx="2968272" cy="4489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E3A7A841-3D00-4019-A891-3D493D0C7E2C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58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45" name="Text Box 3"/>
          <p:cNvSpPr txBox="1">
            <a:spLocks noChangeArrowheads="1"/>
          </p:cNvSpPr>
          <p:nvPr/>
        </p:nvSpPr>
        <p:spPr bwMode="auto">
          <a:xfrm>
            <a:off x="3881946" y="8687270"/>
            <a:ext cx="2974498" cy="455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F18AC4F8-87A6-473D-8845-61DBB2DED770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58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46" name="Text Box 4"/>
          <p:cNvSpPr txBox="1">
            <a:spLocks noChangeArrowheads="1"/>
          </p:cNvSpPr>
          <p:nvPr/>
        </p:nvSpPr>
        <p:spPr bwMode="auto">
          <a:xfrm>
            <a:off x="4313101" y="9414598"/>
            <a:ext cx="3306035" cy="4942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FC84B0BD-ED6F-426C-A92F-A51D4BD2ED76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58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47" name="AutoShape 5"/>
          <p:cNvSpPr>
            <a:spLocks noChangeArrowheads="1"/>
          </p:cNvSpPr>
          <p:nvPr/>
        </p:nvSpPr>
        <p:spPr bwMode="auto">
          <a:xfrm>
            <a:off x="3885059" y="8685705"/>
            <a:ext cx="2971385" cy="456731"/>
          </a:xfrm>
          <a:custGeom>
            <a:avLst/>
            <a:gdLst>
              <a:gd name="T0" fmla="*/ 3030538 w 3030538"/>
              <a:gd name="T1" fmla="*/ 231775 h 463550"/>
              <a:gd name="T2" fmla="*/ 1515269 w 3030538"/>
              <a:gd name="T3" fmla="*/ 463550 h 463550"/>
              <a:gd name="T4" fmla="*/ 0 w 3030538"/>
              <a:gd name="T5" fmla="*/ 231775 h 463550"/>
              <a:gd name="T6" fmla="*/ 1515269 w 3030538"/>
              <a:gd name="T7" fmla="*/ 0 h 463550"/>
              <a:gd name="T8" fmla="*/ 0 60000 65536"/>
              <a:gd name="T9" fmla="*/ 0 60000 65536"/>
              <a:gd name="T10" fmla="*/ 0 60000 65536"/>
              <a:gd name="T11" fmla="*/ 0 60000 65536"/>
              <a:gd name="T12" fmla="*/ 0 w 3030538"/>
              <a:gd name="T13" fmla="*/ 0 h 463550"/>
              <a:gd name="T14" fmla="*/ 3030538 w 3030538"/>
              <a:gd name="T15" fmla="*/ 463550 h 463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30538" h="463550">
                <a:moveTo>
                  <a:pt x="0" y="0"/>
                </a:moveTo>
                <a:lnTo>
                  <a:pt x="8421" y="0"/>
                </a:lnTo>
                <a:lnTo>
                  <a:pt x="8421" y="1287"/>
                </a:lnTo>
                <a:lnTo>
                  <a:pt x="0" y="128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lIns="19113" tIns="0" rIns="19113" bIns="0" anchor="b"/>
          <a:lstStyle/>
          <a:p>
            <a:pPr marL="195104" indent="-195104" algn="r">
              <a:buFont typeface="Arial" charset="0"/>
              <a:buChar char="•"/>
              <a:tabLst>
                <a:tab pos="195104" algn="l"/>
                <a:tab pos="644623" algn="l"/>
                <a:tab pos="1094142" algn="l"/>
                <a:tab pos="1543661" algn="l"/>
                <a:tab pos="1993180" algn="l"/>
                <a:tab pos="2442699" algn="l"/>
                <a:tab pos="2892218" algn="l"/>
                <a:tab pos="3341738" algn="l"/>
                <a:tab pos="3791257" algn="l"/>
                <a:tab pos="4240776" algn="l"/>
                <a:tab pos="4690295" algn="l"/>
                <a:tab pos="5139814" algn="l"/>
                <a:tab pos="5589333" algn="l"/>
                <a:tab pos="6038852" algn="l"/>
                <a:tab pos="6488371" algn="l"/>
                <a:tab pos="6937890" algn="l"/>
                <a:tab pos="7387409" algn="l"/>
                <a:tab pos="7836928" algn="l"/>
                <a:tab pos="8286447" algn="l"/>
                <a:tab pos="8735966" algn="l"/>
                <a:tab pos="9185485" algn="l"/>
              </a:tabLst>
            </a:pPr>
            <a:fld id="{1BDA7A09-DB9A-4465-A81B-376D401375CE}" type="slidenum">
              <a:rPr lang="en-US" sz="1000" i="1">
                <a:solidFill>
                  <a:srgbClr val="000000"/>
                </a:solidFill>
              </a:rPr>
              <a:pPr marL="195104" indent="-195104" algn="r">
                <a:buFont typeface="Arial" charset="0"/>
                <a:buChar char="•"/>
                <a:tabLst>
                  <a:tab pos="195104" algn="l"/>
                  <a:tab pos="644623" algn="l"/>
                  <a:tab pos="1094142" algn="l"/>
                  <a:tab pos="1543661" algn="l"/>
                  <a:tab pos="1993180" algn="l"/>
                  <a:tab pos="2442699" algn="l"/>
                  <a:tab pos="2892218" algn="l"/>
                  <a:tab pos="3341738" algn="l"/>
                  <a:tab pos="3791257" algn="l"/>
                  <a:tab pos="4240776" algn="l"/>
                  <a:tab pos="4690295" algn="l"/>
                  <a:tab pos="5139814" algn="l"/>
                  <a:tab pos="5589333" algn="l"/>
                  <a:tab pos="6038852" algn="l"/>
                  <a:tab pos="6488371" algn="l"/>
                  <a:tab pos="6937890" algn="l"/>
                  <a:tab pos="7387409" algn="l"/>
                  <a:tab pos="7836928" algn="l"/>
                  <a:tab pos="8286447" algn="l"/>
                  <a:tab pos="8735966" algn="l"/>
                  <a:tab pos="9185485" algn="l"/>
                </a:tabLst>
              </a:pPr>
              <a:t>58</a:t>
            </a:fld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87048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686423" y="4343635"/>
            <a:ext cx="5486711" cy="4115269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02BDE73-D7A1-45A7-BB65-C673A510573F}" type="slidenum">
              <a:rPr lang="en-US">
                <a:latin typeface="Times New Roman" pitchFamily="18" charset="0"/>
              </a:rPr>
              <a:pPr/>
              <a:t>59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3881946" y="8687270"/>
            <a:ext cx="2966715" cy="447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DC986D91-3C1A-42A3-8ACD-8AC978097F0F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59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68" name="Text Box 2"/>
          <p:cNvSpPr txBox="1">
            <a:spLocks noChangeArrowheads="1"/>
          </p:cNvSpPr>
          <p:nvPr/>
        </p:nvSpPr>
        <p:spPr bwMode="auto">
          <a:xfrm>
            <a:off x="3881946" y="8687269"/>
            <a:ext cx="2968272" cy="4489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2EF0DB91-59FC-4408-9D40-8515BC5F7937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59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69" name="Text Box 3"/>
          <p:cNvSpPr txBox="1">
            <a:spLocks noChangeArrowheads="1"/>
          </p:cNvSpPr>
          <p:nvPr/>
        </p:nvSpPr>
        <p:spPr bwMode="auto">
          <a:xfrm>
            <a:off x="3881946" y="8687270"/>
            <a:ext cx="2974498" cy="455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B34E3428-3361-4C2D-B89F-93ADB61E6D1D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59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70" name="Text Box 4"/>
          <p:cNvSpPr txBox="1">
            <a:spLocks noChangeArrowheads="1"/>
          </p:cNvSpPr>
          <p:nvPr/>
        </p:nvSpPr>
        <p:spPr bwMode="auto">
          <a:xfrm>
            <a:off x="4313101" y="9414598"/>
            <a:ext cx="3306035" cy="4942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E920CF08-BD9C-45FA-A716-2BB59AB31A1D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59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71" name="AutoShape 5"/>
          <p:cNvSpPr>
            <a:spLocks noChangeArrowheads="1"/>
          </p:cNvSpPr>
          <p:nvPr/>
        </p:nvSpPr>
        <p:spPr bwMode="auto">
          <a:xfrm>
            <a:off x="3885059" y="8685705"/>
            <a:ext cx="2971385" cy="456731"/>
          </a:xfrm>
          <a:custGeom>
            <a:avLst/>
            <a:gdLst>
              <a:gd name="T0" fmla="*/ 3030538 w 3030538"/>
              <a:gd name="T1" fmla="*/ 231775 h 463550"/>
              <a:gd name="T2" fmla="*/ 1515269 w 3030538"/>
              <a:gd name="T3" fmla="*/ 463550 h 463550"/>
              <a:gd name="T4" fmla="*/ 0 w 3030538"/>
              <a:gd name="T5" fmla="*/ 231775 h 463550"/>
              <a:gd name="T6" fmla="*/ 1515269 w 3030538"/>
              <a:gd name="T7" fmla="*/ 0 h 463550"/>
              <a:gd name="T8" fmla="*/ 0 60000 65536"/>
              <a:gd name="T9" fmla="*/ 0 60000 65536"/>
              <a:gd name="T10" fmla="*/ 0 60000 65536"/>
              <a:gd name="T11" fmla="*/ 0 60000 65536"/>
              <a:gd name="T12" fmla="*/ 0 w 3030538"/>
              <a:gd name="T13" fmla="*/ 0 h 463550"/>
              <a:gd name="T14" fmla="*/ 3030538 w 3030538"/>
              <a:gd name="T15" fmla="*/ 463550 h 463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30538" h="463550">
                <a:moveTo>
                  <a:pt x="0" y="0"/>
                </a:moveTo>
                <a:lnTo>
                  <a:pt x="8421" y="0"/>
                </a:lnTo>
                <a:lnTo>
                  <a:pt x="8421" y="1287"/>
                </a:lnTo>
                <a:lnTo>
                  <a:pt x="0" y="128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lIns="19113" tIns="0" rIns="19113" bIns="0" anchor="b"/>
          <a:lstStyle/>
          <a:p>
            <a:pPr marL="195104" indent="-195104" algn="r">
              <a:buFont typeface="Arial" charset="0"/>
              <a:buChar char="•"/>
              <a:tabLst>
                <a:tab pos="195104" algn="l"/>
                <a:tab pos="644623" algn="l"/>
                <a:tab pos="1094142" algn="l"/>
                <a:tab pos="1543661" algn="l"/>
                <a:tab pos="1993180" algn="l"/>
                <a:tab pos="2442699" algn="l"/>
                <a:tab pos="2892218" algn="l"/>
                <a:tab pos="3341738" algn="l"/>
                <a:tab pos="3791257" algn="l"/>
                <a:tab pos="4240776" algn="l"/>
                <a:tab pos="4690295" algn="l"/>
                <a:tab pos="5139814" algn="l"/>
                <a:tab pos="5589333" algn="l"/>
                <a:tab pos="6038852" algn="l"/>
                <a:tab pos="6488371" algn="l"/>
                <a:tab pos="6937890" algn="l"/>
                <a:tab pos="7387409" algn="l"/>
                <a:tab pos="7836928" algn="l"/>
                <a:tab pos="8286447" algn="l"/>
                <a:tab pos="8735966" algn="l"/>
                <a:tab pos="9185485" algn="l"/>
              </a:tabLst>
            </a:pPr>
            <a:fld id="{B74B1F21-CD3D-4100-8018-41E86030ED29}" type="slidenum">
              <a:rPr lang="en-US" sz="1000" i="1">
                <a:solidFill>
                  <a:srgbClr val="000000"/>
                </a:solidFill>
              </a:rPr>
              <a:pPr marL="195104" indent="-195104" algn="r">
                <a:buFont typeface="Arial" charset="0"/>
                <a:buChar char="•"/>
                <a:tabLst>
                  <a:tab pos="195104" algn="l"/>
                  <a:tab pos="644623" algn="l"/>
                  <a:tab pos="1094142" algn="l"/>
                  <a:tab pos="1543661" algn="l"/>
                  <a:tab pos="1993180" algn="l"/>
                  <a:tab pos="2442699" algn="l"/>
                  <a:tab pos="2892218" algn="l"/>
                  <a:tab pos="3341738" algn="l"/>
                  <a:tab pos="3791257" algn="l"/>
                  <a:tab pos="4240776" algn="l"/>
                  <a:tab pos="4690295" algn="l"/>
                  <a:tab pos="5139814" algn="l"/>
                  <a:tab pos="5589333" algn="l"/>
                  <a:tab pos="6038852" algn="l"/>
                  <a:tab pos="6488371" algn="l"/>
                  <a:tab pos="6937890" algn="l"/>
                  <a:tab pos="7387409" algn="l"/>
                  <a:tab pos="7836928" algn="l"/>
                  <a:tab pos="8286447" algn="l"/>
                  <a:tab pos="8735966" algn="l"/>
                  <a:tab pos="9185485" algn="l"/>
                </a:tabLst>
              </a:pPr>
              <a:t>59</a:t>
            </a:fld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88072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686423" y="4343635"/>
            <a:ext cx="5486711" cy="4115269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704ABC3-832C-4902-ACF4-593CE720C325}" type="slidenum">
              <a:rPr lang="en-US">
                <a:latin typeface="Times New Roman" pitchFamily="18" charset="0"/>
              </a:rPr>
              <a:pPr/>
              <a:t>60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3881946" y="8687270"/>
            <a:ext cx="2966715" cy="447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382A47DC-38CE-458D-AB9A-07944452B5EE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60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092" name="Text Box 2"/>
          <p:cNvSpPr txBox="1">
            <a:spLocks noChangeArrowheads="1"/>
          </p:cNvSpPr>
          <p:nvPr/>
        </p:nvSpPr>
        <p:spPr bwMode="auto">
          <a:xfrm>
            <a:off x="3881946" y="8687269"/>
            <a:ext cx="2968272" cy="4489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CF8A98CA-2BF1-49A3-83F7-B9AA02935D6A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60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093" name="Text Box 3"/>
          <p:cNvSpPr txBox="1">
            <a:spLocks noChangeArrowheads="1"/>
          </p:cNvSpPr>
          <p:nvPr/>
        </p:nvSpPr>
        <p:spPr bwMode="auto">
          <a:xfrm>
            <a:off x="3881946" y="8687270"/>
            <a:ext cx="2974498" cy="455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865A4E85-A5A5-4DD7-A8D2-9A3A1D2C3C64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60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094" name="Text Box 4"/>
          <p:cNvSpPr txBox="1">
            <a:spLocks noChangeArrowheads="1"/>
          </p:cNvSpPr>
          <p:nvPr/>
        </p:nvSpPr>
        <p:spPr bwMode="auto">
          <a:xfrm>
            <a:off x="4313101" y="9414598"/>
            <a:ext cx="3306035" cy="4942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2BF7E2C3-9417-4640-A35D-8CEC0A39001A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60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095" name="AutoShape 5"/>
          <p:cNvSpPr>
            <a:spLocks noChangeArrowheads="1"/>
          </p:cNvSpPr>
          <p:nvPr/>
        </p:nvSpPr>
        <p:spPr bwMode="auto">
          <a:xfrm>
            <a:off x="3885059" y="8685705"/>
            <a:ext cx="2971385" cy="456731"/>
          </a:xfrm>
          <a:custGeom>
            <a:avLst/>
            <a:gdLst>
              <a:gd name="T0" fmla="*/ 3030538 w 3030538"/>
              <a:gd name="T1" fmla="*/ 231775 h 463550"/>
              <a:gd name="T2" fmla="*/ 1515269 w 3030538"/>
              <a:gd name="T3" fmla="*/ 463550 h 463550"/>
              <a:gd name="T4" fmla="*/ 0 w 3030538"/>
              <a:gd name="T5" fmla="*/ 231775 h 463550"/>
              <a:gd name="T6" fmla="*/ 1515269 w 3030538"/>
              <a:gd name="T7" fmla="*/ 0 h 463550"/>
              <a:gd name="T8" fmla="*/ 0 60000 65536"/>
              <a:gd name="T9" fmla="*/ 0 60000 65536"/>
              <a:gd name="T10" fmla="*/ 0 60000 65536"/>
              <a:gd name="T11" fmla="*/ 0 60000 65536"/>
              <a:gd name="T12" fmla="*/ 0 w 3030538"/>
              <a:gd name="T13" fmla="*/ 0 h 463550"/>
              <a:gd name="T14" fmla="*/ 3030538 w 3030538"/>
              <a:gd name="T15" fmla="*/ 463550 h 463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30538" h="463550">
                <a:moveTo>
                  <a:pt x="0" y="0"/>
                </a:moveTo>
                <a:lnTo>
                  <a:pt x="8421" y="0"/>
                </a:lnTo>
                <a:lnTo>
                  <a:pt x="8421" y="1287"/>
                </a:lnTo>
                <a:lnTo>
                  <a:pt x="0" y="128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lIns="19113" tIns="0" rIns="19113" bIns="0" anchor="b"/>
          <a:lstStyle/>
          <a:p>
            <a:pPr marL="195104" indent="-195104" algn="r">
              <a:buFont typeface="Arial" charset="0"/>
              <a:buChar char="•"/>
              <a:tabLst>
                <a:tab pos="195104" algn="l"/>
                <a:tab pos="644623" algn="l"/>
                <a:tab pos="1094142" algn="l"/>
                <a:tab pos="1543661" algn="l"/>
                <a:tab pos="1993180" algn="l"/>
                <a:tab pos="2442699" algn="l"/>
                <a:tab pos="2892218" algn="l"/>
                <a:tab pos="3341738" algn="l"/>
                <a:tab pos="3791257" algn="l"/>
                <a:tab pos="4240776" algn="l"/>
                <a:tab pos="4690295" algn="l"/>
                <a:tab pos="5139814" algn="l"/>
                <a:tab pos="5589333" algn="l"/>
                <a:tab pos="6038852" algn="l"/>
                <a:tab pos="6488371" algn="l"/>
                <a:tab pos="6937890" algn="l"/>
                <a:tab pos="7387409" algn="l"/>
                <a:tab pos="7836928" algn="l"/>
                <a:tab pos="8286447" algn="l"/>
                <a:tab pos="8735966" algn="l"/>
                <a:tab pos="9185485" algn="l"/>
              </a:tabLst>
            </a:pPr>
            <a:fld id="{8ED50E20-6209-4BFF-94B8-DFA73D5D2FD7}" type="slidenum">
              <a:rPr lang="en-US" sz="1000" i="1">
                <a:solidFill>
                  <a:srgbClr val="000000"/>
                </a:solidFill>
              </a:rPr>
              <a:pPr marL="195104" indent="-195104" algn="r">
                <a:buFont typeface="Arial" charset="0"/>
                <a:buChar char="•"/>
                <a:tabLst>
                  <a:tab pos="195104" algn="l"/>
                  <a:tab pos="644623" algn="l"/>
                  <a:tab pos="1094142" algn="l"/>
                  <a:tab pos="1543661" algn="l"/>
                  <a:tab pos="1993180" algn="l"/>
                  <a:tab pos="2442699" algn="l"/>
                  <a:tab pos="2892218" algn="l"/>
                  <a:tab pos="3341738" algn="l"/>
                  <a:tab pos="3791257" algn="l"/>
                  <a:tab pos="4240776" algn="l"/>
                  <a:tab pos="4690295" algn="l"/>
                  <a:tab pos="5139814" algn="l"/>
                  <a:tab pos="5589333" algn="l"/>
                  <a:tab pos="6038852" algn="l"/>
                  <a:tab pos="6488371" algn="l"/>
                  <a:tab pos="6937890" algn="l"/>
                  <a:tab pos="7387409" algn="l"/>
                  <a:tab pos="7836928" algn="l"/>
                  <a:tab pos="8286447" algn="l"/>
                  <a:tab pos="8735966" algn="l"/>
                  <a:tab pos="9185485" algn="l"/>
                </a:tabLst>
              </a:pPr>
              <a:t>60</a:t>
            </a:fld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89096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686423" y="4343635"/>
            <a:ext cx="5486711" cy="4115269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2DDB2B2-245B-458A-B824-A20D8A5B981D}" type="slidenum">
              <a:rPr lang="en-US">
                <a:latin typeface="Times New Roman" pitchFamily="18" charset="0"/>
              </a:rPr>
              <a:pPr/>
              <a:t>61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3881946" y="8687270"/>
            <a:ext cx="2966715" cy="447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22BD7D4F-5FEC-4B00-8E51-44D20A783961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61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16" name="Text Box 2"/>
          <p:cNvSpPr txBox="1">
            <a:spLocks noChangeArrowheads="1"/>
          </p:cNvSpPr>
          <p:nvPr/>
        </p:nvSpPr>
        <p:spPr bwMode="auto">
          <a:xfrm>
            <a:off x="3881946" y="8687269"/>
            <a:ext cx="2968272" cy="4489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C09B0E08-63A3-462C-B67A-7DF0531A9D1C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61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17" name="Text Box 3"/>
          <p:cNvSpPr txBox="1">
            <a:spLocks noChangeArrowheads="1"/>
          </p:cNvSpPr>
          <p:nvPr/>
        </p:nvSpPr>
        <p:spPr bwMode="auto">
          <a:xfrm>
            <a:off x="3881946" y="8687270"/>
            <a:ext cx="2974498" cy="455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878B00CF-ABB4-4578-BC2C-6E464C4837F9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61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18" name="Text Box 4"/>
          <p:cNvSpPr txBox="1">
            <a:spLocks noChangeArrowheads="1"/>
          </p:cNvSpPr>
          <p:nvPr/>
        </p:nvSpPr>
        <p:spPr bwMode="auto">
          <a:xfrm>
            <a:off x="4313101" y="9414598"/>
            <a:ext cx="3306035" cy="4942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8D206BDA-62CE-4A16-93B9-A22C823A4480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61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19" name="AutoShape 5"/>
          <p:cNvSpPr>
            <a:spLocks noChangeArrowheads="1"/>
          </p:cNvSpPr>
          <p:nvPr/>
        </p:nvSpPr>
        <p:spPr bwMode="auto">
          <a:xfrm>
            <a:off x="3885059" y="8685705"/>
            <a:ext cx="2971385" cy="456731"/>
          </a:xfrm>
          <a:custGeom>
            <a:avLst/>
            <a:gdLst>
              <a:gd name="T0" fmla="*/ 3030538 w 3030538"/>
              <a:gd name="T1" fmla="*/ 231775 h 463550"/>
              <a:gd name="T2" fmla="*/ 1515269 w 3030538"/>
              <a:gd name="T3" fmla="*/ 463550 h 463550"/>
              <a:gd name="T4" fmla="*/ 0 w 3030538"/>
              <a:gd name="T5" fmla="*/ 231775 h 463550"/>
              <a:gd name="T6" fmla="*/ 1515269 w 3030538"/>
              <a:gd name="T7" fmla="*/ 0 h 463550"/>
              <a:gd name="T8" fmla="*/ 0 60000 65536"/>
              <a:gd name="T9" fmla="*/ 0 60000 65536"/>
              <a:gd name="T10" fmla="*/ 0 60000 65536"/>
              <a:gd name="T11" fmla="*/ 0 60000 65536"/>
              <a:gd name="T12" fmla="*/ 0 w 3030538"/>
              <a:gd name="T13" fmla="*/ 0 h 463550"/>
              <a:gd name="T14" fmla="*/ 3030538 w 3030538"/>
              <a:gd name="T15" fmla="*/ 463550 h 463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30538" h="463550">
                <a:moveTo>
                  <a:pt x="0" y="0"/>
                </a:moveTo>
                <a:lnTo>
                  <a:pt x="8421" y="0"/>
                </a:lnTo>
                <a:lnTo>
                  <a:pt x="8421" y="1287"/>
                </a:lnTo>
                <a:lnTo>
                  <a:pt x="0" y="128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lIns="19113" tIns="0" rIns="19113" bIns="0" anchor="b"/>
          <a:lstStyle/>
          <a:p>
            <a:pPr marL="195104" indent="-195104" algn="r">
              <a:buFont typeface="Arial" charset="0"/>
              <a:buChar char="•"/>
              <a:tabLst>
                <a:tab pos="195104" algn="l"/>
                <a:tab pos="644623" algn="l"/>
                <a:tab pos="1094142" algn="l"/>
                <a:tab pos="1543661" algn="l"/>
                <a:tab pos="1993180" algn="l"/>
                <a:tab pos="2442699" algn="l"/>
                <a:tab pos="2892218" algn="l"/>
                <a:tab pos="3341738" algn="l"/>
                <a:tab pos="3791257" algn="l"/>
                <a:tab pos="4240776" algn="l"/>
                <a:tab pos="4690295" algn="l"/>
                <a:tab pos="5139814" algn="l"/>
                <a:tab pos="5589333" algn="l"/>
                <a:tab pos="6038852" algn="l"/>
                <a:tab pos="6488371" algn="l"/>
                <a:tab pos="6937890" algn="l"/>
                <a:tab pos="7387409" algn="l"/>
                <a:tab pos="7836928" algn="l"/>
                <a:tab pos="8286447" algn="l"/>
                <a:tab pos="8735966" algn="l"/>
                <a:tab pos="9185485" algn="l"/>
              </a:tabLst>
            </a:pPr>
            <a:fld id="{4D18677F-4B81-4CC2-A192-E5F0FC4A0C72}" type="slidenum">
              <a:rPr lang="en-US" sz="1000" i="1">
                <a:solidFill>
                  <a:srgbClr val="000000"/>
                </a:solidFill>
              </a:rPr>
              <a:pPr marL="195104" indent="-195104" algn="r">
                <a:buFont typeface="Arial" charset="0"/>
                <a:buChar char="•"/>
                <a:tabLst>
                  <a:tab pos="195104" algn="l"/>
                  <a:tab pos="644623" algn="l"/>
                  <a:tab pos="1094142" algn="l"/>
                  <a:tab pos="1543661" algn="l"/>
                  <a:tab pos="1993180" algn="l"/>
                  <a:tab pos="2442699" algn="l"/>
                  <a:tab pos="2892218" algn="l"/>
                  <a:tab pos="3341738" algn="l"/>
                  <a:tab pos="3791257" algn="l"/>
                  <a:tab pos="4240776" algn="l"/>
                  <a:tab pos="4690295" algn="l"/>
                  <a:tab pos="5139814" algn="l"/>
                  <a:tab pos="5589333" algn="l"/>
                  <a:tab pos="6038852" algn="l"/>
                  <a:tab pos="6488371" algn="l"/>
                  <a:tab pos="6937890" algn="l"/>
                  <a:tab pos="7387409" algn="l"/>
                  <a:tab pos="7836928" algn="l"/>
                  <a:tab pos="8286447" algn="l"/>
                  <a:tab pos="8735966" algn="l"/>
                  <a:tab pos="9185485" algn="l"/>
                </a:tabLst>
              </a:pPr>
              <a:t>61</a:t>
            </a:fld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90120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686423" y="4343635"/>
            <a:ext cx="5486711" cy="4115269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C43F6C8-7239-4563-9479-7468452EF846}" type="slidenum">
              <a:rPr lang="en-US">
                <a:latin typeface="Times New Roman" pitchFamily="18" charset="0"/>
              </a:rPr>
              <a:pPr/>
              <a:t>62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95235" name="Text Box 1"/>
          <p:cNvSpPr txBox="1">
            <a:spLocks noChangeArrowheads="1"/>
          </p:cNvSpPr>
          <p:nvPr/>
        </p:nvSpPr>
        <p:spPr bwMode="auto">
          <a:xfrm>
            <a:off x="3881946" y="8687270"/>
            <a:ext cx="2966715" cy="447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EAD418F4-1F0F-4086-91D6-F4051A4D3A40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62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36" name="Text Box 2"/>
          <p:cNvSpPr txBox="1">
            <a:spLocks noChangeArrowheads="1"/>
          </p:cNvSpPr>
          <p:nvPr/>
        </p:nvSpPr>
        <p:spPr bwMode="auto">
          <a:xfrm>
            <a:off x="3881946" y="8687269"/>
            <a:ext cx="2968272" cy="4489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26753A8F-0291-4745-8785-D788BC9BB9A2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62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37" name="Text Box 3"/>
          <p:cNvSpPr txBox="1">
            <a:spLocks noChangeArrowheads="1"/>
          </p:cNvSpPr>
          <p:nvPr/>
        </p:nvSpPr>
        <p:spPr bwMode="auto">
          <a:xfrm>
            <a:off x="3881946" y="8687270"/>
            <a:ext cx="2974498" cy="455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1211AF97-FA14-4CCC-8C5C-C745311BA2D3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62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38" name="Text Box 4"/>
          <p:cNvSpPr txBox="1">
            <a:spLocks noChangeArrowheads="1"/>
          </p:cNvSpPr>
          <p:nvPr/>
        </p:nvSpPr>
        <p:spPr bwMode="auto">
          <a:xfrm>
            <a:off x="4313101" y="9414598"/>
            <a:ext cx="3306035" cy="4942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E2D66C48-D3DE-43E5-8A54-A7F8EF2F114A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62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39" name="AutoShape 5"/>
          <p:cNvSpPr>
            <a:spLocks noChangeArrowheads="1"/>
          </p:cNvSpPr>
          <p:nvPr/>
        </p:nvSpPr>
        <p:spPr bwMode="auto">
          <a:xfrm>
            <a:off x="3885059" y="8685705"/>
            <a:ext cx="2971385" cy="456731"/>
          </a:xfrm>
          <a:custGeom>
            <a:avLst/>
            <a:gdLst>
              <a:gd name="T0" fmla="*/ 3030538 w 3030538"/>
              <a:gd name="T1" fmla="*/ 231775 h 463550"/>
              <a:gd name="T2" fmla="*/ 1515269 w 3030538"/>
              <a:gd name="T3" fmla="*/ 463550 h 463550"/>
              <a:gd name="T4" fmla="*/ 0 w 3030538"/>
              <a:gd name="T5" fmla="*/ 231775 h 463550"/>
              <a:gd name="T6" fmla="*/ 1515269 w 3030538"/>
              <a:gd name="T7" fmla="*/ 0 h 463550"/>
              <a:gd name="T8" fmla="*/ 0 60000 65536"/>
              <a:gd name="T9" fmla="*/ 0 60000 65536"/>
              <a:gd name="T10" fmla="*/ 0 60000 65536"/>
              <a:gd name="T11" fmla="*/ 0 60000 65536"/>
              <a:gd name="T12" fmla="*/ 0 w 3030538"/>
              <a:gd name="T13" fmla="*/ 0 h 463550"/>
              <a:gd name="T14" fmla="*/ 3030538 w 3030538"/>
              <a:gd name="T15" fmla="*/ 463550 h 463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30538" h="463550">
                <a:moveTo>
                  <a:pt x="0" y="0"/>
                </a:moveTo>
                <a:lnTo>
                  <a:pt x="8421" y="0"/>
                </a:lnTo>
                <a:lnTo>
                  <a:pt x="8421" y="1287"/>
                </a:lnTo>
                <a:lnTo>
                  <a:pt x="0" y="128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lIns="19113" tIns="0" rIns="19113" bIns="0" anchor="b"/>
          <a:lstStyle/>
          <a:p>
            <a:pPr marL="195104" indent="-195104" algn="r">
              <a:buFont typeface="Arial" charset="0"/>
              <a:buChar char="•"/>
              <a:tabLst>
                <a:tab pos="195104" algn="l"/>
                <a:tab pos="644623" algn="l"/>
                <a:tab pos="1094142" algn="l"/>
                <a:tab pos="1543661" algn="l"/>
                <a:tab pos="1993180" algn="l"/>
                <a:tab pos="2442699" algn="l"/>
                <a:tab pos="2892218" algn="l"/>
                <a:tab pos="3341738" algn="l"/>
                <a:tab pos="3791257" algn="l"/>
                <a:tab pos="4240776" algn="l"/>
                <a:tab pos="4690295" algn="l"/>
                <a:tab pos="5139814" algn="l"/>
                <a:tab pos="5589333" algn="l"/>
                <a:tab pos="6038852" algn="l"/>
                <a:tab pos="6488371" algn="l"/>
                <a:tab pos="6937890" algn="l"/>
                <a:tab pos="7387409" algn="l"/>
                <a:tab pos="7836928" algn="l"/>
                <a:tab pos="8286447" algn="l"/>
                <a:tab pos="8735966" algn="l"/>
                <a:tab pos="9185485" algn="l"/>
              </a:tabLst>
            </a:pPr>
            <a:fld id="{A6A6E2AC-1748-42AB-8219-54F4D5180AAB}" type="slidenum">
              <a:rPr lang="en-US" sz="1000" i="1">
                <a:solidFill>
                  <a:srgbClr val="000000"/>
                </a:solidFill>
              </a:rPr>
              <a:pPr marL="195104" indent="-195104" algn="r">
                <a:buFont typeface="Arial" charset="0"/>
                <a:buChar char="•"/>
                <a:tabLst>
                  <a:tab pos="195104" algn="l"/>
                  <a:tab pos="644623" algn="l"/>
                  <a:tab pos="1094142" algn="l"/>
                  <a:tab pos="1543661" algn="l"/>
                  <a:tab pos="1993180" algn="l"/>
                  <a:tab pos="2442699" algn="l"/>
                  <a:tab pos="2892218" algn="l"/>
                  <a:tab pos="3341738" algn="l"/>
                  <a:tab pos="3791257" algn="l"/>
                  <a:tab pos="4240776" algn="l"/>
                  <a:tab pos="4690295" algn="l"/>
                  <a:tab pos="5139814" algn="l"/>
                  <a:tab pos="5589333" algn="l"/>
                  <a:tab pos="6038852" algn="l"/>
                  <a:tab pos="6488371" algn="l"/>
                  <a:tab pos="6937890" algn="l"/>
                  <a:tab pos="7387409" algn="l"/>
                  <a:tab pos="7836928" algn="l"/>
                  <a:tab pos="8286447" algn="l"/>
                  <a:tab pos="8735966" algn="l"/>
                  <a:tab pos="9185485" algn="l"/>
                </a:tabLst>
              </a:pPr>
              <a:t>62</a:t>
            </a:fld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95240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686423" y="4343635"/>
            <a:ext cx="5486711" cy="4115269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B19D62E-E575-4395-8749-A929CADFB43E}" type="slidenum">
              <a:rPr lang="en-US">
                <a:latin typeface="Times New Roman" pitchFamily="18" charset="0"/>
              </a:rPr>
              <a:pPr/>
              <a:t>63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96259" name="Text Box 1"/>
          <p:cNvSpPr txBox="1">
            <a:spLocks noChangeArrowheads="1"/>
          </p:cNvSpPr>
          <p:nvPr/>
        </p:nvSpPr>
        <p:spPr bwMode="auto">
          <a:xfrm>
            <a:off x="3881946" y="8687270"/>
            <a:ext cx="2966715" cy="447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97171425-A865-426E-8AD2-DEBFDF2B0025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63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60" name="Text Box 2"/>
          <p:cNvSpPr txBox="1">
            <a:spLocks noChangeArrowheads="1"/>
          </p:cNvSpPr>
          <p:nvPr/>
        </p:nvSpPr>
        <p:spPr bwMode="auto">
          <a:xfrm>
            <a:off x="3881946" y="8687269"/>
            <a:ext cx="2968272" cy="4489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ADFFFD46-CB11-4BC4-B62B-BE9336DAFB2D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63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61" name="Text Box 3"/>
          <p:cNvSpPr txBox="1">
            <a:spLocks noChangeArrowheads="1"/>
          </p:cNvSpPr>
          <p:nvPr/>
        </p:nvSpPr>
        <p:spPr bwMode="auto">
          <a:xfrm>
            <a:off x="3881946" y="8687270"/>
            <a:ext cx="2974498" cy="455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FF030032-EB4E-4475-B385-37F8C33C6071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63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62" name="Text Box 4"/>
          <p:cNvSpPr txBox="1">
            <a:spLocks noChangeArrowheads="1"/>
          </p:cNvSpPr>
          <p:nvPr/>
        </p:nvSpPr>
        <p:spPr bwMode="auto">
          <a:xfrm>
            <a:off x="4313101" y="9414598"/>
            <a:ext cx="3306035" cy="4942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FEFFBD4F-71D6-4BD7-853B-280E449147DF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63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63" name="AutoShape 5"/>
          <p:cNvSpPr>
            <a:spLocks noChangeArrowheads="1"/>
          </p:cNvSpPr>
          <p:nvPr/>
        </p:nvSpPr>
        <p:spPr bwMode="auto">
          <a:xfrm>
            <a:off x="3885059" y="8685705"/>
            <a:ext cx="2971385" cy="456731"/>
          </a:xfrm>
          <a:custGeom>
            <a:avLst/>
            <a:gdLst>
              <a:gd name="T0" fmla="*/ 3030538 w 3030538"/>
              <a:gd name="T1" fmla="*/ 231775 h 463550"/>
              <a:gd name="T2" fmla="*/ 1515269 w 3030538"/>
              <a:gd name="T3" fmla="*/ 463550 h 463550"/>
              <a:gd name="T4" fmla="*/ 0 w 3030538"/>
              <a:gd name="T5" fmla="*/ 231775 h 463550"/>
              <a:gd name="T6" fmla="*/ 1515269 w 3030538"/>
              <a:gd name="T7" fmla="*/ 0 h 463550"/>
              <a:gd name="T8" fmla="*/ 0 60000 65536"/>
              <a:gd name="T9" fmla="*/ 0 60000 65536"/>
              <a:gd name="T10" fmla="*/ 0 60000 65536"/>
              <a:gd name="T11" fmla="*/ 0 60000 65536"/>
              <a:gd name="T12" fmla="*/ 0 w 3030538"/>
              <a:gd name="T13" fmla="*/ 0 h 463550"/>
              <a:gd name="T14" fmla="*/ 3030538 w 3030538"/>
              <a:gd name="T15" fmla="*/ 463550 h 463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30538" h="463550">
                <a:moveTo>
                  <a:pt x="0" y="0"/>
                </a:moveTo>
                <a:lnTo>
                  <a:pt x="8421" y="0"/>
                </a:lnTo>
                <a:lnTo>
                  <a:pt x="8421" y="1287"/>
                </a:lnTo>
                <a:lnTo>
                  <a:pt x="0" y="128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lIns="19113" tIns="0" rIns="19113" bIns="0" anchor="b"/>
          <a:lstStyle/>
          <a:p>
            <a:pPr marL="195104" indent="-195104" algn="r">
              <a:buFont typeface="Arial" charset="0"/>
              <a:buChar char="•"/>
              <a:tabLst>
                <a:tab pos="195104" algn="l"/>
                <a:tab pos="644623" algn="l"/>
                <a:tab pos="1094142" algn="l"/>
                <a:tab pos="1543661" algn="l"/>
                <a:tab pos="1993180" algn="l"/>
                <a:tab pos="2442699" algn="l"/>
                <a:tab pos="2892218" algn="l"/>
                <a:tab pos="3341738" algn="l"/>
                <a:tab pos="3791257" algn="l"/>
                <a:tab pos="4240776" algn="l"/>
                <a:tab pos="4690295" algn="l"/>
                <a:tab pos="5139814" algn="l"/>
                <a:tab pos="5589333" algn="l"/>
                <a:tab pos="6038852" algn="l"/>
                <a:tab pos="6488371" algn="l"/>
                <a:tab pos="6937890" algn="l"/>
                <a:tab pos="7387409" algn="l"/>
                <a:tab pos="7836928" algn="l"/>
                <a:tab pos="8286447" algn="l"/>
                <a:tab pos="8735966" algn="l"/>
                <a:tab pos="9185485" algn="l"/>
              </a:tabLst>
            </a:pPr>
            <a:fld id="{BB14E895-39EC-43C1-A116-AEBDCBE934D2}" type="slidenum">
              <a:rPr lang="en-US" sz="1000" i="1">
                <a:solidFill>
                  <a:srgbClr val="000000"/>
                </a:solidFill>
              </a:rPr>
              <a:pPr marL="195104" indent="-195104" algn="r">
                <a:buFont typeface="Arial" charset="0"/>
                <a:buChar char="•"/>
                <a:tabLst>
                  <a:tab pos="195104" algn="l"/>
                  <a:tab pos="644623" algn="l"/>
                  <a:tab pos="1094142" algn="l"/>
                  <a:tab pos="1543661" algn="l"/>
                  <a:tab pos="1993180" algn="l"/>
                  <a:tab pos="2442699" algn="l"/>
                  <a:tab pos="2892218" algn="l"/>
                  <a:tab pos="3341738" algn="l"/>
                  <a:tab pos="3791257" algn="l"/>
                  <a:tab pos="4240776" algn="l"/>
                  <a:tab pos="4690295" algn="l"/>
                  <a:tab pos="5139814" algn="l"/>
                  <a:tab pos="5589333" algn="l"/>
                  <a:tab pos="6038852" algn="l"/>
                  <a:tab pos="6488371" algn="l"/>
                  <a:tab pos="6937890" algn="l"/>
                  <a:tab pos="7387409" algn="l"/>
                  <a:tab pos="7836928" algn="l"/>
                  <a:tab pos="8286447" algn="l"/>
                  <a:tab pos="8735966" algn="l"/>
                  <a:tab pos="9185485" algn="l"/>
                </a:tabLst>
              </a:pPr>
              <a:t>63</a:t>
            </a:fld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96264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686423" y="4343635"/>
            <a:ext cx="5486711" cy="4115269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2A9E96B-17C3-4762-B461-E54024E7E3CE}" type="slidenum">
              <a:rPr lang="en-US">
                <a:latin typeface="Times New Roman" pitchFamily="18" charset="0"/>
              </a:rPr>
              <a:pPr/>
              <a:t>64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3881946" y="8687270"/>
            <a:ext cx="2966715" cy="447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BCD63A92-1161-402F-B495-F526301940E4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64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284" name="Text Box 2"/>
          <p:cNvSpPr txBox="1">
            <a:spLocks noChangeArrowheads="1"/>
          </p:cNvSpPr>
          <p:nvPr/>
        </p:nvSpPr>
        <p:spPr bwMode="auto">
          <a:xfrm>
            <a:off x="3881946" y="8687269"/>
            <a:ext cx="2968272" cy="4489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4DBADDE5-BDD9-40E7-B82E-0EC818D102BA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64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285" name="Text Box 3"/>
          <p:cNvSpPr txBox="1">
            <a:spLocks noChangeArrowheads="1"/>
          </p:cNvSpPr>
          <p:nvPr/>
        </p:nvSpPr>
        <p:spPr bwMode="auto">
          <a:xfrm>
            <a:off x="3881946" y="8687270"/>
            <a:ext cx="2974498" cy="455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DC51DEB2-6D50-4217-975F-1712AA0C31B7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64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286" name="Text Box 4"/>
          <p:cNvSpPr txBox="1">
            <a:spLocks noChangeArrowheads="1"/>
          </p:cNvSpPr>
          <p:nvPr/>
        </p:nvSpPr>
        <p:spPr bwMode="auto">
          <a:xfrm>
            <a:off x="4313101" y="9414598"/>
            <a:ext cx="3306035" cy="4942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2C152A93-E43D-48DD-92C2-7544799E21A2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64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287" name="AutoShape 5"/>
          <p:cNvSpPr>
            <a:spLocks noChangeArrowheads="1"/>
          </p:cNvSpPr>
          <p:nvPr/>
        </p:nvSpPr>
        <p:spPr bwMode="auto">
          <a:xfrm>
            <a:off x="3885059" y="8685705"/>
            <a:ext cx="2971385" cy="456731"/>
          </a:xfrm>
          <a:custGeom>
            <a:avLst/>
            <a:gdLst>
              <a:gd name="T0" fmla="*/ 3030538 w 3030538"/>
              <a:gd name="T1" fmla="*/ 231775 h 463550"/>
              <a:gd name="T2" fmla="*/ 1515269 w 3030538"/>
              <a:gd name="T3" fmla="*/ 463550 h 463550"/>
              <a:gd name="T4" fmla="*/ 0 w 3030538"/>
              <a:gd name="T5" fmla="*/ 231775 h 463550"/>
              <a:gd name="T6" fmla="*/ 1515269 w 3030538"/>
              <a:gd name="T7" fmla="*/ 0 h 463550"/>
              <a:gd name="T8" fmla="*/ 0 60000 65536"/>
              <a:gd name="T9" fmla="*/ 0 60000 65536"/>
              <a:gd name="T10" fmla="*/ 0 60000 65536"/>
              <a:gd name="T11" fmla="*/ 0 60000 65536"/>
              <a:gd name="T12" fmla="*/ 0 w 3030538"/>
              <a:gd name="T13" fmla="*/ 0 h 463550"/>
              <a:gd name="T14" fmla="*/ 3030538 w 3030538"/>
              <a:gd name="T15" fmla="*/ 463550 h 463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30538" h="463550">
                <a:moveTo>
                  <a:pt x="0" y="0"/>
                </a:moveTo>
                <a:lnTo>
                  <a:pt x="8421" y="0"/>
                </a:lnTo>
                <a:lnTo>
                  <a:pt x="8421" y="1287"/>
                </a:lnTo>
                <a:lnTo>
                  <a:pt x="0" y="128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lIns="19113" tIns="0" rIns="19113" bIns="0" anchor="b"/>
          <a:lstStyle/>
          <a:p>
            <a:pPr marL="195104" indent="-195104" algn="r">
              <a:buFont typeface="Arial" charset="0"/>
              <a:buChar char="•"/>
              <a:tabLst>
                <a:tab pos="195104" algn="l"/>
                <a:tab pos="644623" algn="l"/>
                <a:tab pos="1094142" algn="l"/>
                <a:tab pos="1543661" algn="l"/>
                <a:tab pos="1993180" algn="l"/>
                <a:tab pos="2442699" algn="l"/>
                <a:tab pos="2892218" algn="l"/>
                <a:tab pos="3341738" algn="l"/>
                <a:tab pos="3791257" algn="l"/>
                <a:tab pos="4240776" algn="l"/>
                <a:tab pos="4690295" algn="l"/>
                <a:tab pos="5139814" algn="l"/>
                <a:tab pos="5589333" algn="l"/>
                <a:tab pos="6038852" algn="l"/>
                <a:tab pos="6488371" algn="l"/>
                <a:tab pos="6937890" algn="l"/>
                <a:tab pos="7387409" algn="l"/>
                <a:tab pos="7836928" algn="l"/>
                <a:tab pos="8286447" algn="l"/>
                <a:tab pos="8735966" algn="l"/>
                <a:tab pos="9185485" algn="l"/>
              </a:tabLst>
            </a:pPr>
            <a:fld id="{CD4BF0E0-4CB1-4F31-9DE6-4262A29B5B84}" type="slidenum">
              <a:rPr lang="en-US" sz="1000" i="1">
                <a:solidFill>
                  <a:srgbClr val="000000"/>
                </a:solidFill>
              </a:rPr>
              <a:pPr marL="195104" indent="-195104" algn="r">
                <a:buFont typeface="Arial" charset="0"/>
                <a:buChar char="•"/>
                <a:tabLst>
                  <a:tab pos="195104" algn="l"/>
                  <a:tab pos="644623" algn="l"/>
                  <a:tab pos="1094142" algn="l"/>
                  <a:tab pos="1543661" algn="l"/>
                  <a:tab pos="1993180" algn="l"/>
                  <a:tab pos="2442699" algn="l"/>
                  <a:tab pos="2892218" algn="l"/>
                  <a:tab pos="3341738" algn="l"/>
                  <a:tab pos="3791257" algn="l"/>
                  <a:tab pos="4240776" algn="l"/>
                  <a:tab pos="4690295" algn="l"/>
                  <a:tab pos="5139814" algn="l"/>
                  <a:tab pos="5589333" algn="l"/>
                  <a:tab pos="6038852" algn="l"/>
                  <a:tab pos="6488371" algn="l"/>
                  <a:tab pos="6937890" algn="l"/>
                  <a:tab pos="7387409" algn="l"/>
                  <a:tab pos="7836928" algn="l"/>
                  <a:tab pos="8286447" algn="l"/>
                  <a:tab pos="8735966" algn="l"/>
                  <a:tab pos="9185485" algn="l"/>
                </a:tabLst>
              </a:pPr>
              <a:t>64</a:t>
            </a:fld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97288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686423" y="4343635"/>
            <a:ext cx="5486711" cy="4115269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0521BB1-5C36-475D-A397-DC4AFC4D8988}" type="slidenum">
              <a:rPr lang="en-US">
                <a:latin typeface="Times New Roman" pitchFamily="18" charset="0"/>
              </a:rPr>
              <a:pPr/>
              <a:t>26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3881946" y="8687270"/>
            <a:ext cx="2966715" cy="447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DF7FB0FF-887D-47D4-9271-D0EDDC6078FF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26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56" name="Text Box 2"/>
          <p:cNvSpPr txBox="1">
            <a:spLocks noChangeArrowheads="1"/>
          </p:cNvSpPr>
          <p:nvPr/>
        </p:nvSpPr>
        <p:spPr bwMode="auto">
          <a:xfrm>
            <a:off x="3881946" y="8687269"/>
            <a:ext cx="2968272" cy="4489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ED68D297-9CA5-4D5B-8E5A-070B2E653A4B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26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57" name="Text Box 3"/>
          <p:cNvSpPr txBox="1">
            <a:spLocks noChangeArrowheads="1"/>
          </p:cNvSpPr>
          <p:nvPr/>
        </p:nvSpPr>
        <p:spPr bwMode="auto">
          <a:xfrm>
            <a:off x="3881946" y="8687270"/>
            <a:ext cx="2974498" cy="455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949A28B9-CDF9-4B96-BB61-FF8CEEBFA06C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26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58" name="Text Box 4"/>
          <p:cNvSpPr txBox="1">
            <a:spLocks noChangeArrowheads="1"/>
          </p:cNvSpPr>
          <p:nvPr/>
        </p:nvSpPr>
        <p:spPr bwMode="auto">
          <a:xfrm>
            <a:off x="4313101" y="9414598"/>
            <a:ext cx="3306035" cy="4942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A3491AFC-D3D9-469B-A690-175EDAC3DFE5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26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59" name="AutoShape 5"/>
          <p:cNvSpPr>
            <a:spLocks noChangeArrowheads="1"/>
          </p:cNvSpPr>
          <p:nvPr/>
        </p:nvSpPr>
        <p:spPr bwMode="auto">
          <a:xfrm>
            <a:off x="3885059" y="8685705"/>
            <a:ext cx="2971385" cy="456731"/>
          </a:xfrm>
          <a:custGeom>
            <a:avLst/>
            <a:gdLst>
              <a:gd name="T0" fmla="*/ 3030538 w 3030538"/>
              <a:gd name="T1" fmla="*/ 231775 h 463550"/>
              <a:gd name="T2" fmla="*/ 1515269 w 3030538"/>
              <a:gd name="T3" fmla="*/ 463550 h 463550"/>
              <a:gd name="T4" fmla="*/ 0 w 3030538"/>
              <a:gd name="T5" fmla="*/ 231775 h 463550"/>
              <a:gd name="T6" fmla="*/ 1515269 w 3030538"/>
              <a:gd name="T7" fmla="*/ 0 h 463550"/>
              <a:gd name="T8" fmla="*/ 0 60000 65536"/>
              <a:gd name="T9" fmla="*/ 0 60000 65536"/>
              <a:gd name="T10" fmla="*/ 0 60000 65536"/>
              <a:gd name="T11" fmla="*/ 0 60000 65536"/>
              <a:gd name="T12" fmla="*/ 0 w 3030538"/>
              <a:gd name="T13" fmla="*/ 0 h 463550"/>
              <a:gd name="T14" fmla="*/ 3030538 w 3030538"/>
              <a:gd name="T15" fmla="*/ 463550 h 463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30538" h="463550">
                <a:moveTo>
                  <a:pt x="0" y="0"/>
                </a:moveTo>
                <a:lnTo>
                  <a:pt x="8421" y="0"/>
                </a:lnTo>
                <a:lnTo>
                  <a:pt x="8421" y="1287"/>
                </a:lnTo>
                <a:lnTo>
                  <a:pt x="0" y="128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lIns="19113" tIns="0" rIns="19113" bIns="0" anchor="b"/>
          <a:lstStyle/>
          <a:p>
            <a:pPr marL="195104" indent="-195104" algn="r">
              <a:buFont typeface="Arial" charset="0"/>
              <a:buChar char="•"/>
              <a:tabLst>
                <a:tab pos="195104" algn="l"/>
                <a:tab pos="644623" algn="l"/>
                <a:tab pos="1094142" algn="l"/>
                <a:tab pos="1543661" algn="l"/>
                <a:tab pos="1993180" algn="l"/>
                <a:tab pos="2442699" algn="l"/>
                <a:tab pos="2892218" algn="l"/>
                <a:tab pos="3341738" algn="l"/>
                <a:tab pos="3791257" algn="l"/>
                <a:tab pos="4240776" algn="l"/>
                <a:tab pos="4690295" algn="l"/>
                <a:tab pos="5139814" algn="l"/>
                <a:tab pos="5589333" algn="l"/>
                <a:tab pos="6038852" algn="l"/>
                <a:tab pos="6488371" algn="l"/>
                <a:tab pos="6937890" algn="l"/>
                <a:tab pos="7387409" algn="l"/>
                <a:tab pos="7836928" algn="l"/>
                <a:tab pos="8286447" algn="l"/>
                <a:tab pos="8735966" algn="l"/>
                <a:tab pos="9185485" algn="l"/>
              </a:tabLst>
            </a:pPr>
            <a:fld id="{C15E0CEC-6D90-4B3C-A286-A2D37714E9E2}" type="slidenum">
              <a:rPr lang="en-US" sz="1000" i="1">
                <a:solidFill>
                  <a:srgbClr val="000000"/>
                </a:solidFill>
              </a:rPr>
              <a:pPr marL="195104" indent="-195104" algn="r">
                <a:buFont typeface="Arial" charset="0"/>
                <a:buChar char="•"/>
                <a:tabLst>
                  <a:tab pos="195104" algn="l"/>
                  <a:tab pos="644623" algn="l"/>
                  <a:tab pos="1094142" algn="l"/>
                  <a:tab pos="1543661" algn="l"/>
                  <a:tab pos="1993180" algn="l"/>
                  <a:tab pos="2442699" algn="l"/>
                  <a:tab pos="2892218" algn="l"/>
                  <a:tab pos="3341738" algn="l"/>
                  <a:tab pos="3791257" algn="l"/>
                  <a:tab pos="4240776" algn="l"/>
                  <a:tab pos="4690295" algn="l"/>
                  <a:tab pos="5139814" algn="l"/>
                  <a:tab pos="5589333" algn="l"/>
                  <a:tab pos="6038852" algn="l"/>
                  <a:tab pos="6488371" algn="l"/>
                  <a:tab pos="6937890" algn="l"/>
                  <a:tab pos="7387409" algn="l"/>
                  <a:tab pos="7836928" algn="l"/>
                  <a:tab pos="8286447" algn="l"/>
                  <a:tab pos="8735966" algn="l"/>
                  <a:tab pos="9185485" algn="l"/>
                </a:tabLst>
              </a:pPr>
              <a:t>26</a:t>
            </a:fld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74760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686423" y="4343635"/>
            <a:ext cx="5486711" cy="4115269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853CEC4-2D32-4660-939E-9C767EC309CF}" type="slidenum">
              <a:rPr lang="en-US">
                <a:latin typeface="Times New Roman" pitchFamily="18" charset="0"/>
              </a:rPr>
              <a:pPr/>
              <a:t>65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3881946" y="8687270"/>
            <a:ext cx="2966715" cy="447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F0D62663-6C4B-47B5-9641-C276A4CAF108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65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08" name="Text Box 2"/>
          <p:cNvSpPr txBox="1">
            <a:spLocks noChangeArrowheads="1"/>
          </p:cNvSpPr>
          <p:nvPr/>
        </p:nvSpPr>
        <p:spPr bwMode="auto">
          <a:xfrm>
            <a:off x="3881946" y="8687269"/>
            <a:ext cx="2968272" cy="4489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9358282B-641E-4F81-9D30-95FBAF5A971E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65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09" name="Text Box 3"/>
          <p:cNvSpPr txBox="1">
            <a:spLocks noChangeArrowheads="1"/>
          </p:cNvSpPr>
          <p:nvPr/>
        </p:nvSpPr>
        <p:spPr bwMode="auto">
          <a:xfrm>
            <a:off x="3881946" y="8687270"/>
            <a:ext cx="2974498" cy="455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FA9FC138-6ED1-4717-9702-7E119BE8DC7D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65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10" name="Text Box 4"/>
          <p:cNvSpPr txBox="1">
            <a:spLocks noChangeArrowheads="1"/>
          </p:cNvSpPr>
          <p:nvPr/>
        </p:nvSpPr>
        <p:spPr bwMode="auto">
          <a:xfrm>
            <a:off x="4313101" y="9414598"/>
            <a:ext cx="3306035" cy="4942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2D48D527-7ECB-4363-8660-E1A703D45757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65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11" name="AutoShape 5"/>
          <p:cNvSpPr>
            <a:spLocks noChangeArrowheads="1"/>
          </p:cNvSpPr>
          <p:nvPr/>
        </p:nvSpPr>
        <p:spPr bwMode="auto">
          <a:xfrm>
            <a:off x="3885059" y="8685705"/>
            <a:ext cx="2971385" cy="456731"/>
          </a:xfrm>
          <a:custGeom>
            <a:avLst/>
            <a:gdLst>
              <a:gd name="T0" fmla="*/ 3030538 w 3030538"/>
              <a:gd name="T1" fmla="*/ 231775 h 463550"/>
              <a:gd name="T2" fmla="*/ 1515269 w 3030538"/>
              <a:gd name="T3" fmla="*/ 463550 h 463550"/>
              <a:gd name="T4" fmla="*/ 0 w 3030538"/>
              <a:gd name="T5" fmla="*/ 231775 h 463550"/>
              <a:gd name="T6" fmla="*/ 1515269 w 3030538"/>
              <a:gd name="T7" fmla="*/ 0 h 463550"/>
              <a:gd name="T8" fmla="*/ 0 60000 65536"/>
              <a:gd name="T9" fmla="*/ 0 60000 65536"/>
              <a:gd name="T10" fmla="*/ 0 60000 65536"/>
              <a:gd name="T11" fmla="*/ 0 60000 65536"/>
              <a:gd name="T12" fmla="*/ 0 w 3030538"/>
              <a:gd name="T13" fmla="*/ 0 h 463550"/>
              <a:gd name="T14" fmla="*/ 3030538 w 3030538"/>
              <a:gd name="T15" fmla="*/ 463550 h 463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30538" h="463550">
                <a:moveTo>
                  <a:pt x="0" y="0"/>
                </a:moveTo>
                <a:lnTo>
                  <a:pt x="8421" y="0"/>
                </a:lnTo>
                <a:lnTo>
                  <a:pt x="8421" y="1287"/>
                </a:lnTo>
                <a:lnTo>
                  <a:pt x="0" y="128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lIns="19113" tIns="0" rIns="19113" bIns="0" anchor="b"/>
          <a:lstStyle/>
          <a:p>
            <a:pPr marL="195104" indent="-195104" algn="r">
              <a:buFont typeface="Arial" charset="0"/>
              <a:buChar char="•"/>
              <a:tabLst>
                <a:tab pos="195104" algn="l"/>
                <a:tab pos="644623" algn="l"/>
                <a:tab pos="1094142" algn="l"/>
                <a:tab pos="1543661" algn="l"/>
                <a:tab pos="1993180" algn="l"/>
                <a:tab pos="2442699" algn="l"/>
                <a:tab pos="2892218" algn="l"/>
                <a:tab pos="3341738" algn="l"/>
                <a:tab pos="3791257" algn="l"/>
                <a:tab pos="4240776" algn="l"/>
                <a:tab pos="4690295" algn="l"/>
                <a:tab pos="5139814" algn="l"/>
                <a:tab pos="5589333" algn="l"/>
                <a:tab pos="6038852" algn="l"/>
                <a:tab pos="6488371" algn="l"/>
                <a:tab pos="6937890" algn="l"/>
                <a:tab pos="7387409" algn="l"/>
                <a:tab pos="7836928" algn="l"/>
                <a:tab pos="8286447" algn="l"/>
                <a:tab pos="8735966" algn="l"/>
                <a:tab pos="9185485" algn="l"/>
              </a:tabLst>
            </a:pPr>
            <a:fld id="{869745AD-076B-46B0-AA11-C2681DFB963A}" type="slidenum">
              <a:rPr lang="en-US" sz="1000" i="1">
                <a:solidFill>
                  <a:srgbClr val="000000"/>
                </a:solidFill>
              </a:rPr>
              <a:pPr marL="195104" indent="-195104" algn="r">
                <a:buFont typeface="Arial" charset="0"/>
                <a:buChar char="•"/>
                <a:tabLst>
                  <a:tab pos="195104" algn="l"/>
                  <a:tab pos="644623" algn="l"/>
                  <a:tab pos="1094142" algn="l"/>
                  <a:tab pos="1543661" algn="l"/>
                  <a:tab pos="1993180" algn="l"/>
                  <a:tab pos="2442699" algn="l"/>
                  <a:tab pos="2892218" algn="l"/>
                  <a:tab pos="3341738" algn="l"/>
                  <a:tab pos="3791257" algn="l"/>
                  <a:tab pos="4240776" algn="l"/>
                  <a:tab pos="4690295" algn="l"/>
                  <a:tab pos="5139814" algn="l"/>
                  <a:tab pos="5589333" algn="l"/>
                  <a:tab pos="6038852" algn="l"/>
                  <a:tab pos="6488371" algn="l"/>
                  <a:tab pos="6937890" algn="l"/>
                  <a:tab pos="7387409" algn="l"/>
                  <a:tab pos="7836928" algn="l"/>
                  <a:tab pos="8286447" algn="l"/>
                  <a:tab pos="8735966" algn="l"/>
                  <a:tab pos="9185485" algn="l"/>
                </a:tabLst>
              </a:pPr>
              <a:t>65</a:t>
            </a:fld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98312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686423" y="4343635"/>
            <a:ext cx="5486711" cy="4115269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81E4891-B22E-4311-9994-409044AFC7A8}" type="slidenum">
              <a:rPr lang="en-US">
                <a:latin typeface="Times New Roman" pitchFamily="18" charset="0"/>
              </a:rPr>
              <a:pPr/>
              <a:t>66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99331" name="Text Box 1"/>
          <p:cNvSpPr txBox="1">
            <a:spLocks noChangeArrowheads="1"/>
          </p:cNvSpPr>
          <p:nvPr/>
        </p:nvSpPr>
        <p:spPr bwMode="auto">
          <a:xfrm>
            <a:off x="3881946" y="8687270"/>
            <a:ext cx="2966715" cy="447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23ED02D6-04DA-4E52-940F-59D383E7599A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66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32" name="Text Box 2"/>
          <p:cNvSpPr txBox="1">
            <a:spLocks noChangeArrowheads="1"/>
          </p:cNvSpPr>
          <p:nvPr/>
        </p:nvSpPr>
        <p:spPr bwMode="auto">
          <a:xfrm>
            <a:off x="3881946" y="8687269"/>
            <a:ext cx="2968272" cy="4489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8C04B499-CF7E-4DD3-8D4B-ED498D2B8F7E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66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33" name="Text Box 3"/>
          <p:cNvSpPr txBox="1">
            <a:spLocks noChangeArrowheads="1"/>
          </p:cNvSpPr>
          <p:nvPr/>
        </p:nvSpPr>
        <p:spPr bwMode="auto">
          <a:xfrm>
            <a:off x="3881946" y="8687270"/>
            <a:ext cx="2974498" cy="455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016FC543-8FC6-435D-A4D5-5D45E0A3E094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66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34" name="Text Box 4"/>
          <p:cNvSpPr txBox="1">
            <a:spLocks noChangeArrowheads="1"/>
          </p:cNvSpPr>
          <p:nvPr/>
        </p:nvSpPr>
        <p:spPr bwMode="auto">
          <a:xfrm>
            <a:off x="4313101" y="9414598"/>
            <a:ext cx="3306035" cy="4942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56ED55CA-2F9A-4ACD-BD37-97ACD53F4CED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66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35" name="AutoShape 5"/>
          <p:cNvSpPr>
            <a:spLocks noChangeArrowheads="1"/>
          </p:cNvSpPr>
          <p:nvPr/>
        </p:nvSpPr>
        <p:spPr bwMode="auto">
          <a:xfrm>
            <a:off x="3885059" y="8685705"/>
            <a:ext cx="2971385" cy="456731"/>
          </a:xfrm>
          <a:custGeom>
            <a:avLst/>
            <a:gdLst>
              <a:gd name="T0" fmla="*/ 3030538 w 3030538"/>
              <a:gd name="T1" fmla="*/ 231775 h 463550"/>
              <a:gd name="T2" fmla="*/ 1515269 w 3030538"/>
              <a:gd name="T3" fmla="*/ 463550 h 463550"/>
              <a:gd name="T4" fmla="*/ 0 w 3030538"/>
              <a:gd name="T5" fmla="*/ 231775 h 463550"/>
              <a:gd name="T6" fmla="*/ 1515269 w 3030538"/>
              <a:gd name="T7" fmla="*/ 0 h 463550"/>
              <a:gd name="T8" fmla="*/ 0 60000 65536"/>
              <a:gd name="T9" fmla="*/ 0 60000 65536"/>
              <a:gd name="T10" fmla="*/ 0 60000 65536"/>
              <a:gd name="T11" fmla="*/ 0 60000 65536"/>
              <a:gd name="T12" fmla="*/ 0 w 3030538"/>
              <a:gd name="T13" fmla="*/ 0 h 463550"/>
              <a:gd name="T14" fmla="*/ 3030538 w 3030538"/>
              <a:gd name="T15" fmla="*/ 463550 h 463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30538" h="463550">
                <a:moveTo>
                  <a:pt x="0" y="0"/>
                </a:moveTo>
                <a:lnTo>
                  <a:pt x="8421" y="0"/>
                </a:lnTo>
                <a:lnTo>
                  <a:pt x="8421" y="1287"/>
                </a:lnTo>
                <a:lnTo>
                  <a:pt x="0" y="128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lIns="19113" tIns="0" rIns="19113" bIns="0" anchor="b"/>
          <a:lstStyle/>
          <a:p>
            <a:pPr marL="195104" indent="-195104" algn="r">
              <a:buFont typeface="Arial" charset="0"/>
              <a:buChar char="•"/>
              <a:tabLst>
                <a:tab pos="195104" algn="l"/>
                <a:tab pos="644623" algn="l"/>
                <a:tab pos="1094142" algn="l"/>
                <a:tab pos="1543661" algn="l"/>
                <a:tab pos="1993180" algn="l"/>
                <a:tab pos="2442699" algn="l"/>
                <a:tab pos="2892218" algn="l"/>
                <a:tab pos="3341738" algn="l"/>
                <a:tab pos="3791257" algn="l"/>
                <a:tab pos="4240776" algn="l"/>
                <a:tab pos="4690295" algn="l"/>
                <a:tab pos="5139814" algn="l"/>
                <a:tab pos="5589333" algn="l"/>
                <a:tab pos="6038852" algn="l"/>
                <a:tab pos="6488371" algn="l"/>
                <a:tab pos="6937890" algn="l"/>
                <a:tab pos="7387409" algn="l"/>
                <a:tab pos="7836928" algn="l"/>
                <a:tab pos="8286447" algn="l"/>
                <a:tab pos="8735966" algn="l"/>
                <a:tab pos="9185485" algn="l"/>
              </a:tabLst>
            </a:pPr>
            <a:fld id="{9E219CBE-3882-4D32-8297-B001F8DA39A5}" type="slidenum">
              <a:rPr lang="en-US" sz="1000" i="1">
                <a:solidFill>
                  <a:srgbClr val="000000"/>
                </a:solidFill>
              </a:rPr>
              <a:pPr marL="195104" indent="-195104" algn="r">
                <a:buFont typeface="Arial" charset="0"/>
                <a:buChar char="•"/>
                <a:tabLst>
                  <a:tab pos="195104" algn="l"/>
                  <a:tab pos="644623" algn="l"/>
                  <a:tab pos="1094142" algn="l"/>
                  <a:tab pos="1543661" algn="l"/>
                  <a:tab pos="1993180" algn="l"/>
                  <a:tab pos="2442699" algn="l"/>
                  <a:tab pos="2892218" algn="l"/>
                  <a:tab pos="3341738" algn="l"/>
                  <a:tab pos="3791257" algn="l"/>
                  <a:tab pos="4240776" algn="l"/>
                  <a:tab pos="4690295" algn="l"/>
                  <a:tab pos="5139814" algn="l"/>
                  <a:tab pos="5589333" algn="l"/>
                  <a:tab pos="6038852" algn="l"/>
                  <a:tab pos="6488371" algn="l"/>
                  <a:tab pos="6937890" algn="l"/>
                  <a:tab pos="7387409" algn="l"/>
                  <a:tab pos="7836928" algn="l"/>
                  <a:tab pos="8286447" algn="l"/>
                  <a:tab pos="8735966" algn="l"/>
                  <a:tab pos="9185485" algn="l"/>
                </a:tabLst>
              </a:pPr>
              <a:t>66</a:t>
            </a:fld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99336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686423" y="4343635"/>
            <a:ext cx="5486711" cy="4115269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74C14A9-9B4D-4D0C-AF72-1AB66DEE58D5}" type="slidenum">
              <a:rPr lang="en-US">
                <a:latin typeface="Times New Roman" pitchFamily="18" charset="0"/>
              </a:rPr>
              <a:pPr/>
              <a:t>67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00355" name="Text Box 1"/>
          <p:cNvSpPr txBox="1">
            <a:spLocks noChangeArrowheads="1"/>
          </p:cNvSpPr>
          <p:nvPr/>
        </p:nvSpPr>
        <p:spPr bwMode="auto">
          <a:xfrm>
            <a:off x="3881946" y="8687270"/>
            <a:ext cx="2966715" cy="447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9D9D1466-000C-4F2F-B17F-C69653A9D36D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67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56" name="Text Box 2"/>
          <p:cNvSpPr txBox="1">
            <a:spLocks noChangeArrowheads="1"/>
          </p:cNvSpPr>
          <p:nvPr/>
        </p:nvSpPr>
        <p:spPr bwMode="auto">
          <a:xfrm>
            <a:off x="3881946" y="8687269"/>
            <a:ext cx="2968272" cy="4489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E190D987-0F48-4116-A003-EA23180EF6CA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67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57" name="Text Box 3"/>
          <p:cNvSpPr txBox="1">
            <a:spLocks noChangeArrowheads="1"/>
          </p:cNvSpPr>
          <p:nvPr/>
        </p:nvSpPr>
        <p:spPr bwMode="auto">
          <a:xfrm>
            <a:off x="3881946" y="8687270"/>
            <a:ext cx="2974498" cy="455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273A4667-042C-48C7-8495-8F0686EC929F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67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58" name="Text Box 4"/>
          <p:cNvSpPr txBox="1">
            <a:spLocks noChangeArrowheads="1"/>
          </p:cNvSpPr>
          <p:nvPr/>
        </p:nvSpPr>
        <p:spPr bwMode="auto">
          <a:xfrm>
            <a:off x="4313101" y="9414598"/>
            <a:ext cx="3306035" cy="4942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99A514F0-07CC-4A27-AF9D-3399F7A06890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67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59" name="AutoShape 5"/>
          <p:cNvSpPr>
            <a:spLocks noChangeArrowheads="1"/>
          </p:cNvSpPr>
          <p:nvPr/>
        </p:nvSpPr>
        <p:spPr bwMode="auto">
          <a:xfrm>
            <a:off x="3885059" y="8685705"/>
            <a:ext cx="2971385" cy="456731"/>
          </a:xfrm>
          <a:custGeom>
            <a:avLst/>
            <a:gdLst>
              <a:gd name="T0" fmla="*/ 3030538 w 3030538"/>
              <a:gd name="T1" fmla="*/ 231775 h 463550"/>
              <a:gd name="T2" fmla="*/ 1515269 w 3030538"/>
              <a:gd name="T3" fmla="*/ 463550 h 463550"/>
              <a:gd name="T4" fmla="*/ 0 w 3030538"/>
              <a:gd name="T5" fmla="*/ 231775 h 463550"/>
              <a:gd name="T6" fmla="*/ 1515269 w 3030538"/>
              <a:gd name="T7" fmla="*/ 0 h 463550"/>
              <a:gd name="T8" fmla="*/ 0 60000 65536"/>
              <a:gd name="T9" fmla="*/ 0 60000 65536"/>
              <a:gd name="T10" fmla="*/ 0 60000 65536"/>
              <a:gd name="T11" fmla="*/ 0 60000 65536"/>
              <a:gd name="T12" fmla="*/ 0 w 3030538"/>
              <a:gd name="T13" fmla="*/ 0 h 463550"/>
              <a:gd name="T14" fmla="*/ 3030538 w 3030538"/>
              <a:gd name="T15" fmla="*/ 463550 h 463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30538" h="463550">
                <a:moveTo>
                  <a:pt x="0" y="0"/>
                </a:moveTo>
                <a:lnTo>
                  <a:pt x="8421" y="0"/>
                </a:lnTo>
                <a:lnTo>
                  <a:pt x="8421" y="1287"/>
                </a:lnTo>
                <a:lnTo>
                  <a:pt x="0" y="128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lIns="19113" tIns="0" rIns="19113" bIns="0" anchor="b"/>
          <a:lstStyle/>
          <a:p>
            <a:pPr marL="195104" indent="-195104" algn="r">
              <a:buFont typeface="Arial" charset="0"/>
              <a:buChar char="•"/>
              <a:tabLst>
                <a:tab pos="195104" algn="l"/>
                <a:tab pos="644623" algn="l"/>
                <a:tab pos="1094142" algn="l"/>
                <a:tab pos="1543661" algn="l"/>
                <a:tab pos="1993180" algn="l"/>
                <a:tab pos="2442699" algn="l"/>
                <a:tab pos="2892218" algn="l"/>
                <a:tab pos="3341738" algn="l"/>
                <a:tab pos="3791257" algn="l"/>
                <a:tab pos="4240776" algn="l"/>
                <a:tab pos="4690295" algn="l"/>
                <a:tab pos="5139814" algn="l"/>
                <a:tab pos="5589333" algn="l"/>
                <a:tab pos="6038852" algn="l"/>
                <a:tab pos="6488371" algn="l"/>
                <a:tab pos="6937890" algn="l"/>
                <a:tab pos="7387409" algn="l"/>
                <a:tab pos="7836928" algn="l"/>
                <a:tab pos="8286447" algn="l"/>
                <a:tab pos="8735966" algn="l"/>
                <a:tab pos="9185485" algn="l"/>
              </a:tabLst>
            </a:pPr>
            <a:fld id="{EF15BE3C-0535-486B-B847-8F899166A593}" type="slidenum">
              <a:rPr lang="en-US" sz="1000" i="1">
                <a:solidFill>
                  <a:srgbClr val="000000"/>
                </a:solidFill>
              </a:rPr>
              <a:pPr marL="195104" indent="-195104" algn="r">
                <a:buFont typeface="Arial" charset="0"/>
                <a:buChar char="•"/>
                <a:tabLst>
                  <a:tab pos="195104" algn="l"/>
                  <a:tab pos="644623" algn="l"/>
                  <a:tab pos="1094142" algn="l"/>
                  <a:tab pos="1543661" algn="l"/>
                  <a:tab pos="1993180" algn="l"/>
                  <a:tab pos="2442699" algn="l"/>
                  <a:tab pos="2892218" algn="l"/>
                  <a:tab pos="3341738" algn="l"/>
                  <a:tab pos="3791257" algn="l"/>
                  <a:tab pos="4240776" algn="l"/>
                  <a:tab pos="4690295" algn="l"/>
                  <a:tab pos="5139814" algn="l"/>
                  <a:tab pos="5589333" algn="l"/>
                  <a:tab pos="6038852" algn="l"/>
                  <a:tab pos="6488371" algn="l"/>
                  <a:tab pos="6937890" algn="l"/>
                  <a:tab pos="7387409" algn="l"/>
                  <a:tab pos="7836928" algn="l"/>
                  <a:tab pos="8286447" algn="l"/>
                  <a:tab pos="8735966" algn="l"/>
                  <a:tab pos="9185485" algn="l"/>
                </a:tabLst>
              </a:pPr>
              <a:t>67</a:t>
            </a:fld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100360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686423" y="4343635"/>
            <a:ext cx="5486711" cy="4115269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77BE888-8C91-40FF-BF8E-34EAA3825F93}" type="slidenum">
              <a:rPr lang="en-US">
                <a:latin typeface="Times New Roman" pitchFamily="18" charset="0"/>
              </a:rPr>
              <a:pPr/>
              <a:t>68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01379" name="Text Box 1"/>
          <p:cNvSpPr txBox="1">
            <a:spLocks noChangeArrowheads="1"/>
          </p:cNvSpPr>
          <p:nvPr/>
        </p:nvSpPr>
        <p:spPr bwMode="auto">
          <a:xfrm>
            <a:off x="3881946" y="8687270"/>
            <a:ext cx="2966715" cy="447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C4C27465-81F3-475D-89FD-2F858CDD0B71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68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1380" name="Text Box 2"/>
          <p:cNvSpPr txBox="1">
            <a:spLocks noChangeArrowheads="1"/>
          </p:cNvSpPr>
          <p:nvPr/>
        </p:nvSpPr>
        <p:spPr bwMode="auto">
          <a:xfrm>
            <a:off x="3881946" y="8687269"/>
            <a:ext cx="2968272" cy="4489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92A51059-332D-4F34-82DA-5F52EF87FD66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68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1381" name="Text Box 3"/>
          <p:cNvSpPr txBox="1">
            <a:spLocks noChangeArrowheads="1"/>
          </p:cNvSpPr>
          <p:nvPr/>
        </p:nvSpPr>
        <p:spPr bwMode="auto">
          <a:xfrm>
            <a:off x="3881946" y="8687270"/>
            <a:ext cx="2974498" cy="455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9EB3AD21-1FD9-4814-90B1-CD0E7D4E6513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68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1382" name="Text Box 4"/>
          <p:cNvSpPr txBox="1">
            <a:spLocks noChangeArrowheads="1"/>
          </p:cNvSpPr>
          <p:nvPr/>
        </p:nvSpPr>
        <p:spPr bwMode="auto">
          <a:xfrm>
            <a:off x="4313101" y="9414598"/>
            <a:ext cx="3306035" cy="4942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ADB70C74-0B98-4C51-B465-93FE83220219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68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1383" name="AutoShape 5"/>
          <p:cNvSpPr>
            <a:spLocks noChangeArrowheads="1"/>
          </p:cNvSpPr>
          <p:nvPr/>
        </p:nvSpPr>
        <p:spPr bwMode="auto">
          <a:xfrm>
            <a:off x="3885059" y="8685705"/>
            <a:ext cx="2971385" cy="456731"/>
          </a:xfrm>
          <a:custGeom>
            <a:avLst/>
            <a:gdLst>
              <a:gd name="T0" fmla="*/ 3030538 w 3030538"/>
              <a:gd name="T1" fmla="*/ 231775 h 463550"/>
              <a:gd name="T2" fmla="*/ 1515269 w 3030538"/>
              <a:gd name="T3" fmla="*/ 463550 h 463550"/>
              <a:gd name="T4" fmla="*/ 0 w 3030538"/>
              <a:gd name="T5" fmla="*/ 231775 h 463550"/>
              <a:gd name="T6" fmla="*/ 1515269 w 3030538"/>
              <a:gd name="T7" fmla="*/ 0 h 463550"/>
              <a:gd name="T8" fmla="*/ 0 60000 65536"/>
              <a:gd name="T9" fmla="*/ 0 60000 65536"/>
              <a:gd name="T10" fmla="*/ 0 60000 65536"/>
              <a:gd name="T11" fmla="*/ 0 60000 65536"/>
              <a:gd name="T12" fmla="*/ 0 w 3030538"/>
              <a:gd name="T13" fmla="*/ 0 h 463550"/>
              <a:gd name="T14" fmla="*/ 3030538 w 3030538"/>
              <a:gd name="T15" fmla="*/ 463550 h 463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30538" h="463550">
                <a:moveTo>
                  <a:pt x="0" y="0"/>
                </a:moveTo>
                <a:lnTo>
                  <a:pt x="8421" y="0"/>
                </a:lnTo>
                <a:lnTo>
                  <a:pt x="8421" y="1287"/>
                </a:lnTo>
                <a:lnTo>
                  <a:pt x="0" y="128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lIns="19113" tIns="0" rIns="19113" bIns="0" anchor="b"/>
          <a:lstStyle/>
          <a:p>
            <a:pPr marL="195104" indent="-195104" algn="r">
              <a:buFont typeface="Arial" charset="0"/>
              <a:buChar char="•"/>
              <a:tabLst>
                <a:tab pos="195104" algn="l"/>
                <a:tab pos="644623" algn="l"/>
                <a:tab pos="1094142" algn="l"/>
                <a:tab pos="1543661" algn="l"/>
                <a:tab pos="1993180" algn="l"/>
                <a:tab pos="2442699" algn="l"/>
                <a:tab pos="2892218" algn="l"/>
                <a:tab pos="3341738" algn="l"/>
                <a:tab pos="3791257" algn="l"/>
                <a:tab pos="4240776" algn="l"/>
                <a:tab pos="4690295" algn="l"/>
                <a:tab pos="5139814" algn="l"/>
                <a:tab pos="5589333" algn="l"/>
                <a:tab pos="6038852" algn="l"/>
                <a:tab pos="6488371" algn="l"/>
                <a:tab pos="6937890" algn="l"/>
                <a:tab pos="7387409" algn="l"/>
                <a:tab pos="7836928" algn="l"/>
                <a:tab pos="8286447" algn="l"/>
                <a:tab pos="8735966" algn="l"/>
                <a:tab pos="9185485" algn="l"/>
              </a:tabLst>
            </a:pPr>
            <a:fld id="{1CD81CD9-1454-4F66-B872-23D706AA3921}" type="slidenum">
              <a:rPr lang="en-US" sz="1000" i="1">
                <a:solidFill>
                  <a:srgbClr val="000000"/>
                </a:solidFill>
              </a:rPr>
              <a:pPr marL="195104" indent="-195104" algn="r">
                <a:buFont typeface="Arial" charset="0"/>
                <a:buChar char="•"/>
                <a:tabLst>
                  <a:tab pos="195104" algn="l"/>
                  <a:tab pos="644623" algn="l"/>
                  <a:tab pos="1094142" algn="l"/>
                  <a:tab pos="1543661" algn="l"/>
                  <a:tab pos="1993180" algn="l"/>
                  <a:tab pos="2442699" algn="l"/>
                  <a:tab pos="2892218" algn="l"/>
                  <a:tab pos="3341738" algn="l"/>
                  <a:tab pos="3791257" algn="l"/>
                  <a:tab pos="4240776" algn="l"/>
                  <a:tab pos="4690295" algn="l"/>
                  <a:tab pos="5139814" algn="l"/>
                  <a:tab pos="5589333" algn="l"/>
                  <a:tab pos="6038852" algn="l"/>
                  <a:tab pos="6488371" algn="l"/>
                  <a:tab pos="6937890" algn="l"/>
                  <a:tab pos="7387409" algn="l"/>
                  <a:tab pos="7836928" algn="l"/>
                  <a:tab pos="8286447" algn="l"/>
                  <a:tab pos="8735966" algn="l"/>
                  <a:tab pos="9185485" algn="l"/>
                </a:tabLst>
              </a:pPr>
              <a:t>68</a:t>
            </a:fld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101384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686423" y="4343635"/>
            <a:ext cx="5486711" cy="4115269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9EA873E-420E-4A37-B3A7-F39AEB4A287D}" type="slidenum">
              <a:rPr lang="en-US">
                <a:latin typeface="Times New Roman" pitchFamily="18" charset="0"/>
              </a:rPr>
              <a:pPr/>
              <a:t>70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1859" name="Text Box 1"/>
          <p:cNvSpPr txBox="1">
            <a:spLocks noChangeArrowheads="1"/>
          </p:cNvSpPr>
          <p:nvPr/>
        </p:nvSpPr>
        <p:spPr bwMode="auto">
          <a:xfrm>
            <a:off x="3881946" y="8687270"/>
            <a:ext cx="2966715" cy="447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80924A58-4B27-4180-8A7E-8A0B52842473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70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1860" name="Text Box 2"/>
          <p:cNvSpPr txBox="1">
            <a:spLocks noChangeArrowheads="1"/>
          </p:cNvSpPr>
          <p:nvPr/>
        </p:nvSpPr>
        <p:spPr bwMode="auto">
          <a:xfrm>
            <a:off x="3881946" y="8687269"/>
            <a:ext cx="2968272" cy="4489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FCC0E932-564A-4D0B-BA41-38DC113F8940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70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1861" name="Text Box 3"/>
          <p:cNvSpPr txBox="1">
            <a:spLocks noChangeArrowheads="1"/>
          </p:cNvSpPr>
          <p:nvPr/>
        </p:nvSpPr>
        <p:spPr bwMode="auto">
          <a:xfrm>
            <a:off x="3881946" y="8687270"/>
            <a:ext cx="2974498" cy="455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3BD38B99-D74B-4A53-A335-3F87C586DA30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70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1862" name="Text Box 4"/>
          <p:cNvSpPr txBox="1">
            <a:spLocks noChangeArrowheads="1"/>
          </p:cNvSpPr>
          <p:nvPr/>
        </p:nvSpPr>
        <p:spPr bwMode="auto">
          <a:xfrm>
            <a:off x="4313101" y="9414598"/>
            <a:ext cx="3306035" cy="4942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5A5CCF56-CBA7-4ACF-917E-35E9036EFAEA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70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1863" name="AutoShape 5"/>
          <p:cNvSpPr>
            <a:spLocks noChangeArrowheads="1"/>
          </p:cNvSpPr>
          <p:nvPr/>
        </p:nvSpPr>
        <p:spPr bwMode="auto">
          <a:xfrm>
            <a:off x="3885059" y="8685705"/>
            <a:ext cx="2971385" cy="456731"/>
          </a:xfrm>
          <a:custGeom>
            <a:avLst/>
            <a:gdLst>
              <a:gd name="T0" fmla="*/ 3030538 w 3030538"/>
              <a:gd name="T1" fmla="*/ 231775 h 463550"/>
              <a:gd name="T2" fmla="*/ 1515269 w 3030538"/>
              <a:gd name="T3" fmla="*/ 463550 h 463550"/>
              <a:gd name="T4" fmla="*/ 0 w 3030538"/>
              <a:gd name="T5" fmla="*/ 231775 h 463550"/>
              <a:gd name="T6" fmla="*/ 1515269 w 3030538"/>
              <a:gd name="T7" fmla="*/ 0 h 463550"/>
              <a:gd name="T8" fmla="*/ 0 60000 65536"/>
              <a:gd name="T9" fmla="*/ 0 60000 65536"/>
              <a:gd name="T10" fmla="*/ 0 60000 65536"/>
              <a:gd name="T11" fmla="*/ 0 60000 65536"/>
              <a:gd name="T12" fmla="*/ 0 w 3030538"/>
              <a:gd name="T13" fmla="*/ 0 h 463550"/>
              <a:gd name="T14" fmla="*/ 3030538 w 3030538"/>
              <a:gd name="T15" fmla="*/ 463550 h 463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30538" h="463550">
                <a:moveTo>
                  <a:pt x="0" y="0"/>
                </a:moveTo>
                <a:lnTo>
                  <a:pt x="8421" y="0"/>
                </a:lnTo>
                <a:lnTo>
                  <a:pt x="8421" y="1287"/>
                </a:lnTo>
                <a:lnTo>
                  <a:pt x="0" y="128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lIns="19113" tIns="0" rIns="19113" bIns="0" anchor="b"/>
          <a:lstStyle/>
          <a:p>
            <a:pPr marL="195104" indent="-195104" algn="r">
              <a:buFont typeface="Arial" charset="0"/>
              <a:buChar char="•"/>
              <a:tabLst>
                <a:tab pos="195104" algn="l"/>
                <a:tab pos="644623" algn="l"/>
                <a:tab pos="1094142" algn="l"/>
                <a:tab pos="1543661" algn="l"/>
                <a:tab pos="1993180" algn="l"/>
                <a:tab pos="2442699" algn="l"/>
                <a:tab pos="2892218" algn="l"/>
                <a:tab pos="3341738" algn="l"/>
                <a:tab pos="3791257" algn="l"/>
                <a:tab pos="4240776" algn="l"/>
                <a:tab pos="4690295" algn="l"/>
                <a:tab pos="5139814" algn="l"/>
                <a:tab pos="5589333" algn="l"/>
                <a:tab pos="6038852" algn="l"/>
                <a:tab pos="6488371" algn="l"/>
                <a:tab pos="6937890" algn="l"/>
                <a:tab pos="7387409" algn="l"/>
                <a:tab pos="7836928" algn="l"/>
                <a:tab pos="8286447" algn="l"/>
                <a:tab pos="8735966" algn="l"/>
                <a:tab pos="9185485" algn="l"/>
              </a:tabLst>
            </a:pPr>
            <a:fld id="{1FBAFD6C-C788-49B7-B7B1-29C76FADC65E}" type="slidenum">
              <a:rPr lang="en-US" sz="1000" i="1">
                <a:solidFill>
                  <a:srgbClr val="000000"/>
                </a:solidFill>
              </a:rPr>
              <a:pPr marL="195104" indent="-195104" algn="r">
                <a:buFont typeface="Arial" charset="0"/>
                <a:buChar char="•"/>
                <a:tabLst>
                  <a:tab pos="195104" algn="l"/>
                  <a:tab pos="644623" algn="l"/>
                  <a:tab pos="1094142" algn="l"/>
                  <a:tab pos="1543661" algn="l"/>
                  <a:tab pos="1993180" algn="l"/>
                  <a:tab pos="2442699" algn="l"/>
                  <a:tab pos="2892218" algn="l"/>
                  <a:tab pos="3341738" algn="l"/>
                  <a:tab pos="3791257" algn="l"/>
                  <a:tab pos="4240776" algn="l"/>
                  <a:tab pos="4690295" algn="l"/>
                  <a:tab pos="5139814" algn="l"/>
                  <a:tab pos="5589333" algn="l"/>
                  <a:tab pos="6038852" algn="l"/>
                  <a:tab pos="6488371" algn="l"/>
                  <a:tab pos="6937890" algn="l"/>
                  <a:tab pos="7387409" algn="l"/>
                  <a:tab pos="7836928" algn="l"/>
                  <a:tab pos="8286447" algn="l"/>
                  <a:tab pos="8735966" algn="l"/>
                  <a:tab pos="9185485" algn="l"/>
                </a:tabLst>
              </a:pPr>
              <a:t>70</a:t>
            </a:fld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121864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686423" y="4343635"/>
            <a:ext cx="5486711" cy="4115269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BF72171-1C1F-413C-8AB7-69252271BE70}" type="slidenum">
              <a:rPr lang="en-US">
                <a:latin typeface="Times New Roman" pitchFamily="18" charset="0"/>
              </a:rPr>
              <a:pPr/>
              <a:t>71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2883" name="Text Box 1"/>
          <p:cNvSpPr txBox="1">
            <a:spLocks noChangeArrowheads="1"/>
          </p:cNvSpPr>
          <p:nvPr/>
        </p:nvSpPr>
        <p:spPr bwMode="auto">
          <a:xfrm>
            <a:off x="3881946" y="8687270"/>
            <a:ext cx="2966715" cy="447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B6FE52B9-0C69-4EA0-8A95-EA0C3C10C795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71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884" name="Text Box 2"/>
          <p:cNvSpPr txBox="1">
            <a:spLocks noChangeArrowheads="1"/>
          </p:cNvSpPr>
          <p:nvPr/>
        </p:nvSpPr>
        <p:spPr bwMode="auto">
          <a:xfrm>
            <a:off x="3881946" y="8687269"/>
            <a:ext cx="2968272" cy="4489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8B51A9F7-8292-4AAC-9F19-023B75B2E493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71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885" name="Text Box 3"/>
          <p:cNvSpPr txBox="1">
            <a:spLocks noChangeArrowheads="1"/>
          </p:cNvSpPr>
          <p:nvPr/>
        </p:nvSpPr>
        <p:spPr bwMode="auto">
          <a:xfrm>
            <a:off x="3881946" y="8687270"/>
            <a:ext cx="2974498" cy="455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C9524E44-5EC6-4F3F-BD7B-E701B2FBC2CB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71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886" name="Text Box 4"/>
          <p:cNvSpPr txBox="1">
            <a:spLocks noChangeArrowheads="1"/>
          </p:cNvSpPr>
          <p:nvPr/>
        </p:nvSpPr>
        <p:spPr bwMode="auto">
          <a:xfrm>
            <a:off x="4313101" y="9414598"/>
            <a:ext cx="3306035" cy="4942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47D698B8-1BBC-425A-89BF-80AF64110CC8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71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887" name="AutoShape 5"/>
          <p:cNvSpPr>
            <a:spLocks noChangeArrowheads="1"/>
          </p:cNvSpPr>
          <p:nvPr/>
        </p:nvSpPr>
        <p:spPr bwMode="auto">
          <a:xfrm>
            <a:off x="3885059" y="8685705"/>
            <a:ext cx="2971385" cy="456731"/>
          </a:xfrm>
          <a:custGeom>
            <a:avLst/>
            <a:gdLst>
              <a:gd name="T0" fmla="*/ 3030538 w 3030538"/>
              <a:gd name="T1" fmla="*/ 231775 h 463550"/>
              <a:gd name="T2" fmla="*/ 1515269 w 3030538"/>
              <a:gd name="T3" fmla="*/ 463550 h 463550"/>
              <a:gd name="T4" fmla="*/ 0 w 3030538"/>
              <a:gd name="T5" fmla="*/ 231775 h 463550"/>
              <a:gd name="T6" fmla="*/ 1515269 w 3030538"/>
              <a:gd name="T7" fmla="*/ 0 h 463550"/>
              <a:gd name="T8" fmla="*/ 0 60000 65536"/>
              <a:gd name="T9" fmla="*/ 0 60000 65536"/>
              <a:gd name="T10" fmla="*/ 0 60000 65536"/>
              <a:gd name="T11" fmla="*/ 0 60000 65536"/>
              <a:gd name="T12" fmla="*/ 0 w 3030538"/>
              <a:gd name="T13" fmla="*/ 0 h 463550"/>
              <a:gd name="T14" fmla="*/ 3030538 w 3030538"/>
              <a:gd name="T15" fmla="*/ 463550 h 463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30538" h="463550">
                <a:moveTo>
                  <a:pt x="0" y="0"/>
                </a:moveTo>
                <a:lnTo>
                  <a:pt x="8421" y="0"/>
                </a:lnTo>
                <a:lnTo>
                  <a:pt x="8421" y="1287"/>
                </a:lnTo>
                <a:lnTo>
                  <a:pt x="0" y="128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lIns="19113" tIns="0" rIns="19113" bIns="0" anchor="b"/>
          <a:lstStyle/>
          <a:p>
            <a:pPr marL="195104" indent="-195104" algn="r">
              <a:buFont typeface="Arial" charset="0"/>
              <a:buChar char="•"/>
              <a:tabLst>
                <a:tab pos="195104" algn="l"/>
                <a:tab pos="644623" algn="l"/>
                <a:tab pos="1094142" algn="l"/>
                <a:tab pos="1543661" algn="l"/>
                <a:tab pos="1993180" algn="l"/>
                <a:tab pos="2442699" algn="l"/>
                <a:tab pos="2892218" algn="l"/>
                <a:tab pos="3341738" algn="l"/>
                <a:tab pos="3791257" algn="l"/>
                <a:tab pos="4240776" algn="l"/>
                <a:tab pos="4690295" algn="l"/>
                <a:tab pos="5139814" algn="l"/>
                <a:tab pos="5589333" algn="l"/>
                <a:tab pos="6038852" algn="l"/>
                <a:tab pos="6488371" algn="l"/>
                <a:tab pos="6937890" algn="l"/>
                <a:tab pos="7387409" algn="l"/>
                <a:tab pos="7836928" algn="l"/>
                <a:tab pos="8286447" algn="l"/>
                <a:tab pos="8735966" algn="l"/>
                <a:tab pos="9185485" algn="l"/>
              </a:tabLst>
            </a:pPr>
            <a:fld id="{10AA990F-C6C0-4E0B-8881-BE0651A17690}" type="slidenum">
              <a:rPr lang="en-US" sz="1000" i="1">
                <a:solidFill>
                  <a:srgbClr val="000000"/>
                </a:solidFill>
              </a:rPr>
              <a:pPr marL="195104" indent="-195104" algn="r">
                <a:buFont typeface="Arial" charset="0"/>
                <a:buChar char="•"/>
                <a:tabLst>
                  <a:tab pos="195104" algn="l"/>
                  <a:tab pos="644623" algn="l"/>
                  <a:tab pos="1094142" algn="l"/>
                  <a:tab pos="1543661" algn="l"/>
                  <a:tab pos="1993180" algn="l"/>
                  <a:tab pos="2442699" algn="l"/>
                  <a:tab pos="2892218" algn="l"/>
                  <a:tab pos="3341738" algn="l"/>
                  <a:tab pos="3791257" algn="l"/>
                  <a:tab pos="4240776" algn="l"/>
                  <a:tab pos="4690295" algn="l"/>
                  <a:tab pos="5139814" algn="l"/>
                  <a:tab pos="5589333" algn="l"/>
                  <a:tab pos="6038852" algn="l"/>
                  <a:tab pos="6488371" algn="l"/>
                  <a:tab pos="6937890" algn="l"/>
                  <a:tab pos="7387409" algn="l"/>
                  <a:tab pos="7836928" algn="l"/>
                  <a:tab pos="8286447" algn="l"/>
                  <a:tab pos="8735966" algn="l"/>
                  <a:tab pos="9185485" algn="l"/>
                </a:tabLst>
              </a:pPr>
              <a:t>71</a:t>
            </a:fld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122888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686423" y="4343635"/>
            <a:ext cx="5486711" cy="4115269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BF90BAC-86F4-40FA-8234-11FDEF90CF27}" type="slidenum">
              <a:rPr lang="en-US">
                <a:latin typeface="Times New Roman" pitchFamily="18" charset="0"/>
              </a:rPr>
              <a:pPr/>
              <a:t>72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3907" name="Text Box 1"/>
          <p:cNvSpPr txBox="1">
            <a:spLocks noChangeArrowheads="1"/>
          </p:cNvSpPr>
          <p:nvPr/>
        </p:nvSpPr>
        <p:spPr bwMode="auto">
          <a:xfrm>
            <a:off x="3881946" y="8687270"/>
            <a:ext cx="2966715" cy="447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8E727A5C-CB82-46CA-BB2F-54C2E2E7DE1F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72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3908" name="Text Box 2"/>
          <p:cNvSpPr txBox="1">
            <a:spLocks noChangeArrowheads="1"/>
          </p:cNvSpPr>
          <p:nvPr/>
        </p:nvSpPr>
        <p:spPr bwMode="auto">
          <a:xfrm>
            <a:off x="3881946" y="8687269"/>
            <a:ext cx="2968272" cy="4489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EC3251EF-8305-45BA-A56E-4736132DA4C0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72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3909" name="Text Box 3"/>
          <p:cNvSpPr txBox="1">
            <a:spLocks noChangeArrowheads="1"/>
          </p:cNvSpPr>
          <p:nvPr/>
        </p:nvSpPr>
        <p:spPr bwMode="auto">
          <a:xfrm>
            <a:off x="3881946" y="8687270"/>
            <a:ext cx="2974498" cy="455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ADCCD8C9-1852-412F-84A6-E4A70184B70D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72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3910" name="Text Box 4"/>
          <p:cNvSpPr txBox="1">
            <a:spLocks noChangeArrowheads="1"/>
          </p:cNvSpPr>
          <p:nvPr/>
        </p:nvSpPr>
        <p:spPr bwMode="auto">
          <a:xfrm>
            <a:off x="4313101" y="9414598"/>
            <a:ext cx="3306035" cy="4942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714DB3CD-CA5B-41DC-AE1E-455CE7028D47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72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3911" name="AutoShape 5"/>
          <p:cNvSpPr>
            <a:spLocks noChangeArrowheads="1"/>
          </p:cNvSpPr>
          <p:nvPr/>
        </p:nvSpPr>
        <p:spPr bwMode="auto">
          <a:xfrm>
            <a:off x="3885059" y="8685705"/>
            <a:ext cx="2971385" cy="456731"/>
          </a:xfrm>
          <a:custGeom>
            <a:avLst/>
            <a:gdLst>
              <a:gd name="T0" fmla="*/ 3030538 w 3030538"/>
              <a:gd name="T1" fmla="*/ 231775 h 463550"/>
              <a:gd name="T2" fmla="*/ 1515269 w 3030538"/>
              <a:gd name="T3" fmla="*/ 463550 h 463550"/>
              <a:gd name="T4" fmla="*/ 0 w 3030538"/>
              <a:gd name="T5" fmla="*/ 231775 h 463550"/>
              <a:gd name="T6" fmla="*/ 1515269 w 3030538"/>
              <a:gd name="T7" fmla="*/ 0 h 463550"/>
              <a:gd name="T8" fmla="*/ 0 60000 65536"/>
              <a:gd name="T9" fmla="*/ 0 60000 65536"/>
              <a:gd name="T10" fmla="*/ 0 60000 65536"/>
              <a:gd name="T11" fmla="*/ 0 60000 65536"/>
              <a:gd name="T12" fmla="*/ 0 w 3030538"/>
              <a:gd name="T13" fmla="*/ 0 h 463550"/>
              <a:gd name="T14" fmla="*/ 3030538 w 3030538"/>
              <a:gd name="T15" fmla="*/ 463550 h 463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30538" h="463550">
                <a:moveTo>
                  <a:pt x="0" y="0"/>
                </a:moveTo>
                <a:lnTo>
                  <a:pt x="8421" y="0"/>
                </a:lnTo>
                <a:lnTo>
                  <a:pt x="8421" y="1287"/>
                </a:lnTo>
                <a:lnTo>
                  <a:pt x="0" y="128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lIns="19113" tIns="0" rIns="19113" bIns="0" anchor="b"/>
          <a:lstStyle/>
          <a:p>
            <a:pPr marL="195104" indent="-195104" algn="r">
              <a:buFont typeface="Arial" charset="0"/>
              <a:buChar char="•"/>
              <a:tabLst>
                <a:tab pos="195104" algn="l"/>
                <a:tab pos="644623" algn="l"/>
                <a:tab pos="1094142" algn="l"/>
                <a:tab pos="1543661" algn="l"/>
                <a:tab pos="1993180" algn="l"/>
                <a:tab pos="2442699" algn="l"/>
                <a:tab pos="2892218" algn="l"/>
                <a:tab pos="3341738" algn="l"/>
                <a:tab pos="3791257" algn="l"/>
                <a:tab pos="4240776" algn="l"/>
                <a:tab pos="4690295" algn="l"/>
                <a:tab pos="5139814" algn="l"/>
                <a:tab pos="5589333" algn="l"/>
                <a:tab pos="6038852" algn="l"/>
                <a:tab pos="6488371" algn="l"/>
                <a:tab pos="6937890" algn="l"/>
                <a:tab pos="7387409" algn="l"/>
                <a:tab pos="7836928" algn="l"/>
                <a:tab pos="8286447" algn="l"/>
                <a:tab pos="8735966" algn="l"/>
                <a:tab pos="9185485" algn="l"/>
              </a:tabLst>
            </a:pPr>
            <a:fld id="{28C41FE5-701E-4AC6-BB81-D318D950610D}" type="slidenum">
              <a:rPr lang="en-US" sz="1000" i="1">
                <a:solidFill>
                  <a:srgbClr val="000000"/>
                </a:solidFill>
              </a:rPr>
              <a:pPr marL="195104" indent="-195104" algn="r">
                <a:buFont typeface="Arial" charset="0"/>
                <a:buChar char="•"/>
                <a:tabLst>
                  <a:tab pos="195104" algn="l"/>
                  <a:tab pos="644623" algn="l"/>
                  <a:tab pos="1094142" algn="l"/>
                  <a:tab pos="1543661" algn="l"/>
                  <a:tab pos="1993180" algn="l"/>
                  <a:tab pos="2442699" algn="l"/>
                  <a:tab pos="2892218" algn="l"/>
                  <a:tab pos="3341738" algn="l"/>
                  <a:tab pos="3791257" algn="l"/>
                  <a:tab pos="4240776" algn="l"/>
                  <a:tab pos="4690295" algn="l"/>
                  <a:tab pos="5139814" algn="l"/>
                  <a:tab pos="5589333" algn="l"/>
                  <a:tab pos="6038852" algn="l"/>
                  <a:tab pos="6488371" algn="l"/>
                  <a:tab pos="6937890" algn="l"/>
                  <a:tab pos="7387409" algn="l"/>
                  <a:tab pos="7836928" algn="l"/>
                  <a:tab pos="8286447" algn="l"/>
                  <a:tab pos="8735966" algn="l"/>
                  <a:tab pos="9185485" algn="l"/>
                </a:tabLst>
              </a:pPr>
              <a:t>72</a:t>
            </a:fld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123912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686423" y="4343635"/>
            <a:ext cx="5486711" cy="4115269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FFE1F25-7F83-4F7D-92D4-7A93A7672020}" type="slidenum">
              <a:rPr lang="en-US">
                <a:latin typeface="Times New Roman" pitchFamily="18" charset="0"/>
              </a:rPr>
              <a:pPr/>
              <a:t>73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8003" name="Text Box 1"/>
          <p:cNvSpPr txBox="1">
            <a:spLocks noChangeArrowheads="1"/>
          </p:cNvSpPr>
          <p:nvPr/>
        </p:nvSpPr>
        <p:spPr bwMode="auto">
          <a:xfrm>
            <a:off x="3881946" y="8687270"/>
            <a:ext cx="2966715" cy="447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78A83AB8-BC2A-486C-ABF0-909CC723A172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73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8004" name="Text Box 2"/>
          <p:cNvSpPr txBox="1">
            <a:spLocks noChangeArrowheads="1"/>
          </p:cNvSpPr>
          <p:nvPr/>
        </p:nvSpPr>
        <p:spPr bwMode="auto">
          <a:xfrm>
            <a:off x="3881946" y="8687269"/>
            <a:ext cx="2968272" cy="4489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1C753AE3-9A97-43FD-9862-DFB641586B1F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73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8005" name="Text Box 3"/>
          <p:cNvSpPr txBox="1">
            <a:spLocks noChangeArrowheads="1"/>
          </p:cNvSpPr>
          <p:nvPr/>
        </p:nvSpPr>
        <p:spPr bwMode="auto">
          <a:xfrm>
            <a:off x="3881946" y="8687270"/>
            <a:ext cx="2974498" cy="455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ACC8E1F5-BE52-4F96-A95B-AE3F783F64FE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73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8006" name="Text Box 4"/>
          <p:cNvSpPr txBox="1">
            <a:spLocks noChangeArrowheads="1"/>
          </p:cNvSpPr>
          <p:nvPr/>
        </p:nvSpPr>
        <p:spPr bwMode="auto">
          <a:xfrm>
            <a:off x="4313101" y="9414598"/>
            <a:ext cx="3306035" cy="4942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E412E34D-262E-493A-89AB-9C00F6119D9A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73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8007" name="AutoShape 5"/>
          <p:cNvSpPr>
            <a:spLocks noChangeArrowheads="1"/>
          </p:cNvSpPr>
          <p:nvPr/>
        </p:nvSpPr>
        <p:spPr bwMode="auto">
          <a:xfrm>
            <a:off x="3885059" y="8685705"/>
            <a:ext cx="2971385" cy="456731"/>
          </a:xfrm>
          <a:custGeom>
            <a:avLst/>
            <a:gdLst>
              <a:gd name="T0" fmla="*/ 3030538 w 3030538"/>
              <a:gd name="T1" fmla="*/ 231775 h 463550"/>
              <a:gd name="T2" fmla="*/ 1515269 w 3030538"/>
              <a:gd name="T3" fmla="*/ 463550 h 463550"/>
              <a:gd name="T4" fmla="*/ 0 w 3030538"/>
              <a:gd name="T5" fmla="*/ 231775 h 463550"/>
              <a:gd name="T6" fmla="*/ 1515269 w 3030538"/>
              <a:gd name="T7" fmla="*/ 0 h 463550"/>
              <a:gd name="T8" fmla="*/ 0 60000 65536"/>
              <a:gd name="T9" fmla="*/ 0 60000 65536"/>
              <a:gd name="T10" fmla="*/ 0 60000 65536"/>
              <a:gd name="T11" fmla="*/ 0 60000 65536"/>
              <a:gd name="T12" fmla="*/ 0 w 3030538"/>
              <a:gd name="T13" fmla="*/ 0 h 463550"/>
              <a:gd name="T14" fmla="*/ 3030538 w 3030538"/>
              <a:gd name="T15" fmla="*/ 463550 h 463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30538" h="463550">
                <a:moveTo>
                  <a:pt x="0" y="0"/>
                </a:moveTo>
                <a:lnTo>
                  <a:pt x="8421" y="0"/>
                </a:lnTo>
                <a:lnTo>
                  <a:pt x="8421" y="1287"/>
                </a:lnTo>
                <a:lnTo>
                  <a:pt x="0" y="128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lIns="19113" tIns="0" rIns="19113" bIns="0" anchor="b"/>
          <a:lstStyle/>
          <a:p>
            <a:pPr marL="195104" indent="-195104" algn="r">
              <a:buFont typeface="Arial" charset="0"/>
              <a:buChar char="•"/>
              <a:tabLst>
                <a:tab pos="195104" algn="l"/>
                <a:tab pos="644623" algn="l"/>
                <a:tab pos="1094142" algn="l"/>
                <a:tab pos="1543661" algn="l"/>
                <a:tab pos="1993180" algn="l"/>
                <a:tab pos="2442699" algn="l"/>
                <a:tab pos="2892218" algn="l"/>
                <a:tab pos="3341738" algn="l"/>
                <a:tab pos="3791257" algn="l"/>
                <a:tab pos="4240776" algn="l"/>
                <a:tab pos="4690295" algn="l"/>
                <a:tab pos="5139814" algn="l"/>
                <a:tab pos="5589333" algn="l"/>
                <a:tab pos="6038852" algn="l"/>
                <a:tab pos="6488371" algn="l"/>
                <a:tab pos="6937890" algn="l"/>
                <a:tab pos="7387409" algn="l"/>
                <a:tab pos="7836928" algn="l"/>
                <a:tab pos="8286447" algn="l"/>
                <a:tab pos="8735966" algn="l"/>
                <a:tab pos="9185485" algn="l"/>
              </a:tabLst>
            </a:pPr>
            <a:fld id="{4AB1DADD-6BCF-4E5B-8C32-A33C410FB5EC}" type="slidenum">
              <a:rPr lang="en-US" sz="1000" i="1">
                <a:solidFill>
                  <a:srgbClr val="000000"/>
                </a:solidFill>
              </a:rPr>
              <a:pPr marL="195104" indent="-195104" algn="r">
                <a:buFont typeface="Arial" charset="0"/>
                <a:buChar char="•"/>
                <a:tabLst>
                  <a:tab pos="195104" algn="l"/>
                  <a:tab pos="644623" algn="l"/>
                  <a:tab pos="1094142" algn="l"/>
                  <a:tab pos="1543661" algn="l"/>
                  <a:tab pos="1993180" algn="l"/>
                  <a:tab pos="2442699" algn="l"/>
                  <a:tab pos="2892218" algn="l"/>
                  <a:tab pos="3341738" algn="l"/>
                  <a:tab pos="3791257" algn="l"/>
                  <a:tab pos="4240776" algn="l"/>
                  <a:tab pos="4690295" algn="l"/>
                  <a:tab pos="5139814" algn="l"/>
                  <a:tab pos="5589333" algn="l"/>
                  <a:tab pos="6038852" algn="l"/>
                  <a:tab pos="6488371" algn="l"/>
                  <a:tab pos="6937890" algn="l"/>
                  <a:tab pos="7387409" algn="l"/>
                  <a:tab pos="7836928" algn="l"/>
                  <a:tab pos="8286447" algn="l"/>
                  <a:tab pos="8735966" algn="l"/>
                  <a:tab pos="9185485" algn="l"/>
                </a:tabLst>
              </a:pPr>
              <a:t>73</a:t>
            </a:fld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128008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686423" y="4343635"/>
            <a:ext cx="5486711" cy="4115269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E8BC6A7-21F7-4E5B-8032-82A91A6ADBDB}" type="slidenum">
              <a:rPr lang="en-US">
                <a:latin typeface="Times New Roman" pitchFamily="18" charset="0"/>
              </a:rPr>
              <a:pPr/>
              <a:t>74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9027" name="Text Box 1"/>
          <p:cNvSpPr txBox="1">
            <a:spLocks noChangeArrowheads="1"/>
          </p:cNvSpPr>
          <p:nvPr/>
        </p:nvSpPr>
        <p:spPr bwMode="auto">
          <a:xfrm>
            <a:off x="3881946" y="8687270"/>
            <a:ext cx="2966715" cy="447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D8223560-06AE-4383-8DB5-D3ECC804E726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74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9028" name="Text Box 2"/>
          <p:cNvSpPr txBox="1">
            <a:spLocks noChangeArrowheads="1"/>
          </p:cNvSpPr>
          <p:nvPr/>
        </p:nvSpPr>
        <p:spPr bwMode="auto">
          <a:xfrm>
            <a:off x="3881946" y="8687269"/>
            <a:ext cx="2968272" cy="4489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2110A552-9599-414D-9333-BE23304FA22B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74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9029" name="Text Box 3"/>
          <p:cNvSpPr txBox="1">
            <a:spLocks noChangeArrowheads="1"/>
          </p:cNvSpPr>
          <p:nvPr/>
        </p:nvSpPr>
        <p:spPr bwMode="auto">
          <a:xfrm>
            <a:off x="3881946" y="8687270"/>
            <a:ext cx="2974498" cy="455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6639722A-E040-47A4-B6E2-BB4A592C9B34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74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9030" name="Text Box 4"/>
          <p:cNvSpPr txBox="1">
            <a:spLocks noChangeArrowheads="1"/>
          </p:cNvSpPr>
          <p:nvPr/>
        </p:nvSpPr>
        <p:spPr bwMode="auto">
          <a:xfrm>
            <a:off x="4313101" y="9414598"/>
            <a:ext cx="3306035" cy="4942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3F0FED1E-2454-4A9F-9771-422764866683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74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9031" name="AutoShape 5"/>
          <p:cNvSpPr>
            <a:spLocks noChangeArrowheads="1"/>
          </p:cNvSpPr>
          <p:nvPr/>
        </p:nvSpPr>
        <p:spPr bwMode="auto">
          <a:xfrm>
            <a:off x="3885059" y="8685705"/>
            <a:ext cx="2971385" cy="456731"/>
          </a:xfrm>
          <a:custGeom>
            <a:avLst/>
            <a:gdLst>
              <a:gd name="T0" fmla="*/ 3030538 w 3030538"/>
              <a:gd name="T1" fmla="*/ 231775 h 463550"/>
              <a:gd name="T2" fmla="*/ 1515269 w 3030538"/>
              <a:gd name="T3" fmla="*/ 463550 h 463550"/>
              <a:gd name="T4" fmla="*/ 0 w 3030538"/>
              <a:gd name="T5" fmla="*/ 231775 h 463550"/>
              <a:gd name="T6" fmla="*/ 1515269 w 3030538"/>
              <a:gd name="T7" fmla="*/ 0 h 463550"/>
              <a:gd name="T8" fmla="*/ 0 60000 65536"/>
              <a:gd name="T9" fmla="*/ 0 60000 65536"/>
              <a:gd name="T10" fmla="*/ 0 60000 65536"/>
              <a:gd name="T11" fmla="*/ 0 60000 65536"/>
              <a:gd name="T12" fmla="*/ 0 w 3030538"/>
              <a:gd name="T13" fmla="*/ 0 h 463550"/>
              <a:gd name="T14" fmla="*/ 3030538 w 3030538"/>
              <a:gd name="T15" fmla="*/ 463550 h 463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30538" h="463550">
                <a:moveTo>
                  <a:pt x="0" y="0"/>
                </a:moveTo>
                <a:lnTo>
                  <a:pt x="8421" y="0"/>
                </a:lnTo>
                <a:lnTo>
                  <a:pt x="8421" y="1287"/>
                </a:lnTo>
                <a:lnTo>
                  <a:pt x="0" y="128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lIns="19113" tIns="0" rIns="19113" bIns="0" anchor="b"/>
          <a:lstStyle/>
          <a:p>
            <a:pPr marL="195104" indent="-195104" algn="r">
              <a:buFont typeface="Arial" charset="0"/>
              <a:buChar char="•"/>
              <a:tabLst>
                <a:tab pos="195104" algn="l"/>
                <a:tab pos="644623" algn="l"/>
                <a:tab pos="1094142" algn="l"/>
                <a:tab pos="1543661" algn="l"/>
                <a:tab pos="1993180" algn="l"/>
                <a:tab pos="2442699" algn="l"/>
                <a:tab pos="2892218" algn="l"/>
                <a:tab pos="3341738" algn="l"/>
                <a:tab pos="3791257" algn="l"/>
                <a:tab pos="4240776" algn="l"/>
                <a:tab pos="4690295" algn="l"/>
                <a:tab pos="5139814" algn="l"/>
                <a:tab pos="5589333" algn="l"/>
                <a:tab pos="6038852" algn="l"/>
                <a:tab pos="6488371" algn="l"/>
                <a:tab pos="6937890" algn="l"/>
                <a:tab pos="7387409" algn="l"/>
                <a:tab pos="7836928" algn="l"/>
                <a:tab pos="8286447" algn="l"/>
                <a:tab pos="8735966" algn="l"/>
                <a:tab pos="9185485" algn="l"/>
              </a:tabLst>
            </a:pPr>
            <a:fld id="{04F32B76-B0E4-42C5-8DC4-2A5B66488E87}" type="slidenum">
              <a:rPr lang="en-US" sz="1000" i="1">
                <a:solidFill>
                  <a:srgbClr val="000000"/>
                </a:solidFill>
              </a:rPr>
              <a:pPr marL="195104" indent="-195104" algn="r">
                <a:buFont typeface="Arial" charset="0"/>
                <a:buChar char="•"/>
                <a:tabLst>
                  <a:tab pos="195104" algn="l"/>
                  <a:tab pos="644623" algn="l"/>
                  <a:tab pos="1094142" algn="l"/>
                  <a:tab pos="1543661" algn="l"/>
                  <a:tab pos="1993180" algn="l"/>
                  <a:tab pos="2442699" algn="l"/>
                  <a:tab pos="2892218" algn="l"/>
                  <a:tab pos="3341738" algn="l"/>
                  <a:tab pos="3791257" algn="l"/>
                  <a:tab pos="4240776" algn="l"/>
                  <a:tab pos="4690295" algn="l"/>
                  <a:tab pos="5139814" algn="l"/>
                  <a:tab pos="5589333" algn="l"/>
                  <a:tab pos="6038852" algn="l"/>
                  <a:tab pos="6488371" algn="l"/>
                  <a:tab pos="6937890" algn="l"/>
                  <a:tab pos="7387409" algn="l"/>
                  <a:tab pos="7836928" algn="l"/>
                  <a:tab pos="8286447" algn="l"/>
                  <a:tab pos="8735966" algn="l"/>
                  <a:tab pos="9185485" algn="l"/>
                </a:tabLst>
              </a:pPr>
              <a:t>74</a:t>
            </a:fld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129032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686423" y="4343635"/>
            <a:ext cx="5486711" cy="4115269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0A06F32-4036-469B-9F36-4FC5E839FD03}" type="slidenum">
              <a:rPr lang="en-US">
                <a:latin typeface="Times New Roman" pitchFamily="18" charset="0"/>
              </a:rPr>
              <a:pPr/>
              <a:t>75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30051" name="Text Box 1"/>
          <p:cNvSpPr txBox="1">
            <a:spLocks noChangeArrowheads="1"/>
          </p:cNvSpPr>
          <p:nvPr/>
        </p:nvSpPr>
        <p:spPr bwMode="auto">
          <a:xfrm>
            <a:off x="3881946" y="8687270"/>
            <a:ext cx="2966715" cy="447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12C6BA65-6DA6-4E45-A13C-5291696240AE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75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0052" name="Text Box 2"/>
          <p:cNvSpPr txBox="1">
            <a:spLocks noChangeArrowheads="1"/>
          </p:cNvSpPr>
          <p:nvPr/>
        </p:nvSpPr>
        <p:spPr bwMode="auto">
          <a:xfrm>
            <a:off x="3881946" y="8687269"/>
            <a:ext cx="2968272" cy="4489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B3F8E7A9-4788-40A8-88F2-17544150E24C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75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0053" name="Text Box 3"/>
          <p:cNvSpPr txBox="1">
            <a:spLocks noChangeArrowheads="1"/>
          </p:cNvSpPr>
          <p:nvPr/>
        </p:nvSpPr>
        <p:spPr bwMode="auto">
          <a:xfrm>
            <a:off x="3881946" y="8687270"/>
            <a:ext cx="2974498" cy="455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B6C7CC79-AD1D-4486-B2AF-C40E26E2A1BD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75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0054" name="Text Box 4"/>
          <p:cNvSpPr txBox="1">
            <a:spLocks noChangeArrowheads="1"/>
          </p:cNvSpPr>
          <p:nvPr/>
        </p:nvSpPr>
        <p:spPr bwMode="auto">
          <a:xfrm>
            <a:off x="4313101" y="9414598"/>
            <a:ext cx="3306035" cy="4942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7F9C01ED-1940-48D3-93DB-533E6A732780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75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0055" name="AutoShape 5"/>
          <p:cNvSpPr>
            <a:spLocks noChangeArrowheads="1"/>
          </p:cNvSpPr>
          <p:nvPr/>
        </p:nvSpPr>
        <p:spPr bwMode="auto">
          <a:xfrm>
            <a:off x="3885059" y="8685705"/>
            <a:ext cx="2971385" cy="456731"/>
          </a:xfrm>
          <a:custGeom>
            <a:avLst/>
            <a:gdLst>
              <a:gd name="T0" fmla="*/ 3030538 w 3030538"/>
              <a:gd name="T1" fmla="*/ 231775 h 463550"/>
              <a:gd name="T2" fmla="*/ 1515269 w 3030538"/>
              <a:gd name="T3" fmla="*/ 463550 h 463550"/>
              <a:gd name="T4" fmla="*/ 0 w 3030538"/>
              <a:gd name="T5" fmla="*/ 231775 h 463550"/>
              <a:gd name="T6" fmla="*/ 1515269 w 3030538"/>
              <a:gd name="T7" fmla="*/ 0 h 463550"/>
              <a:gd name="T8" fmla="*/ 0 60000 65536"/>
              <a:gd name="T9" fmla="*/ 0 60000 65536"/>
              <a:gd name="T10" fmla="*/ 0 60000 65536"/>
              <a:gd name="T11" fmla="*/ 0 60000 65536"/>
              <a:gd name="T12" fmla="*/ 0 w 3030538"/>
              <a:gd name="T13" fmla="*/ 0 h 463550"/>
              <a:gd name="T14" fmla="*/ 3030538 w 3030538"/>
              <a:gd name="T15" fmla="*/ 463550 h 463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30538" h="463550">
                <a:moveTo>
                  <a:pt x="0" y="0"/>
                </a:moveTo>
                <a:lnTo>
                  <a:pt x="8421" y="0"/>
                </a:lnTo>
                <a:lnTo>
                  <a:pt x="8421" y="1287"/>
                </a:lnTo>
                <a:lnTo>
                  <a:pt x="0" y="128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lIns="19113" tIns="0" rIns="19113" bIns="0" anchor="b"/>
          <a:lstStyle/>
          <a:p>
            <a:pPr marL="195104" indent="-195104" algn="r">
              <a:buFont typeface="Arial" charset="0"/>
              <a:buChar char="•"/>
              <a:tabLst>
                <a:tab pos="195104" algn="l"/>
                <a:tab pos="644623" algn="l"/>
                <a:tab pos="1094142" algn="l"/>
                <a:tab pos="1543661" algn="l"/>
                <a:tab pos="1993180" algn="l"/>
                <a:tab pos="2442699" algn="l"/>
                <a:tab pos="2892218" algn="l"/>
                <a:tab pos="3341738" algn="l"/>
                <a:tab pos="3791257" algn="l"/>
                <a:tab pos="4240776" algn="l"/>
                <a:tab pos="4690295" algn="l"/>
                <a:tab pos="5139814" algn="l"/>
                <a:tab pos="5589333" algn="l"/>
                <a:tab pos="6038852" algn="l"/>
                <a:tab pos="6488371" algn="l"/>
                <a:tab pos="6937890" algn="l"/>
                <a:tab pos="7387409" algn="l"/>
                <a:tab pos="7836928" algn="l"/>
                <a:tab pos="8286447" algn="l"/>
                <a:tab pos="8735966" algn="l"/>
                <a:tab pos="9185485" algn="l"/>
              </a:tabLst>
            </a:pPr>
            <a:fld id="{A898F8D9-21FF-4FAB-934B-CCD9A7DA8D86}" type="slidenum">
              <a:rPr lang="en-US" sz="1000" i="1">
                <a:solidFill>
                  <a:srgbClr val="000000"/>
                </a:solidFill>
              </a:rPr>
              <a:pPr marL="195104" indent="-195104" algn="r">
                <a:buFont typeface="Arial" charset="0"/>
                <a:buChar char="•"/>
                <a:tabLst>
                  <a:tab pos="195104" algn="l"/>
                  <a:tab pos="644623" algn="l"/>
                  <a:tab pos="1094142" algn="l"/>
                  <a:tab pos="1543661" algn="l"/>
                  <a:tab pos="1993180" algn="l"/>
                  <a:tab pos="2442699" algn="l"/>
                  <a:tab pos="2892218" algn="l"/>
                  <a:tab pos="3341738" algn="l"/>
                  <a:tab pos="3791257" algn="l"/>
                  <a:tab pos="4240776" algn="l"/>
                  <a:tab pos="4690295" algn="l"/>
                  <a:tab pos="5139814" algn="l"/>
                  <a:tab pos="5589333" algn="l"/>
                  <a:tab pos="6038852" algn="l"/>
                  <a:tab pos="6488371" algn="l"/>
                  <a:tab pos="6937890" algn="l"/>
                  <a:tab pos="7387409" algn="l"/>
                  <a:tab pos="7836928" algn="l"/>
                  <a:tab pos="8286447" algn="l"/>
                  <a:tab pos="8735966" algn="l"/>
                  <a:tab pos="9185485" algn="l"/>
                </a:tabLst>
              </a:pPr>
              <a:t>75</a:t>
            </a:fld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130056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686423" y="4343635"/>
            <a:ext cx="5486711" cy="4115269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F3EEE14-5815-45B9-845E-B4A13A008D04}" type="slidenum">
              <a:rPr lang="en-US">
                <a:latin typeface="Times New Roman" pitchFamily="18" charset="0"/>
              </a:rPr>
              <a:pPr/>
              <a:t>27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3881946" y="8687270"/>
            <a:ext cx="2966715" cy="447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3C8B85B5-0863-4DFD-B2B3-1F950A25997E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27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80" name="Text Box 2"/>
          <p:cNvSpPr txBox="1">
            <a:spLocks noChangeArrowheads="1"/>
          </p:cNvSpPr>
          <p:nvPr/>
        </p:nvSpPr>
        <p:spPr bwMode="auto">
          <a:xfrm>
            <a:off x="3881946" y="8687269"/>
            <a:ext cx="2968272" cy="4489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C9CE54B8-4878-4C34-BA6C-0771CFB08E81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27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81" name="Text Box 3"/>
          <p:cNvSpPr txBox="1">
            <a:spLocks noChangeArrowheads="1"/>
          </p:cNvSpPr>
          <p:nvPr/>
        </p:nvSpPr>
        <p:spPr bwMode="auto">
          <a:xfrm>
            <a:off x="3881946" y="8687270"/>
            <a:ext cx="2974498" cy="455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63A8A6B4-4690-4167-98A4-F784AD792369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27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82" name="Text Box 4"/>
          <p:cNvSpPr txBox="1">
            <a:spLocks noChangeArrowheads="1"/>
          </p:cNvSpPr>
          <p:nvPr/>
        </p:nvSpPr>
        <p:spPr bwMode="auto">
          <a:xfrm>
            <a:off x="4313101" y="9414598"/>
            <a:ext cx="3306035" cy="4942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F763974A-1883-41AC-B153-17D840923831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27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83" name="AutoShape 5"/>
          <p:cNvSpPr>
            <a:spLocks noChangeArrowheads="1"/>
          </p:cNvSpPr>
          <p:nvPr/>
        </p:nvSpPr>
        <p:spPr bwMode="auto">
          <a:xfrm>
            <a:off x="3885059" y="8685705"/>
            <a:ext cx="2971385" cy="456731"/>
          </a:xfrm>
          <a:custGeom>
            <a:avLst/>
            <a:gdLst>
              <a:gd name="T0" fmla="*/ 3030538 w 3030538"/>
              <a:gd name="T1" fmla="*/ 231775 h 463550"/>
              <a:gd name="T2" fmla="*/ 1515269 w 3030538"/>
              <a:gd name="T3" fmla="*/ 463550 h 463550"/>
              <a:gd name="T4" fmla="*/ 0 w 3030538"/>
              <a:gd name="T5" fmla="*/ 231775 h 463550"/>
              <a:gd name="T6" fmla="*/ 1515269 w 3030538"/>
              <a:gd name="T7" fmla="*/ 0 h 463550"/>
              <a:gd name="T8" fmla="*/ 0 60000 65536"/>
              <a:gd name="T9" fmla="*/ 0 60000 65536"/>
              <a:gd name="T10" fmla="*/ 0 60000 65536"/>
              <a:gd name="T11" fmla="*/ 0 60000 65536"/>
              <a:gd name="T12" fmla="*/ 0 w 3030538"/>
              <a:gd name="T13" fmla="*/ 0 h 463550"/>
              <a:gd name="T14" fmla="*/ 3030538 w 3030538"/>
              <a:gd name="T15" fmla="*/ 463550 h 463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30538" h="463550">
                <a:moveTo>
                  <a:pt x="0" y="0"/>
                </a:moveTo>
                <a:lnTo>
                  <a:pt x="8421" y="0"/>
                </a:lnTo>
                <a:lnTo>
                  <a:pt x="8421" y="1287"/>
                </a:lnTo>
                <a:lnTo>
                  <a:pt x="0" y="128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lIns="19113" tIns="0" rIns="19113" bIns="0" anchor="b"/>
          <a:lstStyle/>
          <a:p>
            <a:pPr marL="195104" indent="-195104" algn="r">
              <a:buFont typeface="Arial" charset="0"/>
              <a:buChar char="•"/>
              <a:tabLst>
                <a:tab pos="195104" algn="l"/>
                <a:tab pos="644623" algn="l"/>
                <a:tab pos="1094142" algn="l"/>
                <a:tab pos="1543661" algn="l"/>
                <a:tab pos="1993180" algn="l"/>
                <a:tab pos="2442699" algn="l"/>
                <a:tab pos="2892218" algn="l"/>
                <a:tab pos="3341738" algn="l"/>
                <a:tab pos="3791257" algn="l"/>
                <a:tab pos="4240776" algn="l"/>
                <a:tab pos="4690295" algn="l"/>
                <a:tab pos="5139814" algn="l"/>
                <a:tab pos="5589333" algn="l"/>
                <a:tab pos="6038852" algn="l"/>
                <a:tab pos="6488371" algn="l"/>
                <a:tab pos="6937890" algn="l"/>
                <a:tab pos="7387409" algn="l"/>
                <a:tab pos="7836928" algn="l"/>
                <a:tab pos="8286447" algn="l"/>
                <a:tab pos="8735966" algn="l"/>
                <a:tab pos="9185485" algn="l"/>
              </a:tabLst>
            </a:pPr>
            <a:fld id="{9A1841D1-4F1F-45A2-A3C4-0040A2CEFD48}" type="slidenum">
              <a:rPr lang="en-US" sz="1000" i="1">
                <a:solidFill>
                  <a:srgbClr val="000000"/>
                </a:solidFill>
              </a:rPr>
              <a:pPr marL="195104" indent="-195104" algn="r">
                <a:buFont typeface="Arial" charset="0"/>
                <a:buChar char="•"/>
                <a:tabLst>
                  <a:tab pos="195104" algn="l"/>
                  <a:tab pos="644623" algn="l"/>
                  <a:tab pos="1094142" algn="l"/>
                  <a:tab pos="1543661" algn="l"/>
                  <a:tab pos="1993180" algn="l"/>
                  <a:tab pos="2442699" algn="l"/>
                  <a:tab pos="2892218" algn="l"/>
                  <a:tab pos="3341738" algn="l"/>
                  <a:tab pos="3791257" algn="l"/>
                  <a:tab pos="4240776" algn="l"/>
                  <a:tab pos="4690295" algn="l"/>
                  <a:tab pos="5139814" algn="l"/>
                  <a:tab pos="5589333" algn="l"/>
                  <a:tab pos="6038852" algn="l"/>
                  <a:tab pos="6488371" algn="l"/>
                  <a:tab pos="6937890" algn="l"/>
                  <a:tab pos="7387409" algn="l"/>
                  <a:tab pos="7836928" algn="l"/>
                  <a:tab pos="8286447" algn="l"/>
                  <a:tab pos="8735966" algn="l"/>
                  <a:tab pos="9185485" algn="l"/>
                </a:tabLst>
              </a:pPr>
              <a:t>27</a:t>
            </a:fld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75784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686423" y="4343635"/>
            <a:ext cx="5486711" cy="4115269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F374B0D-8A90-4625-8328-33DE52ADD137}" type="slidenum">
              <a:rPr lang="en-US">
                <a:latin typeface="Times New Roman" pitchFamily="18" charset="0"/>
              </a:rPr>
              <a:pPr/>
              <a:t>76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31075" name="Text Box 1"/>
          <p:cNvSpPr txBox="1">
            <a:spLocks noChangeArrowheads="1"/>
          </p:cNvSpPr>
          <p:nvPr/>
        </p:nvSpPr>
        <p:spPr bwMode="auto">
          <a:xfrm>
            <a:off x="3881946" y="8687270"/>
            <a:ext cx="2966715" cy="447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81C3B41B-6FA6-40BE-B816-0A5253D6FE09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76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1076" name="Text Box 2"/>
          <p:cNvSpPr txBox="1">
            <a:spLocks noChangeArrowheads="1"/>
          </p:cNvSpPr>
          <p:nvPr/>
        </p:nvSpPr>
        <p:spPr bwMode="auto">
          <a:xfrm>
            <a:off x="3881946" y="8687269"/>
            <a:ext cx="2968272" cy="4489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A2B18222-209D-482D-8975-69A5D1DE8C74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76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1077" name="Text Box 3"/>
          <p:cNvSpPr txBox="1">
            <a:spLocks noChangeArrowheads="1"/>
          </p:cNvSpPr>
          <p:nvPr/>
        </p:nvSpPr>
        <p:spPr bwMode="auto">
          <a:xfrm>
            <a:off x="3881946" y="8687270"/>
            <a:ext cx="2974498" cy="455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F1EB0082-9633-4BCF-B389-B035469CA6DD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76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1078" name="Text Box 4"/>
          <p:cNvSpPr txBox="1">
            <a:spLocks noChangeArrowheads="1"/>
          </p:cNvSpPr>
          <p:nvPr/>
        </p:nvSpPr>
        <p:spPr bwMode="auto">
          <a:xfrm>
            <a:off x="4313101" y="9414598"/>
            <a:ext cx="3306035" cy="4942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6E73E750-3728-4724-A2F9-723FD03C4851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76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1079" name="AutoShape 5"/>
          <p:cNvSpPr>
            <a:spLocks noChangeArrowheads="1"/>
          </p:cNvSpPr>
          <p:nvPr/>
        </p:nvSpPr>
        <p:spPr bwMode="auto">
          <a:xfrm>
            <a:off x="3885059" y="8685705"/>
            <a:ext cx="2971385" cy="456731"/>
          </a:xfrm>
          <a:custGeom>
            <a:avLst/>
            <a:gdLst>
              <a:gd name="T0" fmla="*/ 3030538 w 3030538"/>
              <a:gd name="T1" fmla="*/ 231775 h 463550"/>
              <a:gd name="T2" fmla="*/ 1515269 w 3030538"/>
              <a:gd name="T3" fmla="*/ 463550 h 463550"/>
              <a:gd name="T4" fmla="*/ 0 w 3030538"/>
              <a:gd name="T5" fmla="*/ 231775 h 463550"/>
              <a:gd name="T6" fmla="*/ 1515269 w 3030538"/>
              <a:gd name="T7" fmla="*/ 0 h 463550"/>
              <a:gd name="T8" fmla="*/ 0 60000 65536"/>
              <a:gd name="T9" fmla="*/ 0 60000 65536"/>
              <a:gd name="T10" fmla="*/ 0 60000 65536"/>
              <a:gd name="T11" fmla="*/ 0 60000 65536"/>
              <a:gd name="T12" fmla="*/ 0 w 3030538"/>
              <a:gd name="T13" fmla="*/ 0 h 463550"/>
              <a:gd name="T14" fmla="*/ 3030538 w 3030538"/>
              <a:gd name="T15" fmla="*/ 463550 h 463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30538" h="463550">
                <a:moveTo>
                  <a:pt x="0" y="0"/>
                </a:moveTo>
                <a:lnTo>
                  <a:pt x="8421" y="0"/>
                </a:lnTo>
                <a:lnTo>
                  <a:pt x="8421" y="1287"/>
                </a:lnTo>
                <a:lnTo>
                  <a:pt x="0" y="128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lIns="19113" tIns="0" rIns="19113" bIns="0" anchor="b"/>
          <a:lstStyle/>
          <a:p>
            <a:pPr marL="195104" indent="-195104" algn="r">
              <a:buFont typeface="Arial" charset="0"/>
              <a:buChar char="•"/>
              <a:tabLst>
                <a:tab pos="195104" algn="l"/>
                <a:tab pos="644623" algn="l"/>
                <a:tab pos="1094142" algn="l"/>
                <a:tab pos="1543661" algn="l"/>
                <a:tab pos="1993180" algn="l"/>
                <a:tab pos="2442699" algn="l"/>
                <a:tab pos="2892218" algn="l"/>
                <a:tab pos="3341738" algn="l"/>
                <a:tab pos="3791257" algn="l"/>
                <a:tab pos="4240776" algn="l"/>
                <a:tab pos="4690295" algn="l"/>
                <a:tab pos="5139814" algn="l"/>
                <a:tab pos="5589333" algn="l"/>
                <a:tab pos="6038852" algn="l"/>
                <a:tab pos="6488371" algn="l"/>
                <a:tab pos="6937890" algn="l"/>
                <a:tab pos="7387409" algn="l"/>
                <a:tab pos="7836928" algn="l"/>
                <a:tab pos="8286447" algn="l"/>
                <a:tab pos="8735966" algn="l"/>
                <a:tab pos="9185485" algn="l"/>
              </a:tabLst>
            </a:pPr>
            <a:fld id="{D00B7B9D-B050-48C8-990A-939886EA2F39}" type="slidenum">
              <a:rPr lang="en-US" sz="1000" i="1">
                <a:solidFill>
                  <a:srgbClr val="000000"/>
                </a:solidFill>
              </a:rPr>
              <a:pPr marL="195104" indent="-195104" algn="r">
                <a:buFont typeface="Arial" charset="0"/>
                <a:buChar char="•"/>
                <a:tabLst>
                  <a:tab pos="195104" algn="l"/>
                  <a:tab pos="644623" algn="l"/>
                  <a:tab pos="1094142" algn="l"/>
                  <a:tab pos="1543661" algn="l"/>
                  <a:tab pos="1993180" algn="l"/>
                  <a:tab pos="2442699" algn="l"/>
                  <a:tab pos="2892218" algn="l"/>
                  <a:tab pos="3341738" algn="l"/>
                  <a:tab pos="3791257" algn="l"/>
                  <a:tab pos="4240776" algn="l"/>
                  <a:tab pos="4690295" algn="l"/>
                  <a:tab pos="5139814" algn="l"/>
                  <a:tab pos="5589333" algn="l"/>
                  <a:tab pos="6038852" algn="l"/>
                  <a:tab pos="6488371" algn="l"/>
                  <a:tab pos="6937890" algn="l"/>
                  <a:tab pos="7387409" algn="l"/>
                  <a:tab pos="7836928" algn="l"/>
                  <a:tab pos="8286447" algn="l"/>
                  <a:tab pos="8735966" algn="l"/>
                  <a:tab pos="9185485" algn="l"/>
                </a:tabLst>
              </a:pPr>
              <a:t>76</a:t>
            </a:fld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131080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686423" y="4343635"/>
            <a:ext cx="5486711" cy="4115269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7B59D0E-3346-4991-A471-8B6171A42E66}" type="slidenum">
              <a:rPr lang="en-US">
                <a:latin typeface="Times New Roman" pitchFamily="18" charset="0"/>
              </a:rPr>
              <a:pPr/>
              <a:t>77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3881946" y="8687270"/>
            <a:ext cx="2966715" cy="447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683170EF-0948-4A62-85EB-ED99382C3AC8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77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00" name="Text Box 2"/>
          <p:cNvSpPr txBox="1">
            <a:spLocks noChangeArrowheads="1"/>
          </p:cNvSpPr>
          <p:nvPr/>
        </p:nvSpPr>
        <p:spPr bwMode="auto">
          <a:xfrm>
            <a:off x="3881946" y="8687269"/>
            <a:ext cx="2968272" cy="4489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6F05D5F0-A5AF-4E7E-A3C1-EA605DE8D9FA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77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01" name="Text Box 3"/>
          <p:cNvSpPr txBox="1">
            <a:spLocks noChangeArrowheads="1"/>
          </p:cNvSpPr>
          <p:nvPr/>
        </p:nvSpPr>
        <p:spPr bwMode="auto">
          <a:xfrm>
            <a:off x="3881946" y="8687270"/>
            <a:ext cx="2974498" cy="455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840D5402-56DF-4E8E-81CC-76D442B0E567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77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02" name="Text Box 4"/>
          <p:cNvSpPr txBox="1">
            <a:spLocks noChangeArrowheads="1"/>
          </p:cNvSpPr>
          <p:nvPr/>
        </p:nvSpPr>
        <p:spPr bwMode="auto">
          <a:xfrm>
            <a:off x="4313101" y="9414598"/>
            <a:ext cx="3306035" cy="4942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1B7640AD-C38B-4482-8CA0-9CEAD3B7A1A8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77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03" name="AutoShape 5"/>
          <p:cNvSpPr>
            <a:spLocks noChangeArrowheads="1"/>
          </p:cNvSpPr>
          <p:nvPr/>
        </p:nvSpPr>
        <p:spPr bwMode="auto">
          <a:xfrm>
            <a:off x="3885059" y="8685705"/>
            <a:ext cx="2971385" cy="456731"/>
          </a:xfrm>
          <a:custGeom>
            <a:avLst/>
            <a:gdLst>
              <a:gd name="T0" fmla="*/ 3030538 w 3030538"/>
              <a:gd name="T1" fmla="*/ 231775 h 463550"/>
              <a:gd name="T2" fmla="*/ 1515269 w 3030538"/>
              <a:gd name="T3" fmla="*/ 463550 h 463550"/>
              <a:gd name="T4" fmla="*/ 0 w 3030538"/>
              <a:gd name="T5" fmla="*/ 231775 h 463550"/>
              <a:gd name="T6" fmla="*/ 1515269 w 3030538"/>
              <a:gd name="T7" fmla="*/ 0 h 463550"/>
              <a:gd name="T8" fmla="*/ 0 60000 65536"/>
              <a:gd name="T9" fmla="*/ 0 60000 65536"/>
              <a:gd name="T10" fmla="*/ 0 60000 65536"/>
              <a:gd name="T11" fmla="*/ 0 60000 65536"/>
              <a:gd name="T12" fmla="*/ 0 w 3030538"/>
              <a:gd name="T13" fmla="*/ 0 h 463550"/>
              <a:gd name="T14" fmla="*/ 3030538 w 3030538"/>
              <a:gd name="T15" fmla="*/ 463550 h 463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30538" h="463550">
                <a:moveTo>
                  <a:pt x="0" y="0"/>
                </a:moveTo>
                <a:lnTo>
                  <a:pt x="8421" y="0"/>
                </a:lnTo>
                <a:lnTo>
                  <a:pt x="8421" y="1287"/>
                </a:lnTo>
                <a:lnTo>
                  <a:pt x="0" y="128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lIns="19113" tIns="0" rIns="19113" bIns="0" anchor="b"/>
          <a:lstStyle/>
          <a:p>
            <a:pPr marL="195104" indent="-195104" algn="r">
              <a:buFont typeface="Arial" charset="0"/>
              <a:buChar char="•"/>
              <a:tabLst>
                <a:tab pos="195104" algn="l"/>
                <a:tab pos="644623" algn="l"/>
                <a:tab pos="1094142" algn="l"/>
                <a:tab pos="1543661" algn="l"/>
                <a:tab pos="1993180" algn="l"/>
                <a:tab pos="2442699" algn="l"/>
                <a:tab pos="2892218" algn="l"/>
                <a:tab pos="3341738" algn="l"/>
                <a:tab pos="3791257" algn="l"/>
                <a:tab pos="4240776" algn="l"/>
                <a:tab pos="4690295" algn="l"/>
                <a:tab pos="5139814" algn="l"/>
                <a:tab pos="5589333" algn="l"/>
                <a:tab pos="6038852" algn="l"/>
                <a:tab pos="6488371" algn="l"/>
                <a:tab pos="6937890" algn="l"/>
                <a:tab pos="7387409" algn="l"/>
                <a:tab pos="7836928" algn="l"/>
                <a:tab pos="8286447" algn="l"/>
                <a:tab pos="8735966" algn="l"/>
                <a:tab pos="9185485" algn="l"/>
              </a:tabLst>
            </a:pPr>
            <a:fld id="{213A530E-9D88-4E65-A3FF-7AC40552965C}" type="slidenum">
              <a:rPr lang="en-US" sz="1000" i="1">
                <a:solidFill>
                  <a:srgbClr val="000000"/>
                </a:solidFill>
              </a:rPr>
              <a:pPr marL="195104" indent="-195104" algn="r">
                <a:buFont typeface="Arial" charset="0"/>
                <a:buChar char="•"/>
                <a:tabLst>
                  <a:tab pos="195104" algn="l"/>
                  <a:tab pos="644623" algn="l"/>
                  <a:tab pos="1094142" algn="l"/>
                  <a:tab pos="1543661" algn="l"/>
                  <a:tab pos="1993180" algn="l"/>
                  <a:tab pos="2442699" algn="l"/>
                  <a:tab pos="2892218" algn="l"/>
                  <a:tab pos="3341738" algn="l"/>
                  <a:tab pos="3791257" algn="l"/>
                  <a:tab pos="4240776" algn="l"/>
                  <a:tab pos="4690295" algn="l"/>
                  <a:tab pos="5139814" algn="l"/>
                  <a:tab pos="5589333" algn="l"/>
                  <a:tab pos="6038852" algn="l"/>
                  <a:tab pos="6488371" algn="l"/>
                  <a:tab pos="6937890" algn="l"/>
                  <a:tab pos="7387409" algn="l"/>
                  <a:tab pos="7836928" algn="l"/>
                  <a:tab pos="8286447" algn="l"/>
                  <a:tab pos="8735966" algn="l"/>
                  <a:tab pos="9185485" algn="l"/>
                </a:tabLst>
              </a:pPr>
              <a:t>77</a:t>
            </a:fld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132104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686423" y="4343635"/>
            <a:ext cx="5486711" cy="4115269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508716A-B0CC-4C4D-BB71-FCC069D49CDB}" type="slidenum">
              <a:rPr lang="en-US">
                <a:latin typeface="Times New Roman" pitchFamily="18" charset="0"/>
              </a:rPr>
              <a:pPr/>
              <a:t>78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34147" name="Text Box 1"/>
          <p:cNvSpPr txBox="1">
            <a:spLocks noChangeArrowheads="1"/>
          </p:cNvSpPr>
          <p:nvPr/>
        </p:nvSpPr>
        <p:spPr bwMode="auto">
          <a:xfrm>
            <a:off x="3881946" y="8687270"/>
            <a:ext cx="2966715" cy="447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88A63502-7AFB-4549-8D7B-C683B23D5FE0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78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4148" name="Text Box 2"/>
          <p:cNvSpPr txBox="1">
            <a:spLocks noChangeArrowheads="1"/>
          </p:cNvSpPr>
          <p:nvPr/>
        </p:nvSpPr>
        <p:spPr bwMode="auto">
          <a:xfrm>
            <a:off x="3881946" y="8687269"/>
            <a:ext cx="2968272" cy="4489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450CB926-B6D1-4DA7-9497-3FEF21027CBD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78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4149" name="Text Box 3"/>
          <p:cNvSpPr txBox="1">
            <a:spLocks noChangeArrowheads="1"/>
          </p:cNvSpPr>
          <p:nvPr/>
        </p:nvSpPr>
        <p:spPr bwMode="auto">
          <a:xfrm>
            <a:off x="3881946" y="8687270"/>
            <a:ext cx="2974498" cy="455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A7DDB84D-3175-40FC-898C-6D91CAACFD65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78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4150" name="Text Box 4"/>
          <p:cNvSpPr txBox="1">
            <a:spLocks noChangeArrowheads="1"/>
          </p:cNvSpPr>
          <p:nvPr/>
        </p:nvSpPr>
        <p:spPr bwMode="auto">
          <a:xfrm>
            <a:off x="4313101" y="9414598"/>
            <a:ext cx="3306035" cy="4942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06453280-74BB-4733-A98D-7D9BCD36835B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78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4151" name="AutoShape 5"/>
          <p:cNvSpPr>
            <a:spLocks noChangeArrowheads="1"/>
          </p:cNvSpPr>
          <p:nvPr/>
        </p:nvSpPr>
        <p:spPr bwMode="auto">
          <a:xfrm>
            <a:off x="3885059" y="8685705"/>
            <a:ext cx="2971385" cy="456731"/>
          </a:xfrm>
          <a:custGeom>
            <a:avLst/>
            <a:gdLst>
              <a:gd name="T0" fmla="*/ 3030538 w 3030538"/>
              <a:gd name="T1" fmla="*/ 231775 h 463550"/>
              <a:gd name="T2" fmla="*/ 1515269 w 3030538"/>
              <a:gd name="T3" fmla="*/ 463550 h 463550"/>
              <a:gd name="T4" fmla="*/ 0 w 3030538"/>
              <a:gd name="T5" fmla="*/ 231775 h 463550"/>
              <a:gd name="T6" fmla="*/ 1515269 w 3030538"/>
              <a:gd name="T7" fmla="*/ 0 h 463550"/>
              <a:gd name="T8" fmla="*/ 0 60000 65536"/>
              <a:gd name="T9" fmla="*/ 0 60000 65536"/>
              <a:gd name="T10" fmla="*/ 0 60000 65536"/>
              <a:gd name="T11" fmla="*/ 0 60000 65536"/>
              <a:gd name="T12" fmla="*/ 0 w 3030538"/>
              <a:gd name="T13" fmla="*/ 0 h 463550"/>
              <a:gd name="T14" fmla="*/ 3030538 w 3030538"/>
              <a:gd name="T15" fmla="*/ 463550 h 463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30538" h="463550">
                <a:moveTo>
                  <a:pt x="0" y="0"/>
                </a:moveTo>
                <a:lnTo>
                  <a:pt x="8421" y="0"/>
                </a:lnTo>
                <a:lnTo>
                  <a:pt x="8421" y="1287"/>
                </a:lnTo>
                <a:lnTo>
                  <a:pt x="0" y="128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lIns="19113" tIns="0" rIns="19113" bIns="0" anchor="b"/>
          <a:lstStyle/>
          <a:p>
            <a:pPr marL="195104" indent="-195104" algn="r">
              <a:buFont typeface="Arial" charset="0"/>
              <a:buChar char="•"/>
              <a:tabLst>
                <a:tab pos="195104" algn="l"/>
                <a:tab pos="644623" algn="l"/>
                <a:tab pos="1094142" algn="l"/>
                <a:tab pos="1543661" algn="l"/>
                <a:tab pos="1993180" algn="l"/>
                <a:tab pos="2442699" algn="l"/>
                <a:tab pos="2892218" algn="l"/>
                <a:tab pos="3341738" algn="l"/>
                <a:tab pos="3791257" algn="l"/>
                <a:tab pos="4240776" algn="l"/>
                <a:tab pos="4690295" algn="l"/>
                <a:tab pos="5139814" algn="l"/>
                <a:tab pos="5589333" algn="l"/>
                <a:tab pos="6038852" algn="l"/>
                <a:tab pos="6488371" algn="l"/>
                <a:tab pos="6937890" algn="l"/>
                <a:tab pos="7387409" algn="l"/>
                <a:tab pos="7836928" algn="l"/>
                <a:tab pos="8286447" algn="l"/>
                <a:tab pos="8735966" algn="l"/>
                <a:tab pos="9185485" algn="l"/>
              </a:tabLst>
            </a:pPr>
            <a:fld id="{6AAB33E8-ADBB-4CA6-B70F-87FA808743E4}" type="slidenum">
              <a:rPr lang="en-US" sz="1000" i="1">
                <a:solidFill>
                  <a:srgbClr val="000000"/>
                </a:solidFill>
              </a:rPr>
              <a:pPr marL="195104" indent="-195104" algn="r">
                <a:buFont typeface="Arial" charset="0"/>
                <a:buChar char="•"/>
                <a:tabLst>
                  <a:tab pos="195104" algn="l"/>
                  <a:tab pos="644623" algn="l"/>
                  <a:tab pos="1094142" algn="l"/>
                  <a:tab pos="1543661" algn="l"/>
                  <a:tab pos="1993180" algn="l"/>
                  <a:tab pos="2442699" algn="l"/>
                  <a:tab pos="2892218" algn="l"/>
                  <a:tab pos="3341738" algn="l"/>
                  <a:tab pos="3791257" algn="l"/>
                  <a:tab pos="4240776" algn="l"/>
                  <a:tab pos="4690295" algn="l"/>
                  <a:tab pos="5139814" algn="l"/>
                  <a:tab pos="5589333" algn="l"/>
                  <a:tab pos="6038852" algn="l"/>
                  <a:tab pos="6488371" algn="l"/>
                  <a:tab pos="6937890" algn="l"/>
                  <a:tab pos="7387409" algn="l"/>
                  <a:tab pos="7836928" algn="l"/>
                  <a:tab pos="8286447" algn="l"/>
                  <a:tab pos="8735966" algn="l"/>
                  <a:tab pos="9185485" algn="l"/>
                </a:tabLst>
              </a:pPr>
              <a:t>78</a:t>
            </a:fld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134152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686423" y="4343635"/>
            <a:ext cx="5486711" cy="4115269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8A0BB4A-3A3D-44A9-9F87-E59E01075280}" type="slidenum">
              <a:rPr lang="en-US">
                <a:latin typeface="Times New Roman" pitchFamily="18" charset="0"/>
              </a:rPr>
              <a:pPr/>
              <a:t>79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36195" name="Text Box 1"/>
          <p:cNvSpPr txBox="1">
            <a:spLocks noChangeArrowheads="1"/>
          </p:cNvSpPr>
          <p:nvPr/>
        </p:nvSpPr>
        <p:spPr bwMode="auto">
          <a:xfrm>
            <a:off x="3881946" y="8687270"/>
            <a:ext cx="2966715" cy="447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D2D7B3A4-BEFB-440E-93E2-D66E14512516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79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6196" name="Text Box 2"/>
          <p:cNvSpPr txBox="1">
            <a:spLocks noChangeArrowheads="1"/>
          </p:cNvSpPr>
          <p:nvPr/>
        </p:nvSpPr>
        <p:spPr bwMode="auto">
          <a:xfrm>
            <a:off x="3881946" y="8687269"/>
            <a:ext cx="2968272" cy="4489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30992954-7CE8-4FCC-A6D5-5D981C9070B4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79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6197" name="Text Box 3"/>
          <p:cNvSpPr txBox="1">
            <a:spLocks noChangeArrowheads="1"/>
          </p:cNvSpPr>
          <p:nvPr/>
        </p:nvSpPr>
        <p:spPr bwMode="auto">
          <a:xfrm>
            <a:off x="3881946" y="8687270"/>
            <a:ext cx="2974498" cy="455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53C0FDCD-5C6D-4466-A0B6-EADFA389AB51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79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6198" name="Text Box 4"/>
          <p:cNvSpPr txBox="1">
            <a:spLocks noChangeArrowheads="1"/>
          </p:cNvSpPr>
          <p:nvPr/>
        </p:nvSpPr>
        <p:spPr bwMode="auto">
          <a:xfrm>
            <a:off x="4313101" y="9414598"/>
            <a:ext cx="3306035" cy="4942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B89562D6-1E96-400E-A0A5-33ADB5D63ABF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79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6199" name="AutoShape 5"/>
          <p:cNvSpPr>
            <a:spLocks noChangeArrowheads="1"/>
          </p:cNvSpPr>
          <p:nvPr/>
        </p:nvSpPr>
        <p:spPr bwMode="auto">
          <a:xfrm>
            <a:off x="3885059" y="8685705"/>
            <a:ext cx="2971385" cy="456731"/>
          </a:xfrm>
          <a:custGeom>
            <a:avLst/>
            <a:gdLst>
              <a:gd name="T0" fmla="*/ 3030538 w 3030538"/>
              <a:gd name="T1" fmla="*/ 231775 h 463550"/>
              <a:gd name="T2" fmla="*/ 1515269 w 3030538"/>
              <a:gd name="T3" fmla="*/ 463550 h 463550"/>
              <a:gd name="T4" fmla="*/ 0 w 3030538"/>
              <a:gd name="T5" fmla="*/ 231775 h 463550"/>
              <a:gd name="T6" fmla="*/ 1515269 w 3030538"/>
              <a:gd name="T7" fmla="*/ 0 h 463550"/>
              <a:gd name="T8" fmla="*/ 0 60000 65536"/>
              <a:gd name="T9" fmla="*/ 0 60000 65536"/>
              <a:gd name="T10" fmla="*/ 0 60000 65536"/>
              <a:gd name="T11" fmla="*/ 0 60000 65536"/>
              <a:gd name="T12" fmla="*/ 0 w 3030538"/>
              <a:gd name="T13" fmla="*/ 0 h 463550"/>
              <a:gd name="T14" fmla="*/ 3030538 w 3030538"/>
              <a:gd name="T15" fmla="*/ 463550 h 463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30538" h="463550">
                <a:moveTo>
                  <a:pt x="0" y="0"/>
                </a:moveTo>
                <a:lnTo>
                  <a:pt x="8421" y="0"/>
                </a:lnTo>
                <a:lnTo>
                  <a:pt x="8421" y="1287"/>
                </a:lnTo>
                <a:lnTo>
                  <a:pt x="0" y="128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lIns="19113" tIns="0" rIns="19113" bIns="0" anchor="b"/>
          <a:lstStyle/>
          <a:p>
            <a:pPr marL="195104" indent="-195104" algn="r">
              <a:buFont typeface="Arial" charset="0"/>
              <a:buChar char="•"/>
              <a:tabLst>
                <a:tab pos="195104" algn="l"/>
                <a:tab pos="644623" algn="l"/>
                <a:tab pos="1094142" algn="l"/>
                <a:tab pos="1543661" algn="l"/>
                <a:tab pos="1993180" algn="l"/>
                <a:tab pos="2442699" algn="l"/>
                <a:tab pos="2892218" algn="l"/>
                <a:tab pos="3341738" algn="l"/>
                <a:tab pos="3791257" algn="l"/>
                <a:tab pos="4240776" algn="l"/>
                <a:tab pos="4690295" algn="l"/>
                <a:tab pos="5139814" algn="l"/>
                <a:tab pos="5589333" algn="l"/>
                <a:tab pos="6038852" algn="l"/>
                <a:tab pos="6488371" algn="l"/>
                <a:tab pos="6937890" algn="l"/>
                <a:tab pos="7387409" algn="l"/>
                <a:tab pos="7836928" algn="l"/>
                <a:tab pos="8286447" algn="l"/>
                <a:tab pos="8735966" algn="l"/>
                <a:tab pos="9185485" algn="l"/>
              </a:tabLst>
            </a:pPr>
            <a:fld id="{8E23D659-FCF6-49F8-9F66-7FD0BBF1262F}" type="slidenum">
              <a:rPr lang="en-US" sz="1000" i="1">
                <a:solidFill>
                  <a:srgbClr val="000000"/>
                </a:solidFill>
              </a:rPr>
              <a:pPr marL="195104" indent="-195104" algn="r">
                <a:buFont typeface="Arial" charset="0"/>
                <a:buChar char="•"/>
                <a:tabLst>
                  <a:tab pos="195104" algn="l"/>
                  <a:tab pos="644623" algn="l"/>
                  <a:tab pos="1094142" algn="l"/>
                  <a:tab pos="1543661" algn="l"/>
                  <a:tab pos="1993180" algn="l"/>
                  <a:tab pos="2442699" algn="l"/>
                  <a:tab pos="2892218" algn="l"/>
                  <a:tab pos="3341738" algn="l"/>
                  <a:tab pos="3791257" algn="l"/>
                  <a:tab pos="4240776" algn="l"/>
                  <a:tab pos="4690295" algn="l"/>
                  <a:tab pos="5139814" algn="l"/>
                  <a:tab pos="5589333" algn="l"/>
                  <a:tab pos="6038852" algn="l"/>
                  <a:tab pos="6488371" algn="l"/>
                  <a:tab pos="6937890" algn="l"/>
                  <a:tab pos="7387409" algn="l"/>
                  <a:tab pos="7836928" algn="l"/>
                  <a:tab pos="8286447" algn="l"/>
                  <a:tab pos="8735966" algn="l"/>
                  <a:tab pos="9185485" algn="l"/>
                </a:tabLst>
              </a:pPr>
              <a:t>79</a:t>
            </a:fld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136200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686423" y="4343635"/>
            <a:ext cx="5486711" cy="4115269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B2F5ACC-FF83-43B9-9DD9-24F0FE8CD6B2}" type="slidenum">
              <a:rPr lang="en-US">
                <a:latin typeface="Times New Roman" pitchFamily="18" charset="0"/>
              </a:rPr>
              <a:pPr/>
              <a:t>28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3881946" y="8687270"/>
            <a:ext cx="2966715" cy="447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ECC9071A-B8A5-465F-89CF-51CFA7628A95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28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3881946" y="8687269"/>
            <a:ext cx="2968272" cy="4489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9123EAAD-1479-4DDF-BE04-CCFAE6CCF370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28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05" name="Text Box 3"/>
          <p:cNvSpPr txBox="1">
            <a:spLocks noChangeArrowheads="1"/>
          </p:cNvSpPr>
          <p:nvPr/>
        </p:nvSpPr>
        <p:spPr bwMode="auto">
          <a:xfrm>
            <a:off x="3881946" y="8687270"/>
            <a:ext cx="2974498" cy="455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9939AF4A-B637-4901-8844-84B7B6F97647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28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06" name="Text Box 4"/>
          <p:cNvSpPr txBox="1">
            <a:spLocks noChangeArrowheads="1"/>
          </p:cNvSpPr>
          <p:nvPr/>
        </p:nvSpPr>
        <p:spPr bwMode="auto">
          <a:xfrm>
            <a:off x="4313101" y="9414598"/>
            <a:ext cx="3306035" cy="4942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323C687A-629A-4EE0-986E-11890E309D23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28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07" name="AutoShape 5"/>
          <p:cNvSpPr>
            <a:spLocks noChangeArrowheads="1"/>
          </p:cNvSpPr>
          <p:nvPr/>
        </p:nvSpPr>
        <p:spPr bwMode="auto">
          <a:xfrm>
            <a:off x="3885059" y="8685705"/>
            <a:ext cx="2971385" cy="456731"/>
          </a:xfrm>
          <a:custGeom>
            <a:avLst/>
            <a:gdLst>
              <a:gd name="T0" fmla="*/ 3030538 w 3030538"/>
              <a:gd name="T1" fmla="*/ 231775 h 463550"/>
              <a:gd name="T2" fmla="*/ 1515269 w 3030538"/>
              <a:gd name="T3" fmla="*/ 463550 h 463550"/>
              <a:gd name="T4" fmla="*/ 0 w 3030538"/>
              <a:gd name="T5" fmla="*/ 231775 h 463550"/>
              <a:gd name="T6" fmla="*/ 1515269 w 3030538"/>
              <a:gd name="T7" fmla="*/ 0 h 463550"/>
              <a:gd name="T8" fmla="*/ 0 60000 65536"/>
              <a:gd name="T9" fmla="*/ 0 60000 65536"/>
              <a:gd name="T10" fmla="*/ 0 60000 65536"/>
              <a:gd name="T11" fmla="*/ 0 60000 65536"/>
              <a:gd name="T12" fmla="*/ 0 w 3030538"/>
              <a:gd name="T13" fmla="*/ 0 h 463550"/>
              <a:gd name="T14" fmla="*/ 3030538 w 3030538"/>
              <a:gd name="T15" fmla="*/ 463550 h 463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30538" h="463550">
                <a:moveTo>
                  <a:pt x="0" y="0"/>
                </a:moveTo>
                <a:lnTo>
                  <a:pt x="8421" y="0"/>
                </a:lnTo>
                <a:lnTo>
                  <a:pt x="8421" y="1287"/>
                </a:lnTo>
                <a:lnTo>
                  <a:pt x="0" y="128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lIns="19113" tIns="0" rIns="19113" bIns="0" anchor="b"/>
          <a:lstStyle/>
          <a:p>
            <a:pPr marL="195104" indent="-195104" algn="r">
              <a:buFont typeface="Arial" charset="0"/>
              <a:buChar char="•"/>
              <a:tabLst>
                <a:tab pos="195104" algn="l"/>
                <a:tab pos="644623" algn="l"/>
                <a:tab pos="1094142" algn="l"/>
                <a:tab pos="1543661" algn="l"/>
                <a:tab pos="1993180" algn="l"/>
                <a:tab pos="2442699" algn="l"/>
                <a:tab pos="2892218" algn="l"/>
                <a:tab pos="3341738" algn="l"/>
                <a:tab pos="3791257" algn="l"/>
                <a:tab pos="4240776" algn="l"/>
                <a:tab pos="4690295" algn="l"/>
                <a:tab pos="5139814" algn="l"/>
                <a:tab pos="5589333" algn="l"/>
                <a:tab pos="6038852" algn="l"/>
                <a:tab pos="6488371" algn="l"/>
                <a:tab pos="6937890" algn="l"/>
                <a:tab pos="7387409" algn="l"/>
                <a:tab pos="7836928" algn="l"/>
                <a:tab pos="8286447" algn="l"/>
                <a:tab pos="8735966" algn="l"/>
                <a:tab pos="9185485" algn="l"/>
              </a:tabLst>
            </a:pPr>
            <a:fld id="{E3EBE461-65B2-49D1-B364-E82D59D8D756}" type="slidenum">
              <a:rPr lang="en-US" sz="1000" i="1">
                <a:solidFill>
                  <a:srgbClr val="000000"/>
                </a:solidFill>
              </a:rPr>
              <a:pPr marL="195104" indent="-195104" algn="r">
                <a:buFont typeface="Arial" charset="0"/>
                <a:buChar char="•"/>
                <a:tabLst>
                  <a:tab pos="195104" algn="l"/>
                  <a:tab pos="644623" algn="l"/>
                  <a:tab pos="1094142" algn="l"/>
                  <a:tab pos="1543661" algn="l"/>
                  <a:tab pos="1993180" algn="l"/>
                  <a:tab pos="2442699" algn="l"/>
                  <a:tab pos="2892218" algn="l"/>
                  <a:tab pos="3341738" algn="l"/>
                  <a:tab pos="3791257" algn="l"/>
                  <a:tab pos="4240776" algn="l"/>
                  <a:tab pos="4690295" algn="l"/>
                  <a:tab pos="5139814" algn="l"/>
                  <a:tab pos="5589333" algn="l"/>
                  <a:tab pos="6038852" algn="l"/>
                  <a:tab pos="6488371" algn="l"/>
                  <a:tab pos="6937890" algn="l"/>
                  <a:tab pos="7387409" algn="l"/>
                  <a:tab pos="7836928" algn="l"/>
                  <a:tab pos="8286447" algn="l"/>
                  <a:tab pos="8735966" algn="l"/>
                  <a:tab pos="9185485" algn="l"/>
                </a:tabLst>
              </a:pPr>
              <a:t>28</a:t>
            </a:fld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76808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686423" y="4343635"/>
            <a:ext cx="5486711" cy="4115269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0CFF855-A702-4291-85A1-9830A0823505}" type="slidenum">
              <a:rPr lang="en-US">
                <a:latin typeface="Times New Roman" pitchFamily="18" charset="0"/>
              </a:rPr>
              <a:pPr/>
              <a:t>29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3881946" y="8687270"/>
            <a:ext cx="2966715" cy="447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474C5D36-ED55-461C-AAB8-974F6349D387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29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28" name="Text Box 2"/>
          <p:cNvSpPr txBox="1">
            <a:spLocks noChangeArrowheads="1"/>
          </p:cNvSpPr>
          <p:nvPr/>
        </p:nvSpPr>
        <p:spPr bwMode="auto">
          <a:xfrm>
            <a:off x="3881946" y="8687269"/>
            <a:ext cx="2968272" cy="4489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524EA96A-87E8-47C3-9AED-1D92E047F54E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29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29" name="Text Box 3"/>
          <p:cNvSpPr txBox="1">
            <a:spLocks noChangeArrowheads="1"/>
          </p:cNvSpPr>
          <p:nvPr/>
        </p:nvSpPr>
        <p:spPr bwMode="auto">
          <a:xfrm>
            <a:off x="3881946" y="8687270"/>
            <a:ext cx="2974498" cy="455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564C0B8B-76D2-4DF0-8315-8DF33DF07802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29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30" name="Text Box 4"/>
          <p:cNvSpPr txBox="1">
            <a:spLocks noChangeArrowheads="1"/>
          </p:cNvSpPr>
          <p:nvPr/>
        </p:nvSpPr>
        <p:spPr bwMode="auto">
          <a:xfrm>
            <a:off x="4313101" y="9414598"/>
            <a:ext cx="3306035" cy="4942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4648C08C-6DA8-40E4-B3D3-3B29E4CED19C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29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31" name="AutoShape 5"/>
          <p:cNvSpPr>
            <a:spLocks noChangeArrowheads="1"/>
          </p:cNvSpPr>
          <p:nvPr/>
        </p:nvSpPr>
        <p:spPr bwMode="auto">
          <a:xfrm>
            <a:off x="3885059" y="8685705"/>
            <a:ext cx="2971385" cy="456731"/>
          </a:xfrm>
          <a:custGeom>
            <a:avLst/>
            <a:gdLst>
              <a:gd name="T0" fmla="*/ 3030538 w 3030538"/>
              <a:gd name="T1" fmla="*/ 231775 h 463550"/>
              <a:gd name="T2" fmla="*/ 1515269 w 3030538"/>
              <a:gd name="T3" fmla="*/ 463550 h 463550"/>
              <a:gd name="T4" fmla="*/ 0 w 3030538"/>
              <a:gd name="T5" fmla="*/ 231775 h 463550"/>
              <a:gd name="T6" fmla="*/ 1515269 w 3030538"/>
              <a:gd name="T7" fmla="*/ 0 h 463550"/>
              <a:gd name="T8" fmla="*/ 0 60000 65536"/>
              <a:gd name="T9" fmla="*/ 0 60000 65536"/>
              <a:gd name="T10" fmla="*/ 0 60000 65536"/>
              <a:gd name="T11" fmla="*/ 0 60000 65536"/>
              <a:gd name="T12" fmla="*/ 0 w 3030538"/>
              <a:gd name="T13" fmla="*/ 0 h 463550"/>
              <a:gd name="T14" fmla="*/ 3030538 w 3030538"/>
              <a:gd name="T15" fmla="*/ 463550 h 463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30538" h="463550">
                <a:moveTo>
                  <a:pt x="0" y="0"/>
                </a:moveTo>
                <a:lnTo>
                  <a:pt x="8421" y="0"/>
                </a:lnTo>
                <a:lnTo>
                  <a:pt x="8421" y="1287"/>
                </a:lnTo>
                <a:lnTo>
                  <a:pt x="0" y="128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lIns="19113" tIns="0" rIns="19113" bIns="0" anchor="b"/>
          <a:lstStyle/>
          <a:p>
            <a:pPr marL="195104" indent="-195104" algn="r">
              <a:buFont typeface="Arial" charset="0"/>
              <a:buChar char="•"/>
              <a:tabLst>
                <a:tab pos="195104" algn="l"/>
                <a:tab pos="644623" algn="l"/>
                <a:tab pos="1094142" algn="l"/>
                <a:tab pos="1543661" algn="l"/>
                <a:tab pos="1993180" algn="l"/>
                <a:tab pos="2442699" algn="l"/>
                <a:tab pos="2892218" algn="l"/>
                <a:tab pos="3341738" algn="l"/>
                <a:tab pos="3791257" algn="l"/>
                <a:tab pos="4240776" algn="l"/>
                <a:tab pos="4690295" algn="l"/>
                <a:tab pos="5139814" algn="l"/>
                <a:tab pos="5589333" algn="l"/>
                <a:tab pos="6038852" algn="l"/>
                <a:tab pos="6488371" algn="l"/>
                <a:tab pos="6937890" algn="l"/>
                <a:tab pos="7387409" algn="l"/>
                <a:tab pos="7836928" algn="l"/>
                <a:tab pos="8286447" algn="l"/>
                <a:tab pos="8735966" algn="l"/>
                <a:tab pos="9185485" algn="l"/>
              </a:tabLst>
            </a:pPr>
            <a:fld id="{8B25D249-9106-4F0D-9C38-63A3C75643A7}" type="slidenum">
              <a:rPr lang="en-US" sz="1000" i="1">
                <a:solidFill>
                  <a:srgbClr val="000000"/>
                </a:solidFill>
              </a:rPr>
              <a:pPr marL="195104" indent="-195104" algn="r">
                <a:buFont typeface="Arial" charset="0"/>
                <a:buChar char="•"/>
                <a:tabLst>
                  <a:tab pos="195104" algn="l"/>
                  <a:tab pos="644623" algn="l"/>
                  <a:tab pos="1094142" algn="l"/>
                  <a:tab pos="1543661" algn="l"/>
                  <a:tab pos="1993180" algn="l"/>
                  <a:tab pos="2442699" algn="l"/>
                  <a:tab pos="2892218" algn="l"/>
                  <a:tab pos="3341738" algn="l"/>
                  <a:tab pos="3791257" algn="l"/>
                  <a:tab pos="4240776" algn="l"/>
                  <a:tab pos="4690295" algn="l"/>
                  <a:tab pos="5139814" algn="l"/>
                  <a:tab pos="5589333" algn="l"/>
                  <a:tab pos="6038852" algn="l"/>
                  <a:tab pos="6488371" algn="l"/>
                  <a:tab pos="6937890" algn="l"/>
                  <a:tab pos="7387409" algn="l"/>
                  <a:tab pos="7836928" algn="l"/>
                  <a:tab pos="8286447" algn="l"/>
                  <a:tab pos="8735966" algn="l"/>
                  <a:tab pos="9185485" algn="l"/>
                </a:tabLst>
              </a:pPr>
              <a:t>29</a:t>
            </a:fld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77832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686423" y="4343635"/>
            <a:ext cx="5486711" cy="4115269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FE644EA-327F-4B03-B41F-9BE18F85D1BA}" type="slidenum">
              <a:rPr lang="en-US">
                <a:latin typeface="Times New Roman" pitchFamily="18" charset="0"/>
              </a:rPr>
              <a:pPr/>
              <a:t>30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3881946" y="8687270"/>
            <a:ext cx="2966715" cy="447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6AFB394C-F6AE-494B-A338-A424630324CE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30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3881946" y="8687269"/>
            <a:ext cx="2968272" cy="4489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06191D50-CB99-413C-A4F2-DCA55E84FBD7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30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8853" name="Text Box 3"/>
          <p:cNvSpPr txBox="1">
            <a:spLocks noChangeArrowheads="1"/>
          </p:cNvSpPr>
          <p:nvPr/>
        </p:nvSpPr>
        <p:spPr bwMode="auto">
          <a:xfrm>
            <a:off x="3881946" y="8687270"/>
            <a:ext cx="2974498" cy="455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AA70574C-C638-4DC7-ABDA-95C84EC443A0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30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8854" name="Text Box 4"/>
          <p:cNvSpPr txBox="1">
            <a:spLocks noChangeArrowheads="1"/>
          </p:cNvSpPr>
          <p:nvPr/>
        </p:nvSpPr>
        <p:spPr bwMode="auto">
          <a:xfrm>
            <a:off x="4313101" y="9414598"/>
            <a:ext cx="3306035" cy="4942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E8AC3846-E34E-498E-A3E2-278ED7C8C8A7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30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8855" name="AutoShape 5"/>
          <p:cNvSpPr>
            <a:spLocks noChangeArrowheads="1"/>
          </p:cNvSpPr>
          <p:nvPr/>
        </p:nvSpPr>
        <p:spPr bwMode="auto">
          <a:xfrm>
            <a:off x="3885059" y="8685705"/>
            <a:ext cx="2971385" cy="456731"/>
          </a:xfrm>
          <a:custGeom>
            <a:avLst/>
            <a:gdLst>
              <a:gd name="T0" fmla="*/ 3030538 w 3030538"/>
              <a:gd name="T1" fmla="*/ 231775 h 463550"/>
              <a:gd name="T2" fmla="*/ 1515269 w 3030538"/>
              <a:gd name="T3" fmla="*/ 463550 h 463550"/>
              <a:gd name="T4" fmla="*/ 0 w 3030538"/>
              <a:gd name="T5" fmla="*/ 231775 h 463550"/>
              <a:gd name="T6" fmla="*/ 1515269 w 3030538"/>
              <a:gd name="T7" fmla="*/ 0 h 463550"/>
              <a:gd name="T8" fmla="*/ 0 60000 65536"/>
              <a:gd name="T9" fmla="*/ 0 60000 65536"/>
              <a:gd name="T10" fmla="*/ 0 60000 65536"/>
              <a:gd name="T11" fmla="*/ 0 60000 65536"/>
              <a:gd name="T12" fmla="*/ 0 w 3030538"/>
              <a:gd name="T13" fmla="*/ 0 h 463550"/>
              <a:gd name="T14" fmla="*/ 3030538 w 3030538"/>
              <a:gd name="T15" fmla="*/ 463550 h 463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30538" h="463550">
                <a:moveTo>
                  <a:pt x="0" y="0"/>
                </a:moveTo>
                <a:lnTo>
                  <a:pt x="8421" y="0"/>
                </a:lnTo>
                <a:lnTo>
                  <a:pt x="8421" y="1287"/>
                </a:lnTo>
                <a:lnTo>
                  <a:pt x="0" y="128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lIns="19113" tIns="0" rIns="19113" bIns="0" anchor="b"/>
          <a:lstStyle/>
          <a:p>
            <a:pPr marL="195104" indent="-195104" algn="r">
              <a:buFont typeface="Arial" charset="0"/>
              <a:buChar char="•"/>
              <a:tabLst>
                <a:tab pos="195104" algn="l"/>
                <a:tab pos="644623" algn="l"/>
                <a:tab pos="1094142" algn="l"/>
                <a:tab pos="1543661" algn="l"/>
                <a:tab pos="1993180" algn="l"/>
                <a:tab pos="2442699" algn="l"/>
                <a:tab pos="2892218" algn="l"/>
                <a:tab pos="3341738" algn="l"/>
                <a:tab pos="3791257" algn="l"/>
                <a:tab pos="4240776" algn="l"/>
                <a:tab pos="4690295" algn="l"/>
                <a:tab pos="5139814" algn="l"/>
                <a:tab pos="5589333" algn="l"/>
                <a:tab pos="6038852" algn="l"/>
                <a:tab pos="6488371" algn="l"/>
                <a:tab pos="6937890" algn="l"/>
                <a:tab pos="7387409" algn="l"/>
                <a:tab pos="7836928" algn="l"/>
                <a:tab pos="8286447" algn="l"/>
                <a:tab pos="8735966" algn="l"/>
                <a:tab pos="9185485" algn="l"/>
              </a:tabLst>
            </a:pPr>
            <a:fld id="{7FEB06B4-E4E8-49D1-AAD1-62DB35D6AB04}" type="slidenum">
              <a:rPr lang="en-US" sz="1000" i="1">
                <a:solidFill>
                  <a:srgbClr val="000000"/>
                </a:solidFill>
              </a:rPr>
              <a:pPr marL="195104" indent="-195104" algn="r">
                <a:buFont typeface="Arial" charset="0"/>
                <a:buChar char="•"/>
                <a:tabLst>
                  <a:tab pos="195104" algn="l"/>
                  <a:tab pos="644623" algn="l"/>
                  <a:tab pos="1094142" algn="l"/>
                  <a:tab pos="1543661" algn="l"/>
                  <a:tab pos="1993180" algn="l"/>
                  <a:tab pos="2442699" algn="l"/>
                  <a:tab pos="2892218" algn="l"/>
                  <a:tab pos="3341738" algn="l"/>
                  <a:tab pos="3791257" algn="l"/>
                  <a:tab pos="4240776" algn="l"/>
                  <a:tab pos="4690295" algn="l"/>
                  <a:tab pos="5139814" algn="l"/>
                  <a:tab pos="5589333" algn="l"/>
                  <a:tab pos="6038852" algn="l"/>
                  <a:tab pos="6488371" algn="l"/>
                  <a:tab pos="6937890" algn="l"/>
                  <a:tab pos="7387409" algn="l"/>
                  <a:tab pos="7836928" algn="l"/>
                  <a:tab pos="8286447" algn="l"/>
                  <a:tab pos="8735966" algn="l"/>
                  <a:tab pos="9185485" algn="l"/>
                </a:tabLst>
              </a:pPr>
              <a:t>30</a:t>
            </a:fld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78856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686423" y="4343635"/>
            <a:ext cx="5486711" cy="4115269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F7646D1-6DB9-4D14-BB57-9320ADDEC227}" type="slidenum">
              <a:rPr lang="en-US">
                <a:latin typeface="Times New Roman" pitchFamily="18" charset="0"/>
              </a:rPr>
              <a:pPr/>
              <a:t>31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3881946" y="8687270"/>
            <a:ext cx="2966715" cy="447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590106B0-8769-44B2-B7F8-D50D7C6BA825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31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9876" name="Text Box 2"/>
          <p:cNvSpPr txBox="1">
            <a:spLocks noChangeArrowheads="1"/>
          </p:cNvSpPr>
          <p:nvPr/>
        </p:nvSpPr>
        <p:spPr bwMode="auto">
          <a:xfrm>
            <a:off x="3881946" y="8687269"/>
            <a:ext cx="2968272" cy="4489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F002FD43-3B36-4E33-8B15-F2068E94E297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31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9877" name="Text Box 3"/>
          <p:cNvSpPr txBox="1">
            <a:spLocks noChangeArrowheads="1"/>
          </p:cNvSpPr>
          <p:nvPr/>
        </p:nvSpPr>
        <p:spPr bwMode="auto">
          <a:xfrm>
            <a:off x="3881946" y="8687270"/>
            <a:ext cx="2974498" cy="455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B8EB9A77-E21B-4064-A477-D530247D8BE8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31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9878" name="Text Box 4"/>
          <p:cNvSpPr txBox="1">
            <a:spLocks noChangeArrowheads="1"/>
          </p:cNvSpPr>
          <p:nvPr/>
        </p:nvSpPr>
        <p:spPr bwMode="auto">
          <a:xfrm>
            <a:off x="4313101" y="9414598"/>
            <a:ext cx="3306035" cy="4942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47C13006-CC6F-4C11-AA1C-BA118DCA54C6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31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9879" name="AutoShape 5"/>
          <p:cNvSpPr>
            <a:spLocks noChangeArrowheads="1"/>
          </p:cNvSpPr>
          <p:nvPr/>
        </p:nvSpPr>
        <p:spPr bwMode="auto">
          <a:xfrm>
            <a:off x="3885059" y="8685705"/>
            <a:ext cx="2971385" cy="456731"/>
          </a:xfrm>
          <a:custGeom>
            <a:avLst/>
            <a:gdLst>
              <a:gd name="T0" fmla="*/ 3030538 w 3030538"/>
              <a:gd name="T1" fmla="*/ 231775 h 463550"/>
              <a:gd name="T2" fmla="*/ 1515269 w 3030538"/>
              <a:gd name="T3" fmla="*/ 463550 h 463550"/>
              <a:gd name="T4" fmla="*/ 0 w 3030538"/>
              <a:gd name="T5" fmla="*/ 231775 h 463550"/>
              <a:gd name="T6" fmla="*/ 1515269 w 3030538"/>
              <a:gd name="T7" fmla="*/ 0 h 463550"/>
              <a:gd name="T8" fmla="*/ 0 60000 65536"/>
              <a:gd name="T9" fmla="*/ 0 60000 65536"/>
              <a:gd name="T10" fmla="*/ 0 60000 65536"/>
              <a:gd name="T11" fmla="*/ 0 60000 65536"/>
              <a:gd name="T12" fmla="*/ 0 w 3030538"/>
              <a:gd name="T13" fmla="*/ 0 h 463550"/>
              <a:gd name="T14" fmla="*/ 3030538 w 3030538"/>
              <a:gd name="T15" fmla="*/ 463550 h 463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30538" h="463550">
                <a:moveTo>
                  <a:pt x="0" y="0"/>
                </a:moveTo>
                <a:lnTo>
                  <a:pt x="8421" y="0"/>
                </a:lnTo>
                <a:lnTo>
                  <a:pt x="8421" y="1287"/>
                </a:lnTo>
                <a:lnTo>
                  <a:pt x="0" y="128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lIns="19113" tIns="0" rIns="19113" bIns="0" anchor="b"/>
          <a:lstStyle/>
          <a:p>
            <a:pPr marL="195104" indent="-195104" algn="r">
              <a:buFont typeface="Arial" charset="0"/>
              <a:buChar char="•"/>
              <a:tabLst>
                <a:tab pos="195104" algn="l"/>
                <a:tab pos="644623" algn="l"/>
                <a:tab pos="1094142" algn="l"/>
                <a:tab pos="1543661" algn="l"/>
                <a:tab pos="1993180" algn="l"/>
                <a:tab pos="2442699" algn="l"/>
                <a:tab pos="2892218" algn="l"/>
                <a:tab pos="3341738" algn="l"/>
                <a:tab pos="3791257" algn="l"/>
                <a:tab pos="4240776" algn="l"/>
                <a:tab pos="4690295" algn="l"/>
                <a:tab pos="5139814" algn="l"/>
                <a:tab pos="5589333" algn="l"/>
                <a:tab pos="6038852" algn="l"/>
                <a:tab pos="6488371" algn="l"/>
                <a:tab pos="6937890" algn="l"/>
                <a:tab pos="7387409" algn="l"/>
                <a:tab pos="7836928" algn="l"/>
                <a:tab pos="8286447" algn="l"/>
                <a:tab pos="8735966" algn="l"/>
                <a:tab pos="9185485" algn="l"/>
              </a:tabLst>
            </a:pPr>
            <a:fld id="{0D8406CE-9D7F-408F-98A0-1B1CE813D867}" type="slidenum">
              <a:rPr lang="en-US" sz="1000" i="1">
                <a:solidFill>
                  <a:srgbClr val="000000"/>
                </a:solidFill>
              </a:rPr>
              <a:pPr marL="195104" indent="-195104" algn="r">
                <a:buFont typeface="Arial" charset="0"/>
                <a:buChar char="•"/>
                <a:tabLst>
                  <a:tab pos="195104" algn="l"/>
                  <a:tab pos="644623" algn="l"/>
                  <a:tab pos="1094142" algn="l"/>
                  <a:tab pos="1543661" algn="l"/>
                  <a:tab pos="1993180" algn="l"/>
                  <a:tab pos="2442699" algn="l"/>
                  <a:tab pos="2892218" algn="l"/>
                  <a:tab pos="3341738" algn="l"/>
                  <a:tab pos="3791257" algn="l"/>
                  <a:tab pos="4240776" algn="l"/>
                  <a:tab pos="4690295" algn="l"/>
                  <a:tab pos="5139814" algn="l"/>
                  <a:tab pos="5589333" algn="l"/>
                  <a:tab pos="6038852" algn="l"/>
                  <a:tab pos="6488371" algn="l"/>
                  <a:tab pos="6937890" algn="l"/>
                  <a:tab pos="7387409" algn="l"/>
                  <a:tab pos="7836928" algn="l"/>
                  <a:tab pos="8286447" algn="l"/>
                  <a:tab pos="8735966" algn="l"/>
                  <a:tab pos="9185485" algn="l"/>
                </a:tabLst>
              </a:pPr>
              <a:t>31</a:t>
            </a:fld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79880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686423" y="4343635"/>
            <a:ext cx="5486711" cy="4115269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32186D4-8C78-403F-A9E1-34240E75FC58}" type="slidenum">
              <a:rPr lang="en-US">
                <a:latin typeface="Times New Roman" pitchFamily="18" charset="0"/>
              </a:rPr>
              <a:pPr/>
              <a:t>32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3881946" y="8687270"/>
            <a:ext cx="2966715" cy="447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8542B7B9-8340-4C77-AA86-8698DD5D1E9B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32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0" name="Text Box 2"/>
          <p:cNvSpPr txBox="1">
            <a:spLocks noChangeArrowheads="1"/>
          </p:cNvSpPr>
          <p:nvPr/>
        </p:nvSpPr>
        <p:spPr bwMode="auto">
          <a:xfrm>
            <a:off x="3881946" y="8687269"/>
            <a:ext cx="2968272" cy="4489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9209E729-9FE2-48F9-B181-221A488A31C4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32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1" name="Text Box 3"/>
          <p:cNvSpPr txBox="1">
            <a:spLocks noChangeArrowheads="1"/>
          </p:cNvSpPr>
          <p:nvPr/>
        </p:nvSpPr>
        <p:spPr bwMode="auto">
          <a:xfrm>
            <a:off x="3881946" y="8687270"/>
            <a:ext cx="2974498" cy="455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B022C62D-F33E-4481-91E4-23F6DD37AC07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32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2" name="Text Box 4"/>
          <p:cNvSpPr txBox="1">
            <a:spLocks noChangeArrowheads="1"/>
          </p:cNvSpPr>
          <p:nvPr/>
        </p:nvSpPr>
        <p:spPr bwMode="auto">
          <a:xfrm>
            <a:off x="4313101" y="9414598"/>
            <a:ext cx="3306035" cy="4942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FBAD9C4C-E95B-4663-8253-D6E606D9520C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32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3" name="AutoShape 5"/>
          <p:cNvSpPr>
            <a:spLocks noChangeArrowheads="1"/>
          </p:cNvSpPr>
          <p:nvPr/>
        </p:nvSpPr>
        <p:spPr bwMode="auto">
          <a:xfrm>
            <a:off x="3885059" y="8685705"/>
            <a:ext cx="2971385" cy="456731"/>
          </a:xfrm>
          <a:custGeom>
            <a:avLst/>
            <a:gdLst>
              <a:gd name="T0" fmla="*/ 3030538 w 3030538"/>
              <a:gd name="T1" fmla="*/ 231775 h 463550"/>
              <a:gd name="T2" fmla="*/ 1515269 w 3030538"/>
              <a:gd name="T3" fmla="*/ 463550 h 463550"/>
              <a:gd name="T4" fmla="*/ 0 w 3030538"/>
              <a:gd name="T5" fmla="*/ 231775 h 463550"/>
              <a:gd name="T6" fmla="*/ 1515269 w 3030538"/>
              <a:gd name="T7" fmla="*/ 0 h 463550"/>
              <a:gd name="T8" fmla="*/ 0 60000 65536"/>
              <a:gd name="T9" fmla="*/ 0 60000 65536"/>
              <a:gd name="T10" fmla="*/ 0 60000 65536"/>
              <a:gd name="T11" fmla="*/ 0 60000 65536"/>
              <a:gd name="T12" fmla="*/ 0 w 3030538"/>
              <a:gd name="T13" fmla="*/ 0 h 463550"/>
              <a:gd name="T14" fmla="*/ 3030538 w 3030538"/>
              <a:gd name="T15" fmla="*/ 463550 h 463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30538" h="463550">
                <a:moveTo>
                  <a:pt x="0" y="0"/>
                </a:moveTo>
                <a:lnTo>
                  <a:pt x="8421" y="0"/>
                </a:lnTo>
                <a:lnTo>
                  <a:pt x="8421" y="1287"/>
                </a:lnTo>
                <a:lnTo>
                  <a:pt x="0" y="128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lIns="19113" tIns="0" rIns="19113" bIns="0" anchor="b"/>
          <a:lstStyle/>
          <a:p>
            <a:pPr marL="195104" indent="-195104" algn="r">
              <a:buFont typeface="Arial" charset="0"/>
              <a:buChar char="•"/>
              <a:tabLst>
                <a:tab pos="195104" algn="l"/>
                <a:tab pos="644623" algn="l"/>
                <a:tab pos="1094142" algn="l"/>
                <a:tab pos="1543661" algn="l"/>
                <a:tab pos="1993180" algn="l"/>
                <a:tab pos="2442699" algn="l"/>
                <a:tab pos="2892218" algn="l"/>
                <a:tab pos="3341738" algn="l"/>
                <a:tab pos="3791257" algn="l"/>
                <a:tab pos="4240776" algn="l"/>
                <a:tab pos="4690295" algn="l"/>
                <a:tab pos="5139814" algn="l"/>
                <a:tab pos="5589333" algn="l"/>
                <a:tab pos="6038852" algn="l"/>
                <a:tab pos="6488371" algn="l"/>
                <a:tab pos="6937890" algn="l"/>
                <a:tab pos="7387409" algn="l"/>
                <a:tab pos="7836928" algn="l"/>
                <a:tab pos="8286447" algn="l"/>
                <a:tab pos="8735966" algn="l"/>
                <a:tab pos="9185485" algn="l"/>
              </a:tabLst>
            </a:pPr>
            <a:fld id="{308D1EFB-74D9-41B4-9012-B741EDC07B01}" type="slidenum">
              <a:rPr lang="en-US" sz="1000" i="1">
                <a:solidFill>
                  <a:srgbClr val="000000"/>
                </a:solidFill>
              </a:rPr>
              <a:pPr marL="195104" indent="-195104" algn="r">
                <a:buFont typeface="Arial" charset="0"/>
                <a:buChar char="•"/>
                <a:tabLst>
                  <a:tab pos="195104" algn="l"/>
                  <a:tab pos="644623" algn="l"/>
                  <a:tab pos="1094142" algn="l"/>
                  <a:tab pos="1543661" algn="l"/>
                  <a:tab pos="1993180" algn="l"/>
                  <a:tab pos="2442699" algn="l"/>
                  <a:tab pos="2892218" algn="l"/>
                  <a:tab pos="3341738" algn="l"/>
                  <a:tab pos="3791257" algn="l"/>
                  <a:tab pos="4240776" algn="l"/>
                  <a:tab pos="4690295" algn="l"/>
                  <a:tab pos="5139814" algn="l"/>
                  <a:tab pos="5589333" algn="l"/>
                  <a:tab pos="6038852" algn="l"/>
                  <a:tab pos="6488371" algn="l"/>
                  <a:tab pos="6937890" algn="l"/>
                  <a:tab pos="7387409" algn="l"/>
                  <a:tab pos="7836928" algn="l"/>
                  <a:tab pos="8286447" algn="l"/>
                  <a:tab pos="8735966" algn="l"/>
                  <a:tab pos="9185485" algn="l"/>
                </a:tabLst>
              </a:pPr>
              <a:t>32</a:t>
            </a:fld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80904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686423" y="4343635"/>
            <a:ext cx="5486711" cy="4115269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9500CA6-B1B8-4D46-A35C-307C58BC21BC}" type="slidenum">
              <a:rPr lang="en-US">
                <a:latin typeface="Times New Roman" pitchFamily="18" charset="0"/>
              </a:rPr>
              <a:pPr/>
              <a:t>33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3881946" y="8687270"/>
            <a:ext cx="2966715" cy="447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474EE292-725C-408F-BA7C-08DCDBB6CBD3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33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24" name="Text Box 2"/>
          <p:cNvSpPr txBox="1">
            <a:spLocks noChangeArrowheads="1"/>
          </p:cNvSpPr>
          <p:nvPr/>
        </p:nvSpPr>
        <p:spPr bwMode="auto">
          <a:xfrm>
            <a:off x="3881946" y="8687269"/>
            <a:ext cx="2968272" cy="4489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39A310EC-2C83-4012-A301-8C1A5DEC2E41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33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25" name="Text Box 3"/>
          <p:cNvSpPr txBox="1">
            <a:spLocks noChangeArrowheads="1"/>
          </p:cNvSpPr>
          <p:nvPr/>
        </p:nvSpPr>
        <p:spPr bwMode="auto">
          <a:xfrm>
            <a:off x="3881946" y="8687270"/>
            <a:ext cx="2974498" cy="455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DFA570C8-F3B8-4F90-9293-BC0515E20DB8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33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26" name="Text Box 4"/>
          <p:cNvSpPr txBox="1">
            <a:spLocks noChangeArrowheads="1"/>
          </p:cNvSpPr>
          <p:nvPr/>
        </p:nvSpPr>
        <p:spPr bwMode="auto">
          <a:xfrm>
            <a:off x="4313101" y="9414598"/>
            <a:ext cx="3306035" cy="4942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449519" algn="l"/>
                <a:tab pos="899038" algn="l"/>
                <a:tab pos="1348557" algn="l"/>
                <a:tab pos="1798076" algn="l"/>
                <a:tab pos="2247595" algn="l"/>
                <a:tab pos="2697114" algn="l"/>
                <a:tab pos="3146633" algn="l"/>
                <a:tab pos="3596152" algn="l"/>
                <a:tab pos="4045671" algn="l"/>
                <a:tab pos="4495190" algn="l"/>
                <a:tab pos="4944709" algn="l"/>
                <a:tab pos="5394228" algn="l"/>
                <a:tab pos="5843748" algn="l"/>
                <a:tab pos="6293267" algn="l"/>
                <a:tab pos="6742786" algn="l"/>
                <a:tab pos="7192305" algn="l"/>
                <a:tab pos="7641824" algn="l"/>
                <a:tab pos="8091343" algn="l"/>
                <a:tab pos="8540862" algn="l"/>
                <a:tab pos="8990381" algn="l"/>
              </a:tabLst>
            </a:pPr>
            <a:fld id="{30D5BC77-0C88-4971-921B-C904E423915F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449519" algn="l"/>
                  <a:tab pos="899038" algn="l"/>
                  <a:tab pos="1348557" algn="l"/>
                  <a:tab pos="1798076" algn="l"/>
                  <a:tab pos="2247595" algn="l"/>
                  <a:tab pos="2697114" algn="l"/>
                  <a:tab pos="3146633" algn="l"/>
                  <a:tab pos="3596152" algn="l"/>
                  <a:tab pos="4045671" algn="l"/>
                  <a:tab pos="4495190" algn="l"/>
                  <a:tab pos="4944709" algn="l"/>
                  <a:tab pos="5394228" algn="l"/>
                  <a:tab pos="5843748" algn="l"/>
                  <a:tab pos="6293267" algn="l"/>
                  <a:tab pos="6742786" algn="l"/>
                  <a:tab pos="7192305" algn="l"/>
                  <a:tab pos="7641824" algn="l"/>
                  <a:tab pos="8091343" algn="l"/>
                  <a:tab pos="8540862" algn="l"/>
                  <a:tab pos="8990381" algn="l"/>
                </a:tabLst>
              </a:pPr>
              <a:t>33</a:t>
            </a:fld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27" name="AutoShape 5"/>
          <p:cNvSpPr>
            <a:spLocks noChangeArrowheads="1"/>
          </p:cNvSpPr>
          <p:nvPr/>
        </p:nvSpPr>
        <p:spPr bwMode="auto">
          <a:xfrm>
            <a:off x="3885059" y="8685705"/>
            <a:ext cx="2971385" cy="456731"/>
          </a:xfrm>
          <a:custGeom>
            <a:avLst/>
            <a:gdLst>
              <a:gd name="T0" fmla="*/ 3030538 w 3030538"/>
              <a:gd name="T1" fmla="*/ 231775 h 463550"/>
              <a:gd name="T2" fmla="*/ 1515269 w 3030538"/>
              <a:gd name="T3" fmla="*/ 463550 h 463550"/>
              <a:gd name="T4" fmla="*/ 0 w 3030538"/>
              <a:gd name="T5" fmla="*/ 231775 h 463550"/>
              <a:gd name="T6" fmla="*/ 1515269 w 3030538"/>
              <a:gd name="T7" fmla="*/ 0 h 463550"/>
              <a:gd name="T8" fmla="*/ 0 60000 65536"/>
              <a:gd name="T9" fmla="*/ 0 60000 65536"/>
              <a:gd name="T10" fmla="*/ 0 60000 65536"/>
              <a:gd name="T11" fmla="*/ 0 60000 65536"/>
              <a:gd name="T12" fmla="*/ 0 w 3030538"/>
              <a:gd name="T13" fmla="*/ 0 h 463550"/>
              <a:gd name="T14" fmla="*/ 3030538 w 3030538"/>
              <a:gd name="T15" fmla="*/ 463550 h 463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30538" h="463550">
                <a:moveTo>
                  <a:pt x="0" y="0"/>
                </a:moveTo>
                <a:lnTo>
                  <a:pt x="8421" y="0"/>
                </a:lnTo>
                <a:lnTo>
                  <a:pt x="8421" y="1287"/>
                </a:lnTo>
                <a:lnTo>
                  <a:pt x="0" y="128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lIns="19113" tIns="0" rIns="19113" bIns="0" anchor="b"/>
          <a:lstStyle/>
          <a:p>
            <a:pPr marL="195104" indent="-195104" algn="r">
              <a:buFont typeface="Arial" charset="0"/>
              <a:buChar char="•"/>
              <a:tabLst>
                <a:tab pos="195104" algn="l"/>
                <a:tab pos="644623" algn="l"/>
                <a:tab pos="1094142" algn="l"/>
                <a:tab pos="1543661" algn="l"/>
                <a:tab pos="1993180" algn="l"/>
                <a:tab pos="2442699" algn="l"/>
                <a:tab pos="2892218" algn="l"/>
                <a:tab pos="3341738" algn="l"/>
                <a:tab pos="3791257" algn="l"/>
                <a:tab pos="4240776" algn="l"/>
                <a:tab pos="4690295" algn="l"/>
                <a:tab pos="5139814" algn="l"/>
                <a:tab pos="5589333" algn="l"/>
                <a:tab pos="6038852" algn="l"/>
                <a:tab pos="6488371" algn="l"/>
                <a:tab pos="6937890" algn="l"/>
                <a:tab pos="7387409" algn="l"/>
                <a:tab pos="7836928" algn="l"/>
                <a:tab pos="8286447" algn="l"/>
                <a:tab pos="8735966" algn="l"/>
                <a:tab pos="9185485" algn="l"/>
              </a:tabLst>
            </a:pPr>
            <a:fld id="{0889B0B2-2466-4508-9B2B-EE89449FE83B}" type="slidenum">
              <a:rPr lang="en-US" sz="1000" i="1">
                <a:solidFill>
                  <a:srgbClr val="000000"/>
                </a:solidFill>
              </a:rPr>
              <a:pPr marL="195104" indent="-195104" algn="r">
                <a:buFont typeface="Arial" charset="0"/>
                <a:buChar char="•"/>
                <a:tabLst>
                  <a:tab pos="195104" algn="l"/>
                  <a:tab pos="644623" algn="l"/>
                  <a:tab pos="1094142" algn="l"/>
                  <a:tab pos="1543661" algn="l"/>
                  <a:tab pos="1993180" algn="l"/>
                  <a:tab pos="2442699" algn="l"/>
                  <a:tab pos="2892218" algn="l"/>
                  <a:tab pos="3341738" algn="l"/>
                  <a:tab pos="3791257" algn="l"/>
                  <a:tab pos="4240776" algn="l"/>
                  <a:tab pos="4690295" algn="l"/>
                  <a:tab pos="5139814" algn="l"/>
                  <a:tab pos="5589333" algn="l"/>
                  <a:tab pos="6038852" algn="l"/>
                  <a:tab pos="6488371" algn="l"/>
                  <a:tab pos="6937890" algn="l"/>
                  <a:tab pos="7387409" algn="l"/>
                  <a:tab pos="7836928" algn="l"/>
                  <a:tab pos="8286447" algn="l"/>
                  <a:tab pos="8735966" algn="l"/>
                  <a:tab pos="9185485" algn="l"/>
                </a:tabLst>
              </a:pPr>
              <a:t>33</a:t>
            </a:fld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81928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686423" y="4343635"/>
            <a:ext cx="5486711" cy="4115269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0726-7821-41A9-8EF6-61C62E049B4E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94F0-E6DF-48CB-A741-4F7013C9E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0726-7821-41A9-8EF6-61C62E049B4E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94F0-E6DF-48CB-A741-4F7013C9E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0726-7821-41A9-8EF6-61C62E049B4E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94F0-E6DF-48CB-A741-4F7013C9E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0C91FD2-8183-478D-80DC-1423C0905BE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0726-7821-41A9-8EF6-61C62E049B4E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94F0-E6DF-48CB-A741-4F7013C9E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0726-7821-41A9-8EF6-61C62E049B4E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94F0-E6DF-48CB-A741-4F7013C9E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0726-7821-41A9-8EF6-61C62E049B4E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94F0-E6DF-48CB-A741-4F7013C9E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0726-7821-41A9-8EF6-61C62E049B4E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94F0-E6DF-48CB-A741-4F7013C9E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0726-7821-41A9-8EF6-61C62E049B4E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94F0-E6DF-48CB-A741-4F7013C9E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0726-7821-41A9-8EF6-61C62E049B4E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94F0-E6DF-48CB-A741-4F7013C9E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0726-7821-41A9-8EF6-61C62E049B4E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94F0-E6DF-48CB-A741-4F7013C9E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0726-7821-41A9-8EF6-61C62E049B4E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94F0-E6DF-48CB-A741-4F7013C9E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30726-7821-41A9-8EF6-61C62E049B4E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094F0-E6DF-48CB-A741-4F7013C9E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pic>
        <p:nvPicPr>
          <p:cNvPr id="102404" name="Picture 4" descr="bellm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78180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81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78183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84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S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78186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87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78189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90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78192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93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78195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96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78198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99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78201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02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78203" name="Line 27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8204" name="Line 28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8205" name="Line 29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8206" name="Line 30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8207" name="Line 31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8208" name="Line 32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8209" name="Line 33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8210" name="Line 34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8211" name="Line 35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8212" name="Line 36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8213" name="Line 37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8214" name="Text Box 38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178215" name="Text Box 39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78216" name="Text Box 40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78217" name="Text Box 41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78218" name="Text Box 42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78219" name="Text Box 43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78220" name="Text Box 44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78221" name="Text Box 45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78222" name="Text Box 46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78223" name="Text Box 47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-2</a:t>
            </a:r>
          </a:p>
        </p:txBody>
      </p:sp>
      <p:sp>
        <p:nvSpPr>
          <p:cNvPr id="178224" name="Text Box 48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-4</a:t>
            </a:r>
          </a:p>
        </p:txBody>
      </p:sp>
      <p:sp>
        <p:nvSpPr>
          <p:cNvPr id="178225" name="Text Box 49"/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How many edges is the shortest path from s to:</a:t>
            </a:r>
          </a:p>
        </p:txBody>
      </p:sp>
      <p:sp>
        <p:nvSpPr>
          <p:cNvPr id="178226" name="Text Box 50"/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A:</a:t>
            </a:r>
          </a:p>
        </p:txBody>
      </p:sp>
      <p:sp>
        <p:nvSpPr>
          <p:cNvPr id="178227" name="Text Box 51"/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1F02F6"/>
                </a:solidFill>
              </a:rPr>
              <a:t>3</a:t>
            </a:r>
          </a:p>
        </p:txBody>
      </p:sp>
      <p:sp>
        <p:nvSpPr>
          <p:cNvPr id="178228" name="Text Box 52"/>
          <p:cNvSpPr txBox="1">
            <a:spLocks noChangeArrowheads="1"/>
          </p:cNvSpPr>
          <p:nvPr/>
        </p:nvSpPr>
        <p:spPr bwMode="auto">
          <a:xfrm>
            <a:off x="6096000" y="4267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B:</a:t>
            </a:r>
          </a:p>
        </p:txBody>
      </p:sp>
      <p:sp>
        <p:nvSpPr>
          <p:cNvPr id="178229" name="Text Box 53"/>
          <p:cNvSpPr txBox="1">
            <a:spLocks noChangeArrowheads="1"/>
          </p:cNvSpPr>
          <p:nvPr/>
        </p:nvSpPr>
        <p:spPr bwMode="auto">
          <a:xfrm>
            <a:off x="6934200" y="4267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1F02F6"/>
                </a:solidFill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79204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05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79207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08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S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79210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11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79213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14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79216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17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79219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0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79222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3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79225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6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79227" name="Line 27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228" name="Line 28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229" name="Line 29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230" name="Line 30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231" name="Line 31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232" name="Line 32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233" name="Line 33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234" name="Line 34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235" name="Line 35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236" name="Line 36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237" name="Line 37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238" name="Text Box 38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179239" name="Text Box 39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79240" name="Text Box 40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79241" name="Text Box 41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79242" name="Text Box 42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79243" name="Text Box 43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79244" name="Text Box 44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79245" name="Text Box 45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79246" name="Text Box 46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79247" name="Text Box 47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-2</a:t>
            </a:r>
          </a:p>
        </p:txBody>
      </p:sp>
      <p:sp>
        <p:nvSpPr>
          <p:cNvPr id="179248" name="Text Box 48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-4</a:t>
            </a:r>
          </a:p>
        </p:txBody>
      </p:sp>
      <p:sp>
        <p:nvSpPr>
          <p:cNvPr id="179249" name="Text Box 49"/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How many edges is the shortest path from s to:</a:t>
            </a:r>
          </a:p>
        </p:txBody>
      </p:sp>
      <p:sp>
        <p:nvSpPr>
          <p:cNvPr id="179250" name="Text Box 50"/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A:</a:t>
            </a:r>
          </a:p>
        </p:txBody>
      </p:sp>
      <p:sp>
        <p:nvSpPr>
          <p:cNvPr id="179251" name="Text Box 51"/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1F02F6"/>
                </a:solidFill>
              </a:rPr>
              <a:t>3</a:t>
            </a:r>
          </a:p>
        </p:txBody>
      </p:sp>
      <p:sp>
        <p:nvSpPr>
          <p:cNvPr id="179252" name="Text Box 52"/>
          <p:cNvSpPr txBox="1">
            <a:spLocks noChangeArrowheads="1"/>
          </p:cNvSpPr>
          <p:nvPr/>
        </p:nvSpPr>
        <p:spPr bwMode="auto">
          <a:xfrm>
            <a:off x="6096000" y="4267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B:</a:t>
            </a:r>
          </a:p>
        </p:txBody>
      </p:sp>
      <p:sp>
        <p:nvSpPr>
          <p:cNvPr id="179253" name="Text Box 53"/>
          <p:cNvSpPr txBox="1">
            <a:spLocks noChangeArrowheads="1"/>
          </p:cNvSpPr>
          <p:nvPr/>
        </p:nvSpPr>
        <p:spPr bwMode="auto">
          <a:xfrm>
            <a:off x="6934200" y="4267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1F02F6"/>
                </a:solidFill>
              </a:rPr>
              <a:t>5</a:t>
            </a:r>
          </a:p>
        </p:txBody>
      </p:sp>
      <p:sp>
        <p:nvSpPr>
          <p:cNvPr id="179254" name="Text Box 54"/>
          <p:cNvSpPr txBox="1">
            <a:spLocks noChangeArrowheads="1"/>
          </p:cNvSpPr>
          <p:nvPr/>
        </p:nvSpPr>
        <p:spPr bwMode="auto">
          <a:xfrm>
            <a:off x="6096000" y="5257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80228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29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80231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32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S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80234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35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80237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38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80240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41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80243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44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80246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47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80249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50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80251" name="Line 27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252" name="Line 28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253" name="Line 29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254" name="Line 30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255" name="Line 31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256" name="Line 32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257" name="Line 33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258" name="Line 34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259" name="Line 35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260" name="Line 36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261" name="Line 37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262" name="Text Box 38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180263" name="Text Box 39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80264" name="Text Box 40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80265" name="Text Box 41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80266" name="Text Box 42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80267" name="Text Box 43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80268" name="Text Box 44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80269" name="Text Box 45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80270" name="Text Box 46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80271" name="Text Box 47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-2</a:t>
            </a:r>
          </a:p>
        </p:txBody>
      </p:sp>
      <p:sp>
        <p:nvSpPr>
          <p:cNvPr id="180272" name="Text Box 48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-4</a:t>
            </a:r>
          </a:p>
        </p:txBody>
      </p:sp>
      <p:sp>
        <p:nvSpPr>
          <p:cNvPr id="180273" name="Text Box 49"/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How many edges is the shortest path from s to:</a:t>
            </a:r>
          </a:p>
        </p:txBody>
      </p:sp>
      <p:sp>
        <p:nvSpPr>
          <p:cNvPr id="180274" name="Text Box 50"/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A:</a:t>
            </a:r>
          </a:p>
        </p:txBody>
      </p:sp>
      <p:sp>
        <p:nvSpPr>
          <p:cNvPr id="180275" name="Text Box 51"/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1F02F6"/>
                </a:solidFill>
              </a:rPr>
              <a:t>3</a:t>
            </a:r>
          </a:p>
        </p:txBody>
      </p:sp>
      <p:sp>
        <p:nvSpPr>
          <p:cNvPr id="180276" name="Text Box 52"/>
          <p:cNvSpPr txBox="1">
            <a:spLocks noChangeArrowheads="1"/>
          </p:cNvSpPr>
          <p:nvPr/>
        </p:nvSpPr>
        <p:spPr bwMode="auto">
          <a:xfrm>
            <a:off x="6096000" y="4267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B:</a:t>
            </a:r>
          </a:p>
        </p:txBody>
      </p:sp>
      <p:sp>
        <p:nvSpPr>
          <p:cNvPr id="180277" name="Text Box 53"/>
          <p:cNvSpPr txBox="1">
            <a:spLocks noChangeArrowheads="1"/>
          </p:cNvSpPr>
          <p:nvPr/>
        </p:nvSpPr>
        <p:spPr bwMode="auto">
          <a:xfrm>
            <a:off x="6934200" y="4267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1F02F6"/>
                </a:solidFill>
              </a:rPr>
              <a:t>5</a:t>
            </a:r>
          </a:p>
        </p:txBody>
      </p:sp>
      <p:sp>
        <p:nvSpPr>
          <p:cNvPr id="180278" name="Text Box 54"/>
          <p:cNvSpPr txBox="1">
            <a:spLocks noChangeArrowheads="1"/>
          </p:cNvSpPr>
          <p:nvPr/>
        </p:nvSpPr>
        <p:spPr bwMode="auto">
          <a:xfrm>
            <a:off x="6096000" y="5257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D:</a:t>
            </a:r>
          </a:p>
        </p:txBody>
      </p:sp>
      <p:sp>
        <p:nvSpPr>
          <p:cNvPr id="180279" name="Text Box 55"/>
          <p:cNvSpPr txBox="1">
            <a:spLocks noChangeArrowheads="1"/>
          </p:cNvSpPr>
          <p:nvPr/>
        </p:nvSpPr>
        <p:spPr bwMode="auto">
          <a:xfrm>
            <a:off x="6934200" y="5257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1F02F6"/>
                </a:solidFill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1620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1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1623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4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S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1626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7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1629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0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1632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3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1635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6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1638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9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1641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2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11643" name="Line 27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44" name="Line 28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45" name="Line 29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46" name="Line 30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47" name="Line 31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48" name="Line 32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49" name="Line 33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50" name="Line 34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51" name="Line 35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52" name="Line 36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53" name="Line 37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54" name="Text Box 38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111655" name="Text Box 39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11656" name="Text Box 40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1657" name="Text Box 41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1658" name="Text Box 42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1659" name="Text Box 43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11660" name="Text Box 44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1661" name="Text Box 45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1662" name="Text Box 46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11663" name="Text Box 47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-2</a:t>
            </a:r>
          </a:p>
        </p:txBody>
      </p:sp>
      <p:sp>
        <p:nvSpPr>
          <p:cNvPr id="111664" name="Text Box 48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-4</a:t>
            </a:r>
          </a:p>
        </p:txBody>
      </p:sp>
      <p:sp>
        <p:nvSpPr>
          <p:cNvPr id="111665" name="Text Box 49"/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1666" name="Text Box 50"/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1667" name="Text Box 51"/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1668" name="Text Box 52"/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1669" name="Text Box 53"/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1670" name="Text Box 54"/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1671" name="Text Box 55"/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1672" name="Text Box 56"/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1673" name="Text Box 57"/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Iteration: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3668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69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3671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2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S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3674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5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3677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8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3680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1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3683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4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3686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7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3689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0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13691" name="Line 27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692" name="Line 28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693" name="Line 29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694" name="Line 30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698" name="Line 34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699" name="Line 35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700" name="Line 36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701" name="Line 37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702" name="Text Box 38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113703" name="Text Box 39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13704" name="Text Box 40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3705" name="Text Box 41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3706" name="Text Box 42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3707" name="Text Box 43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13708" name="Text Box 44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3709" name="Text Box 45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3710" name="Text Box 46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13711" name="Text Box 47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-2</a:t>
            </a:r>
          </a:p>
        </p:txBody>
      </p:sp>
      <p:sp>
        <p:nvSpPr>
          <p:cNvPr id="113712" name="Text Box 48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-4</a:t>
            </a:r>
          </a:p>
        </p:txBody>
      </p:sp>
      <p:sp>
        <p:nvSpPr>
          <p:cNvPr id="113713" name="Text Box 49"/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3714" name="Text Box 50"/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10</a:t>
            </a:r>
          </a:p>
        </p:txBody>
      </p:sp>
      <p:sp>
        <p:nvSpPr>
          <p:cNvPr id="113715" name="Text Box 51"/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3716" name="Text Box 52"/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3717" name="Text Box 53"/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3718" name="Text Box 54"/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3719" name="Text Box 55"/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3720" name="Text Box 56"/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113721" name="Text Box 57"/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Iteration: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4692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3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4695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6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S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4698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9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4701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2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4704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5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4707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8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4710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11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4713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14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14715" name="Line 27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16" name="Line 28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17" name="Line 29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18" name="Line 30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19" name="Line 31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20" name="Line 32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21" name="Line 33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22" name="Line 34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23" name="Line 35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24" name="Line 36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25" name="Line 37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26" name="Text Box 38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114727" name="Text Box 39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14728" name="Text Box 40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4729" name="Text Box 41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4730" name="Text Box 42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4731" name="Text Box 43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14732" name="Text Box 44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4733" name="Text Box 45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4734" name="Text Box 46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14735" name="Text Box 47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-2</a:t>
            </a:r>
          </a:p>
        </p:txBody>
      </p:sp>
      <p:sp>
        <p:nvSpPr>
          <p:cNvPr id="114736" name="Text Box 48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-4</a:t>
            </a:r>
          </a:p>
        </p:txBody>
      </p:sp>
      <p:sp>
        <p:nvSpPr>
          <p:cNvPr id="114737" name="Text Box 49"/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4738" name="Text Box 50"/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10</a:t>
            </a:r>
          </a:p>
        </p:txBody>
      </p:sp>
      <p:sp>
        <p:nvSpPr>
          <p:cNvPr id="114739" name="Text Box 51"/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4740" name="Text Box 52"/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4741" name="Text Box 53"/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4742" name="Text Box 54"/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12</a:t>
            </a:r>
          </a:p>
        </p:txBody>
      </p:sp>
      <p:sp>
        <p:nvSpPr>
          <p:cNvPr id="114743" name="Text Box 55"/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9</a:t>
            </a:r>
          </a:p>
        </p:txBody>
      </p:sp>
      <p:sp>
        <p:nvSpPr>
          <p:cNvPr id="114744" name="Text Box 56"/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114745" name="Text Box 57"/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Iteration: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5716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17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5719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0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S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5722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3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5725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6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5728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9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5731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2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5734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5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5737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8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15739" name="Line 27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740" name="Line 28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741" name="Line 29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742" name="Line 30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743" name="Line 31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744" name="Line 32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745" name="Line 33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746" name="Line 34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747" name="Line 35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748" name="Line 36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749" name="Line 37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750" name="Text Box 38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115751" name="Text Box 39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15752" name="Text Box 40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5753" name="Text Box 41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5754" name="Text Box 42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5755" name="Text Box 43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15756" name="Text Box 44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5757" name="Text Box 45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5758" name="Text Box 46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15759" name="Text Box 47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-2</a:t>
            </a:r>
          </a:p>
        </p:txBody>
      </p:sp>
      <p:sp>
        <p:nvSpPr>
          <p:cNvPr id="115760" name="Text Box 48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-4</a:t>
            </a:r>
          </a:p>
        </p:txBody>
      </p:sp>
      <p:sp>
        <p:nvSpPr>
          <p:cNvPr id="115761" name="Text Box 49"/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5762" name="Text Box 50"/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115763" name="Text Box 51"/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10</a:t>
            </a:r>
          </a:p>
        </p:txBody>
      </p:sp>
      <p:sp>
        <p:nvSpPr>
          <p:cNvPr id="115764" name="Text Box 52"/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5765" name="Text Box 53"/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5766" name="Text Box 54"/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115767" name="Text Box 55"/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9</a:t>
            </a:r>
          </a:p>
        </p:txBody>
      </p:sp>
      <p:sp>
        <p:nvSpPr>
          <p:cNvPr id="115768" name="Text Box 56"/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115769" name="Text Box 57"/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Iteration: 3</a:t>
            </a:r>
          </a:p>
        </p:txBody>
      </p:sp>
      <p:sp>
        <p:nvSpPr>
          <p:cNvPr id="115770" name="Text Box 58"/>
          <p:cNvSpPr txBox="1">
            <a:spLocks noChangeArrowheads="1"/>
          </p:cNvSpPr>
          <p:nvPr/>
        </p:nvSpPr>
        <p:spPr bwMode="auto">
          <a:xfrm>
            <a:off x="6019800" y="3200400"/>
            <a:ext cx="2209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A has the correct distance and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6740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1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6743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4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S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6746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7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6749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0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6752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3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6755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6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6758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9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6761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2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16763" name="Line 27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64" name="Line 28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65" name="Line 29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66" name="Line 30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67" name="Line 31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68" name="Line 32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69" name="Line 33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70" name="Line 34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71" name="Line 35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72" name="Line 36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73" name="Line 37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74" name="Text Box 38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116775" name="Text Box 39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16776" name="Text Box 40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6777" name="Text Box 41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6778" name="Text Box 42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6779" name="Text Box 43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16780" name="Text Box 44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6781" name="Text Box 45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6782" name="Text Box 46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16783" name="Text Box 47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-2</a:t>
            </a:r>
          </a:p>
        </p:txBody>
      </p:sp>
      <p:sp>
        <p:nvSpPr>
          <p:cNvPr id="116784" name="Text Box 48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-4</a:t>
            </a:r>
          </a:p>
        </p:txBody>
      </p:sp>
      <p:sp>
        <p:nvSpPr>
          <p:cNvPr id="116785" name="Text Box 49"/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6786" name="Text Box 50"/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116787" name="Text Box 51"/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6</a:t>
            </a:r>
          </a:p>
        </p:txBody>
      </p:sp>
      <p:sp>
        <p:nvSpPr>
          <p:cNvPr id="116788" name="Text Box 52"/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11</a:t>
            </a:r>
          </a:p>
        </p:txBody>
      </p:sp>
      <p:sp>
        <p:nvSpPr>
          <p:cNvPr id="116789" name="Text Box 53"/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6790" name="Text Box 54"/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7</a:t>
            </a:r>
          </a:p>
        </p:txBody>
      </p:sp>
      <p:sp>
        <p:nvSpPr>
          <p:cNvPr id="116791" name="Text Box 55"/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9</a:t>
            </a:r>
          </a:p>
        </p:txBody>
      </p:sp>
      <p:sp>
        <p:nvSpPr>
          <p:cNvPr id="116792" name="Text Box 56"/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116793" name="Text Box 57"/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Iteration: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7764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65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7767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68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S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7770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1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7773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4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7776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7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7779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0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7782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3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7785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6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17787" name="Line 27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788" name="Line 28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789" name="Line 29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790" name="Line 30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791" name="Line 31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792" name="Line 32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793" name="Line 33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794" name="Line 34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795" name="Line 35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796" name="Line 36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797" name="Line 37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798" name="Text Box 38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117799" name="Text Box 39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17800" name="Text Box 40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7801" name="Text Box 41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7802" name="Text Box 42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7803" name="Text Box 43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17804" name="Text Box 44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7805" name="Text Box 45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7806" name="Text Box 46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17807" name="Text Box 47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-2</a:t>
            </a:r>
          </a:p>
        </p:txBody>
      </p:sp>
      <p:sp>
        <p:nvSpPr>
          <p:cNvPr id="117808" name="Text Box 48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-4</a:t>
            </a:r>
          </a:p>
        </p:txBody>
      </p:sp>
      <p:sp>
        <p:nvSpPr>
          <p:cNvPr id="117809" name="Text Box 49"/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7810" name="Text Box 50"/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117811" name="Text Box 51"/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117812" name="Text Box 52"/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7</a:t>
            </a:r>
          </a:p>
        </p:txBody>
      </p:sp>
      <p:sp>
        <p:nvSpPr>
          <p:cNvPr id="117813" name="Text Box 53"/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14</a:t>
            </a:r>
          </a:p>
        </p:txBody>
      </p:sp>
      <p:sp>
        <p:nvSpPr>
          <p:cNvPr id="117814" name="Text Box 54"/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7</a:t>
            </a:r>
          </a:p>
        </p:txBody>
      </p:sp>
      <p:sp>
        <p:nvSpPr>
          <p:cNvPr id="117815" name="Text Box 55"/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9</a:t>
            </a:r>
          </a:p>
        </p:txBody>
      </p:sp>
      <p:sp>
        <p:nvSpPr>
          <p:cNvPr id="117816" name="Text Box 56"/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117817" name="Text Box 57"/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Iteration: 5</a:t>
            </a:r>
          </a:p>
        </p:txBody>
      </p:sp>
      <p:sp>
        <p:nvSpPr>
          <p:cNvPr id="117818" name="Text Box 58"/>
          <p:cNvSpPr txBox="1">
            <a:spLocks noChangeArrowheads="1"/>
          </p:cNvSpPr>
          <p:nvPr/>
        </p:nvSpPr>
        <p:spPr bwMode="auto">
          <a:xfrm>
            <a:off x="6019800" y="3200400"/>
            <a:ext cx="2209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B has the correct distance and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8788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89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8791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2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S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8794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5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8797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8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8800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1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8803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4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8806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7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8809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0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18811" name="Line 27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12" name="Line 28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13" name="Line 29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14" name="Line 30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15" name="Line 31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16" name="Line 32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17" name="Line 33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18" name="Line 34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19" name="Line 35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20" name="Line 36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21" name="Line 37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22" name="Text Box 38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118823" name="Text Box 39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18824" name="Text Box 40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8825" name="Text Box 41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8826" name="Text Box 42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8827" name="Text Box 43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18828" name="Text Box 44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8829" name="Text Box 45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8830" name="Text Box 46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18831" name="Text Box 47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-2</a:t>
            </a:r>
          </a:p>
        </p:txBody>
      </p:sp>
      <p:sp>
        <p:nvSpPr>
          <p:cNvPr id="118832" name="Text Box 48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-4</a:t>
            </a:r>
          </a:p>
        </p:txBody>
      </p:sp>
      <p:sp>
        <p:nvSpPr>
          <p:cNvPr id="118833" name="Text Box 49"/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8834" name="Text Box 50"/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118835" name="Text Box 51"/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118836" name="Text Box 52"/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6</a:t>
            </a:r>
          </a:p>
        </p:txBody>
      </p:sp>
      <p:sp>
        <p:nvSpPr>
          <p:cNvPr id="118837" name="Text Box 53"/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10</a:t>
            </a:r>
          </a:p>
        </p:txBody>
      </p:sp>
      <p:sp>
        <p:nvSpPr>
          <p:cNvPr id="118838" name="Text Box 54"/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7</a:t>
            </a:r>
          </a:p>
        </p:txBody>
      </p:sp>
      <p:sp>
        <p:nvSpPr>
          <p:cNvPr id="118839" name="Text Box 55"/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9</a:t>
            </a:r>
          </a:p>
        </p:txBody>
      </p:sp>
      <p:sp>
        <p:nvSpPr>
          <p:cNvPr id="118840" name="Text Box 56"/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118841" name="Text Box 57"/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Iteration: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pic>
        <p:nvPicPr>
          <p:cNvPr id="104451" name="Picture 3" descr="bellm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</p:spPr>
      </p:pic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609600" y="2209800"/>
            <a:ext cx="52578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6477000" y="2362200"/>
            <a:ext cx="1981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Initialize all the distances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9812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3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9815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6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S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9818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9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9821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22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9824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25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9827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28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9830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1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9833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4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19835" name="Line 27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836" name="Line 28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837" name="Line 29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838" name="Line 30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839" name="Line 31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840" name="Line 32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841" name="Line 33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842" name="Line 34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843" name="Line 35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844" name="Line 36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845" name="Line 37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846" name="Text Box 38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119847" name="Text Box 39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19848" name="Text Box 40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9849" name="Text Box 41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9850" name="Text Box 42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9851" name="Text Box 43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19852" name="Text Box 44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9853" name="Text Box 45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9854" name="Text Box 46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19855" name="Text Box 47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-2</a:t>
            </a:r>
          </a:p>
        </p:txBody>
      </p:sp>
      <p:sp>
        <p:nvSpPr>
          <p:cNvPr id="119856" name="Text Box 48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-4</a:t>
            </a:r>
          </a:p>
        </p:txBody>
      </p:sp>
      <p:sp>
        <p:nvSpPr>
          <p:cNvPr id="119857" name="Text Box 49"/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9858" name="Text Box 50"/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119859" name="Text Box 51"/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119860" name="Text Box 52"/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6</a:t>
            </a:r>
          </a:p>
        </p:txBody>
      </p:sp>
      <p:sp>
        <p:nvSpPr>
          <p:cNvPr id="119861" name="Text Box 53"/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9</a:t>
            </a:r>
          </a:p>
        </p:txBody>
      </p:sp>
      <p:sp>
        <p:nvSpPr>
          <p:cNvPr id="119862" name="Text Box 54"/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7</a:t>
            </a:r>
          </a:p>
        </p:txBody>
      </p:sp>
      <p:sp>
        <p:nvSpPr>
          <p:cNvPr id="119863" name="Text Box 55"/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9</a:t>
            </a:r>
          </a:p>
        </p:txBody>
      </p:sp>
      <p:sp>
        <p:nvSpPr>
          <p:cNvPr id="119864" name="Text Box 56"/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119865" name="Text Box 57"/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Iteration: 7</a:t>
            </a:r>
          </a:p>
        </p:txBody>
      </p:sp>
      <p:sp>
        <p:nvSpPr>
          <p:cNvPr id="119866" name="Text Box 58"/>
          <p:cNvSpPr txBox="1">
            <a:spLocks noChangeArrowheads="1"/>
          </p:cNvSpPr>
          <p:nvPr/>
        </p:nvSpPr>
        <p:spPr bwMode="auto">
          <a:xfrm>
            <a:off x="6019800" y="3200400"/>
            <a:ext cx="2209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D (and all other nodes) have the correct distance and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6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Correctness of Bellman-Ford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633537"/>
          </a:xfrm>
        </p:spPr>
        <p:txBody>
          <a:bodyPr/>
          <a:lstStyle/>
          <a:p>
            <a:r>
              <a:rPr lang="en-US" sz="2600"/>
              <a:t>Loop invariant:</a:t>
            </a:r>
          </a:p>
        </p:txBody>
      </p:sp>
      <p:pic>
        <p:nvPicPr>
          <p:cNvPr id="121860" name="Picture 4" descr="bellm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082925"/>
            <a:ext cx="5334000" cy="3514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Correctness of Bellman-Ford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633537"/>
          </a:xfrm>
        </p:spPr>
        <p:txBody>
          <a:bodyPr/>
          <a:lstStyle/>
          <a:p>
            <a:r>
              <a:rPr lang="en-US" sz="2600"/>
              <a:t>Loop invariant: After iteration i, all vertices with shortest paths from s of length i edges or less have correct distances</a:t>
            </a:r>
          </a:p>
        </p:txBody>
      </p:sp>
      <p:pic>
        <p:nvPicPr>
          <p:cNvPr id="122885" name="Picture 5" descr="bellm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082925"/>
            <a:ext cx="5334000" cy="3514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Runtime of Bellman-Ford</a:t>
            </a:r>
          </a:p>
        </p:txBody>
      </p:sp>
      <p:pic>
        <p:nvPicPr>
          <p:cNvPr id="123908" name="Picture 4" descr="bellm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6019800" cy="3967163"/>
          </a:xfrm>
          <a:prstGeom prst="rect">
            <a:avLst/>
          </a:prstGeom>
          <a:noFill/>
        </p:spPr>
      </p:pic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3276600" y="5943600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1F02F6"/>
                </a:solidFill>
              </a:rPr>
              <a:t>O(|V| |E|)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Runtime of Bellman-Ford</a:t>
            </a:r>
          </a:p>
        </p:txBody>
      </p:sp>
      <p:pic>
        <p:nvPicPr>
          <p:cNvPr id="124931" name="Picture 3" descr="bellm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6019800" cy="3967163"/>
          </a:xfrm>
          <a:prstGeom prst="rect">
            <a:avLst/>
          </a:prstGeom>
          <a:noFill/>
        </p:spPr>
      </p:pic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1600200" y="5715000"/>
            <a:ext cx="5715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Can you modify the algorithm to run faster (in some circumstances)?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685800" y="838200"/>
            <a:ext cx="77724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500">
                <a:solidFill>
                  <a:srgbClr val="000000"/>
                </a:solidFill>
              </a:rPr>
              <a:t>Network Flow Problems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920750" y="1931988"/>
            <a:ext cx="7385050" cy="3810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>
                <a:solidFill>
                  <a:srgbClr val="000000"/>
                </a:solidFill>
              </a:rPr>
              <a:t>Weighted, digraph G, or network</a:t>
            </a:r>
          </a:p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>
                <a:solidFill>
                  <a:srgbClr val="000000"/>
                </a:solidFill>
              </a:rPr>
              <a:t>May have cost per unit flow for edges</a:t>
            </a:r>
          </a:p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>
                <a:solidFill>
                  <a:srgbClr val="000000"/>
                </a:solidFill>
              </a:rPr>
              <a:t>May have maximum flow per edge</a:t>
            </a:r>
          </a:p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>
                <a:solidFill>
                  <a:srgbClr val="000000"/>
                </a:solidFill>
              </a:rPr>
              <a:t>May have max production rates</a:t>
            </a:r>
          </a:p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>
                <a:solidFill>
                  <a:srgbClr val="000000"/>
                </a:solidFill>
              </a:rPr>
              <a:t>May have required consumption rate per sink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685800" y="838200"/>
            <a:ext cx="77724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500">
                <a:solidFill>
                  <a:srgbClr val="000000"/>
                </a:solidFill>
              </a:rPr>
              <a:t>Distribution Problems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920750" y="1644650"/>
            <a:ext cx="7385050" cy="388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>
                <a:solidFill>
                  <a:srgbClr val="000000"/>
                </a:solidFill>
              </a:rPr>
              <a:t>Merchandise distribution</a:t>
            </a:r>
          </a:p>
          <a:p>
            <a:pPr marL="738188" lvl="1" indent="-280988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>
                <a:solidFill>
                  <a:srgbClr val="000000"/>
                </a:solidFill>
              </a:rPr>
              <a:t>Sources with production rates</a:t>
            </a:r>
          </a:p>
          <a:p>
            <a:pPr marL="738188" lvl="1" indent="-280988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>
                <a:solidFill>
                  <a:srgbClr val="000000"/>
                </a:solidFill>
              </a:rPr>
              <a:t>Sinks with consumption rates</a:t>
            </a:r>
          </a:p>
          <a:p>
            <a:pPr marL="738188" lvl="1" indent="-280988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>
                <a:solidFill>
                  <a:srgbClr val="000000"/>
                </a:solidFill>
              </a:rPr>
              <a:t>Distribution centers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>
                <a:solidFill>
                  <a:srgbClr val="000000"/>
                </a:solidFill>
              </a:rPr>
              <a:t>Input rate = output rate</a:t>
            </a:r>
          </a:p>
          <a:p>
            <a:pPr marL="738188" lvl="1" indent="-280988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>
                <a:solidFill>
                  <a:srgbClr val="000000"/>
                </a:solidFill>
              </a:rPr>
              <a:t>Channels with maximum rate and unit cost for distribution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685800" y="476250"/>
            <a:ext cx="77724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  <a:spcBef>
                <a:spcPts val="6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000000"/>
                </a:solidFill>
              </a:rPr>
              <a:t>Merchandise distribution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066800" y="5321300"/>
            <a:ext cx="6553200" cy="582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Get product to retail locations cheaply</a:t>
            </a:r>
          </a:p>
        </p:txBody>
      </p:sp>
      <p:sp>
        <p:nvSpPr>
          <p:cNvPr id="5124" name="Line 3"/>
          <p:cNvSpPr>
            <a:spLocks noChangeShapeType="1"/>
          </p:cNvSpPr>
          <p:nvPr/>
        </p:nvSpPr>
        <p:spPr bwMode="auto">
          <a:xfrm>
            <a:off x="3200400" y="1838325"/>
            <a:ext cx="685800" cy="75723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5" name="Line 4"/>
          <p:cNvSpPr>
            <a:spLocks noChangeShapeType="1"/>
          </p:cNvSpPr>
          <p:nvPr/>
        </p:nvSpPr>
        <p:spPr bwMode="auto">
          <a:xfrm>
            <a:off x="2378075" y="3919538"/>
            <a:ext cx="639763" cy="65246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6" name="Oval 5"/>
          <p:cNvSpPr>
            <a:spLocks noChangeArrowheads="1"/>
          </p:cNvSpPr>
          <p:nvPr/>
        </p:nvSpPr>
        <p:spPr bwMode="auto">
          <a:xfrm>
            <a:off x="3814763" y="347503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6</a:t>
            </a:r>
          </a:p>
        </p:txBody>
      </p:sp>
      <p:sp>
        <p:nvSpPr>
          <p:cNvPr id="5127" name="Oval 6"/>
          <p:cNvSpPr>
            <a:spLocks noChangeArrowheads="1"/>
          </p:cNvSpPr>
          <p:nvPr/>
        </p:nvSpPr>
        <p:spPr bwMode="auto">
          <a:xfrm>
            <a:off x="1293813" y="4572000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7</a:t>
            </a:r>
          </a:p>
        </p:txBody>
      </p:sp>
      <p:sp>
        <p:nvSpPr>
          <p:cNvPr id="5128" name="Oval 7"/>
          <p:cNvSpPr>
            <a:spLocks noChangeArrowheads="1"/>
          </p:cNvSpPr>
          <p:nvPr/>
        </p:nvSpPr>
        <p:spPr bwMode="auto">
          <a:xfrm>
            <a:off x="4606925" y="1393825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2</a:t>
            </a:r>
          </a:p>
        </p:txBody>
      </p:sp>
      <p:sp>
        <p:nvSpPr>
          <p:cNvPr id="5129" name="Oval 8"/>
          <p:cNvSpPr>
            <a:spLocks noChangeArrowheads="1"/>
          </p:cNvSpPr>
          <p:nvPr/>
        </p:nvSpPr>
        <p:spPr bwMode="auto">
          <a:xfrm>
            <a:off x="3814763" y="2595563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4</a:t>
            </a:r>
          </a:p>
        </p:txBody>
      </p:sp>
      <p:sp>
        <p:nvSpPr>
          <p:cNvPr id="5130" name="Oval 9"/>
          <p:cNvSpPr>
            <a:spLocks noChangeArrowheads="1"/>
          </p:cNvSpPr>
          <p:nvPr/>
        </p:nvSpPr>
        <p:spPr bwMode="auto">
          <a:xfrm>
            <a:off x="2033588" y="347503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5</a:t>
            </a:r>
          </a:p>
        </p:txBody>
      </p:sp>
      <p:sp>
        <p:nvSpPr>
          <p:cNvPr id="5131" name="Oval 10"/>
          <p:cNvSpPr>
            <a:spLocks noChangeArrowheads="1"/>
          </p:cNvSpPr>
          <p:nvPr/>
        </p:nvSpPr>
        <p:spPr bwMode="auto">
          <a:xfrm>
            <a:off x="2033588" y="2595563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3</a:t>
            </a:r>
          </a:p>
        </p:txBody>
      </p:sp>
      <p:sp>
        <p:nvSpPr>
          <p:cNvPr id="5132" name="Oval 11"/>
          <p:cNvSpPr>
            <a:spLocks noChangeArrowheads="1"/>
          </p:cNvSpPr>
          <p:nvPr/>
        </p:nvSpPr>
        <p:spPr bwMode="auto">
          <a:xfrm>
            <a:off x="2895600" y="1393825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1</a:t>
            </a:r>
          </a:p>
        </p:txBody>
      </p:sp>
      <p:sp>
        <p:nvSpPr>
          <p:cNvPr id="5133" name="Oval 12"/>
          <p:cNvSpPr>
            <a:spLocks noChangeArrowheads="1"/>
          </p:cNvSpPr>
          <p:nvPr/>
        </p:nvSpPr>
        <p:spPr bwMode="auto">
          <a:xfrm>
            <a:off x="2895600" y="4572000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8</a:t>
            </a:r>
          </a:p>
        </p:txBody>
      </p:sp>
      <p:sp>
        <p:nvSpPr>
          <p:cNvPr id="5134" name="Oval 13"/>
          <p:cNvSpPr>
            <a:spLocks noChangeArrowheads="1"/>
          </p:cNvSpPr>
          <p:nvPr/>
        </p:nvSpPr>
        <p:spPr bwMode="auto">
          <a:xfrm>
            <a:off x="4606925" y="4572000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9</a:t>
            </a:r>
          </a:p>
        </p:txBody>
      </p:sp>
      <p:sp>
        <p:nvSpPr>
          <p:cNvPr id="5135" name="Line 14"/>
          <p:cNvSpPr>
            <a:spLocks noChangeShapeType="1"/>
          </p:cNvSpPr>
          <p:nvPr/>
        </p:nvSpPr>
        <p:spPr bwMode="auto">
          <a:xfrm>
            <a:off x="1554163" y="1838325"/>
            <a:ext cx="549275" cy="75723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6" name="Line 15"/>
          <p:cNvSpPr>
            <a:spLocks noChangeShapeType="1"/>
          </p:cNvSpPr>
          <p:nvPr/>
        </p:nvSpPr>
        <p:spPr bwMode="auto">
          <a:xfrm>
            <a:off x="1554163" y="1838325"/>
            <a:ext cx="1587" cy="273367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7" name="Line 16"/>
          <p:cNvSpPr>
            <a:spLocks noChangeShapeType="1"/>
          </p:cNvSpPr>
          <p:nvPr/>
        </p:nvSpPr>
        <p:spPr bwMode="auto">
          <a:xfrm>
            <a:off x="2286000" y="3040063"/>
            <a:ext cx="1588" cy="43497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8" name="Line 17"/>
          <p:cNvSpPr>
            <a:spLocks noChangeShapeType="1"/>
          </p:cNvSpPr>
          <p:nvPr/>
        </p:nvSpPr>
        <p:spPr bwMode="auto">
          <a:xfrm flipH="1">
            <a:off x="2474913" y="2925763"/>
            <a:ext cx="1346200" cy="73183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9" name="Line 18"/>
          <p:cNvSpPr>
            <a:spLocks noChangeShapeType="1"/>
          </p:cNvSpPr>
          <p:nvPr/>
        </p:nvSpPr>
        <p:spPr bwMode="auto">
          <a:xfrm flipH="1">
            <a:off x="4198938" y="1838325"/>
            <a:ext cx="469900" cy="75723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40" name="Line 19"/>
          <p:cNvSpPr>
            <a:spLocks noChangeShapeType="1"/>
          </p:cNvSpPr>
          <p:nvPr/>
        </p:nvSpPr>
        <p:spPr bwMode="auto">
          <a:xfrm>
            <a:off x="4114800" y="3919538"/>
            <a:ext cx="549275" cy="65246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41" name="Line 20"/>
          <p:cNvSpPr>
            <a:spLocks noChangeShapeType="1"/>
          </p:cNvSpPr>
          <p:nvPr/>
        </p:nvSpPr>
        <p:spPr bwMode="auto">
          <a:xfrm>
            <a:off x="2478088" y="2925763"/>
            <a:ext cx="1336675" cy="73183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42" name="Rectangle 21"/>
          <p:cNvSpPr>
            <a:spLocks noChangeArrowheads="1"/>
          </p:cNvSpPr>
          <p:nvPr/>
        </p:nvSpPr>
        <p:spPr bwMode="auto">
          <a:xfrm>
            <a:off x="4606925" y="1462088"/>
            <a:ext cx="304800" cy="376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>
            <a:spAutoFit/>
          </a:bodyPr>
          <a:lstStyle/>
          <a:p>
            <a:pPr>
              <a:spcBef>
                <a:spcPts val="12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143" name="Line 22"/>
          <p:cNvSpPr>
            <a:spLocks noChangeShapeType="1"/>
          </p:cNvSpPr>
          <p:nvPr/>
        </p:nvSpPr>
        <p:spPr bwMode="auto">
          <a:xfrm flipH="1">
            <a:off x="1639888" y="3919538"/>
            <a:ext cx="558800" cy="65246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44" name="Oval 23"/>
          <p:cNvSpPr>
            <a:spLocks noChangeArrowheads="1"/>
          </p:cNvSpPr>
          <p:nvPr/>
        </p:nvSpPr>
        <p:spPr bwMode="auto">
          <a:xfrm>
            <a:off x="3814763" y="3475038"/>
            <a:ext cx="444500" cy="444500"/>
          </a:xfrm>
          <a:prstGeom prst="ellipse">
            <a:avLst/>
          </a:prstGeom>
          <a:solidFill>
            <a:srgbClr val="FF420E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6</a:t>
            </a:r>
          </a:p>
        </p:txBody>
      </p:sp>
      <p:sp>
        <p:nvSpPr>
          <p:cNvPr id="5145" name="Oval 24"/>
          <p:cNvSpPr>
            <a:spLocks noChangeArrowheads="1"/>
          </p:cNvSpPr>
          <p:nvPr/>
        </p:nvSpPr>
        <p:spPr bwMode="auto">
          <a:xfrm>
            <a:off x="1292225" y="4572000"/>
            <a:ext cx="444500" cy="444500"/>
          </a:xfrm>
          <a:prstGeom prst="ellipse">
            <a:avLst/>
          </a:prstGeom>
          <a:solidFill>
            <a:srgbClr val="FF420E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7</a:t>
            </a:r>
          </a:p>
        </p:txBody>
      </p:sp>
      <p:sp>
        <p:nvSpPr>
          <p:cNvPr id="5146" name="Oval 25"/>
          <p:cNvSpPr>
            <a:spLocks noChangeArrowheads="1"/>
          </p:cNvSpPr>
          <p:nvPr/>
        </p:nvSpPr>
        <p:spPr bwMode="auto">
          <a:xfrm>
            <a:off x="4606925" y="1393825"/>
            <a:ext cx="444500" cy="444500"/>
          </a:xfrm>
          <a:prstGeom prst="ellipse">
            <a:avLst/>
          </a:prstGeom>
          <a:solidFill>
            <a:srgbClr val="FF420E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2</a:t>
            </a:r>
          </a:p>
        </p:txBody>
      </p:sp>
      <p:sp>
        <p:nvSpPr>
          <p:cNvPr id="5147" name="Oval 26"/>
          <p:cNvSpPr>
            <a:spLocks noChangeArrowheads="1"/>
          </p:cNvSpPr>
          <p:nvPr/>
        </p:nvSpPr>
        <p:spPr bwMode="auto">
          <a:xfrm>
            <a:off x="3816350" y="2595563"/>
            <a:ext cx="444500" cy="444500"/>
          </a:xfrm>
          <a:prstGeom prst="ellipse">
            <a:avLst/>
          </a:prstGeom>
          <a:solidFill>
            <a:srgbClr val="FF420E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4</a:t>
            </a:r>
          </a:p>
        </p:txBody>
      </p:sp>
      <p:sp>
        <p:nvSpPr>
          <p:cNvPr id="5148" name="Oval 27"/>
          <p:cNvSpPr>
            <a:spLocks noChangeArrowheads="1"/>
          </p:cNvSpPr>
          <p:nvPr/>
        </p:nvSpPr>
        <p:spPr bwMode="auto">
          <a:xfrm>
            <a:off x="2033588" y="3475038"/>
            <a:ext cx="444500" cy="444500"/>
          </a:xfrm>
          <a:prstGeom prst="ellipse">
            <a:avLst/>
          </a:prstGeom>
          <a:solidFill>
            <a:srgbClr val="FF420E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5</a:t>
            </a:r>
          </a:p>
        </p:txBody>
      </p:sp>
      <p:sp>
        <p:nvSpPr>
          <p:cNvPr id="5149" name="Oval 28"/>
          <p:cNvSpPr>
            <a:spLocks noChangeArrowheads="1"/>
          </p:cNvSpPr>
          <p:nvPr/>
        </p:nvSpPr>
        <p:spPr bwMode="auto">
          <a:xfrm>
            <a:off x="2033588" y="2595563"/>
            <a:ext cx="444500" cy="444500"/>
          </a:xfrm>
          <a:prstGeom prst="ellipse">
            <a:avLst/>
          </a:prstGeom>
          <a:solidFill>
            <a:srgbClr val="FF420E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3</a:t>
            </a:r>
          </a:p>
        </p:txBody>
      </p:sp>
      <p:sp>
        <p:nvSpPr>
          <p:cNvPr id="5150" name="Oval 29"/>
          <p:cNvSpPr>
            <a:spLocks noChangeArrowheads="1"/>
          </p:cNvSpPr>
          <p:nvPr/>
        </p:nvSpPr>
        <p:spPr bwMode="auto">
          <a:xfrm>
            <a:off x="2895600" y="1393825"/>
            <a:ext cx="444500" cy="444500"/>
          </a:xfrm>
          <a:prstGeom prst="ellipse">
            <a:avLst/>
          </a:prstGeom>
          <a:solidFill>
            <a:srgbClr val="0047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1</a:t>
            </a:r>
          </a:p>
        </p:txBody>
      </p:sp>
      <p:sp>
        <p:nvSpPr>
          <p:cNvPr id="5151" name="Oval 30"/>
          <p:cNvSpPr>
            <a:spLocks noChangeArrowheads="1"/>
          </p:cNvSpPr>
          <p:nvPr/>
        </p:nvSpPr>
        <p:spPr bwMode="auto">
          <a:xfrm>
            <a:off x="2895600" y="4572000"/>
            <a:ext cx="444500" cy="444500"/>
          </a:xfrm>
          <a:prstGeom prst="ellipse">
            <a:avLst/>
          </a:prstGeom>
          <a:solidFill>
            <a:srgbClr val="FF420E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8</a:t>
            </a:r>
          </a:p>
        </p:txBody>
      </p:sp>
      <p:sp>
        <p:nvSpPr>
          <p:cNvPr id="5152" name="Oval 31"/>
          <p:cNvSpPr>
            <a:spLocks noChangeArrowheads="1"/>
          </p:cNvSpPr>
          <p:nvPr/>
        </p:nvSpPr>
        <p:spPr bwMode="auto">
          <a:xfrm>
            <a:off x="4606925" y="4572000"/>
            <a:ext cx="444500" cy="444500"/>
          </a:xfrm>
          <a:prstGeom prst="ellipse">
            <a:avLst/>
          </a:prstGeom>
          <a:solidFill>
            <a:srgbClr val="FF420E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9</a:t>
            </a:r>
          </a:p>
        </p:txBody>
      </p:sp>
      <p:sp>
        <p:nvSpPr>
          <p:cNvPr id="5153" name="Oval 32"/>
          <p:cNvSpPr>
            <a:spLocks noChangeArrowheads="1"/>
          </p:cNvSpPr>
          <p:nvPr/>
        </p:nvSpPr>
        <p:spPr bwMode="auto">
          <a:xfrm>
            <a:off x="4606925" y="1393825"/>
            <a:ext cx="444500" cy="444500"/>
          </a:xfrm>
          <a:prstGeom prst="ellipse">
            <a:avLst/>
          </a:prstGeom>
          <a:solidFill>
            <a:srgbClr val="0047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2</a:t>
            </a:r>
          </a:p>
        </p:txBody>
      </p:sp>
      <p:sp>
        <p:nvSpPr>
          <p:cNvPr id="5154" name="Oval 33"/>
          <p:cNvSpPr>
            <a:spLocks noChangeArrowheads="1"/>
          </p:cNvSpPr>
          <p:nvPr/>
        </p:nvSpPr>
        <p:spPr bwMode="auto">
          <a:xfrm>
            <a:off x="3816350" y="2595563"/>
            <a:ext cx="444500" cy="444500"/>
          </a:xfrm>
          <a:prstGeom prst="ellipse">
            <a:avLst/>
          </a:prstGeom>
          <a:solidFill>
            <a:srgbClr val="0047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4</a:t>
            </a:r>
          </a:p>
        </p:txBody>
      </p:sp>
      <p:sp>
        <p:nvSpPr>
          <p:cNvPr id="5155" name="Oval 34"/>
          <p:cNvSpPr>
            <a:spLocks noChangeArrowheads="1"/>
          </p:cNvSpPr>
          <p:nvPr/>
        </p:nvSpPr>
        <p:spPr bwMode="auto">
          <a:xfrm>
            <a:off x="3814763" y="3475038"/>
            <a:ext cx="444500" cy="444500"/>
          </a:xfrm>
          <a:prstGeom prst="ellipse">
            <a:avLst/>
          </a:prstGeom>
          <a:solidFill>
            <a:srgbClr val="0047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6</a:t>
            </a:r>
          </a:p>
        </p:txBody>
      </p:sp>
      <p:sp>
        <p:nvSpPr>
          <p:cNvPr id="5156" name="Oval 35"/>
          <p:cNvSpPr>
            <a:spLocks noChangeArrowheads="1"/>
          </p:cNvSpPr>
          <p:nvPr/>
        </p:nvSpPr>
        <p:spPr bwMode="auto">
          <a:xfrm>
            <a:off x="2033588" y="3475038"/>
            <a:ext cx="444500" cy="444500"/>
          </a:xfrm>
          <a:prstGeom prst="ellipse">
            <a:avLst/>
          </a:prstGeom>
          <a:solidFill>
            <a:srgbClr val="0047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5</a:t>
            </a:r>
          </a:p>
        </p:txBody>
      </p:sp>
      <p:sp>
        <p:nvSpPr>
          <p:cNvPr id="5157" name="Oval 36"/>
          <p:cNvSpPr>
            <a:spLocks noChangeArrowheads="1"/>
          </p:cNvSpPr>
          <p:nvPr/>
        </p:nvSpPr>
        <p:spPr bwMode="auto">
          <a:xfrm>
            <a:off x="2033588" y="2595563"/>
            <a:ext cx="444500" cy="444500"/>
          </a:xfrm>
          <a:prstGeom prst="ellipse">
            <a:avLst/>
          </a:prstGeom>
          <a:solidFill>
            <a:srgbClr val="0047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3</a:t>
            </a:r>
          </a:p>
        </p:txBody>
      </p:sp>
      <p:sp>
        <p:nvSpPr>
          <p:cNvPr id="5158" name="Oval 37"/>
          <p:cNvSpPr>
            <a:spLocks noChangeArrowheads="1"/>
          </p:cNvSpPr>
          <p:nvPr/>
        </p:nvSpPr>
        <p:spPr bwMode="auto">
          <a:xfrm>
            <a:off x="1292225" y="4572000"/>
            <a:ext cx="444500" cy="444500"/>
          </a:xfrm>
          <a:prstGeom prst="ellipse">
            <a:avLst/>
          </a:prstGeom>
          <a:solidFill>
            <a:srgbClr val="0047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7</a:t>
            </a:r>
          </a:p>
        </p:txBody>
      </p:sp>
      <p:sp>
        <p:nvSpPr>
          <p:cNvPr id="5159" name="Oval 38"/>
          <p:cNvSpPr>
            <a:spLocks noChangeArrowheads="1"/>
          </p:cNvSpPr>
          <p:nvPr/>
        </p:nvSpPr>
        <p:spPr bwMode="auto">
          <a:xfrm>
            <a:off x="4606925" y="4572000"/>
            <a:ext cx="444500" cy="444500"/>
          </a:xfrm>
          <a:prstGeom prst="ellipse">
            <a:avLst/>
          </a:prstGeom>
          <a:solidFill>
            <a:srgbClr val="0047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9</a:t>
            </a:r>
          </a:p>
        </p:txBody>
      </p:sp>
      <p:sp>
        <p:nvSpPr>
          <p:cNvPr id="5160" name="Oval 39"/>
          <p:cNvSpPr>
            <a:spLocks noChangeArrowheads="1"/>
          </p:cNvSpPr>
          <p:nvPr/>
        </p:nvSpPr>
        <p:spPr bwMode="auto">
          <a:xfrm>
            <a:off x="2895600" y="4572000"/>
            <a:ext cx="444500" cy="444500"/>
          </a:xfrm>
          <a:prstGeom prst="ellipse">
            <a:avLst/>
          </a:prstGeom>
          <a:solidFill>
            <a:srgbClr val="0047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8</a:t>
            </a:r>
          </a:p>
        </p:txBody>
      </p:sp>
      <p:sp>
        <p:nvSpPr>
          <p:cNvPr id="5161" name="Oval 40"/>
          <p:cNvSpPr>
            <a:spLocks noChangeArrowheads="1"/>
          </p:cNvSpPr>
          <p:nvPr/>
        </p:nvSpPr>
        <p:spPr bwMode="auto">
          <a:xfrm>
            <a:off x="1292225" y="1393825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0</a:t>
            </a:r>
          </a:p>
        </p:txBody>
      </p:sp>
      <p:sp>
        <p:nvSpPr>
          <p:cNvPr id="5162" name="Oval 41"/>
          <p:cNvSpPr>
            <a:spLocks noChangeArrowheads="1"/>
          </p:cNvSpPr>
          <p:nvPr/>
        </p:nvSpPr>
        <p:spPr bwMode="auto">
          <a:xfrm>
            <a:off x="1292225" y="1393825"/>
            <a:ext cx="444500" cy="444500"/>
          </a:xfrm>
          <a:prstGeom prst="ellipse">
            <a:avLst/>
          </a:prstGeom>
          <a:solidFill>
            <a:srgbClr val="0047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0</a:t>
            </a:r>
          </a:p>
        </p:txBody>
      </p:sp>
      <p:sp>
        <p:nvSpPr>
          <p:cNvPr id="5163" name="Line 42"/>
          <p:cNvSpPr>
            <a:spLocks noChangeShapeType="1"/>
          </p:cNvSpPr>
          <p:nvPr/>
        </p:nvSpPr>
        <p:spPr bwMode="auto">
          <a:xfrm>
            <a:off x="4049713" y="3036888"/>
            <a:ext cx="1587" cy="43497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4" name="Line 43"/>
          <p:cNvSpPr>
            <a:spLocks noChangeShapeType="1"/>
          </p:cNvSpPr>
          <p:nvPr/>
        </p:nvSpPr>
        <p:spPr bwMode="auto">
          <a:xfrm>
            <a:off x="4846638" y="1838325"/>
            <a:ext cx="1587" cy="273367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88" name="Rectangle 44"/>
          <p:cNvSpPr>
            <a:spLocks noChangeArrowheads="1"/>
          </p:cNvSpPr>
          <p:nvPr/>
        </p:nvSpPr>
        <p:spPr bwMode="auto">
          <a:xfrm>
            <a:off x="5121275" y="4206875"/>
            <a:ext cx="2378075" cy="1096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Retail</a:t>
            </a:r>
          </a:p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Locations</a:t>
            </a:r>
          </a:p>
        </p:txBody>
      </p:sp>
      <p:sp>
        <p:nvSpPr>
          <p:cNvPr id="6189" name="Rectangle 45"/>
          <p:cNvSpPr>
            <a:spLocks noChangeArrowheads="1"/>
          </p:cNvSpPr>
          <p:nvPr/>
        </p:nvSpPr>
        <p:spPr bwMode="auto">
          <a:xfrm>
            <a:off x="5075238" y="1339850"/>
            <a:ext cx="2378075" cy="1096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Factories</a:t>
            </a:r>
          </a:p>
        </p:txBody>
      </p:sp>
      <p:sp>
        <p:nvSpPr>
          <p:cNvPr id="6190" name="Rectangle 46"/>
          <p:cNvSpPr>
            <a:spLocks noChangeArrowheads="1"/>
          </p:cNvSpPr>
          <p:nvPr/>
        </p:nvSpPr>
        <p:spPr bwMode="auto">
          <a:xfrm>
            <a:off x="5075238" y="2743200"/>
            <a:ext cx="2378075" cy="1096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Distribution</a:t>
            </a:r>
          </a:p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Centers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88" grpId="0"/>
      <p:bldP spid="6189" grpId="0"/>
      <p:bldP spid="619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685800" y="838200"/>
            <a:ext cx="77724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500">
                <a:solidFill>
                  <a:srgbClr val="000000"/>
                </a:solidFill>
              </a:rPr>
              <a:t>Transportation Problems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920750" y="1644650"/>
            <a:ext cx="7385050" cy="4373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>
                <a:solidFill>
                  <a:srgbClr val="000000"/>
                </a:solidFill>
              </a:rPr>
              <a:t>Communications</a:t>
            </a:r>
          </a:p>
          <a:p>
            <a:pPr marL="738188" lvl="1" indent="-280988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>
                <a:solidFill>
                  <a:srgbClr val="000000"/>
                </a:solidFill>
              </a:rPr>
              <a:t>Max total data rate between a source and sink</a:t>
            </a:r>
          </a:p>
          <a:p>
            <a:pPr marL="738188" lvl="1" indent="-280988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>
                <a:solidFill>
                  <a:srgbClr val="000000"/>
                </a:solidFill>
              </a:rPr>
              <a:t>Cheapest way to move a given amount of data from s to t</a:t>
            </a:r>
          </a:p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>
                <a:solidFill>
                  <a:srgbClr val="000000"/>
                </a:solidFill>
              </a:rPr>
              <a:t>Traffic flow</a:t>
            </a:r>
          </a:p>
          <a:p>
            <a:pPr marL="738188" lvl="1" indent="-280988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>
                <a:solidFill>
                  <a:srgbClr val="000000"/>
                </a:solidFill>
              </a:rPr>
              <a:t>Minimize evacuation time</a:t>
            </a:r>
          </a:p>
          <a:p>
            <a:pPr marL="738188" lvl="1" indent="-280988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>
                <a:solidFill>
                  <a:srgbClr val="000000"/>
                </a:solidFill>
              </a:rPr>
              <a:t>Minimize total cost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685800" y="476250"/>
            <a:ext cx="77724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500">
                <a:solidFill>
                  <a:srgbClr val="000000"/>
                </a:solidFill>
              </a:rPr>
              <a:t>Transportation Problem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050925" y="4664075"/>
            <a:ext cx="6553200" cy="1241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No channel capacity restrictions</a:t>
            </a:r>
          </a:p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Get product to retail locations cheaply</a:t>
            </a:r>
          </a:p>
        </p:txBody>
      </p:sp>
      <p:sp>
        <p:nvSpPr>
          <p:cNvPr id="7172" name="Line 3"/>
          <p:cNvSpPr>
            <a:spLocks noChangeShapeType="1"/>
          </p:cNvSpPr>
          <p:nvPr/>
        </p:nvSpPr>
        <p:spPr bwMode="auto">
          <a:xfrm>
            <a:off x="3898900" y="2103438"/>
            <a:ext cx="1931988" cy="192087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3" name="Oval 4"/>
          <p:cNvSpPr>
            <a:spLocks noChangeArrowheads="1"/>
          </p:cNvSpPr>
          <p:nvPr/>
        </p:nvSpPr>
        <p:spPr bwMode="auto">
          <a:xfrm>
            <a:off x="2482850" y="395128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6</a:t>
            </a:r>
          </a:p>
        </p:txBody>
      </p:sp>
      <p:sp>
        <p:nvSpPr>
          <p:cNvPr id="7174" name="Oval 5"/>
          <p:cNvSpPr>
            <a:spLocks noChangeArrowheads="1"/>
          </p:cNvSpPr>
          <p:nvPr/>
        </p:nvSpPr>
        <p:spPr bwMode="auto">
          <a:xfrm>
            <a:off x="3525838" y="395128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7</a:t>
            </a:r>
          </a:p>
        </p:txBody>
      </p:sp>
      <p:sp>
        <p:nvSpPr>
          <p:cNvPr id="7175" name="Oval 6"/>
          <p:cNvSpPr>
            <a:spLocks noChangeArrowheads="1"/>
          </p:cNvSpPr>
          <p:nvPr/>
        </p:nvSpPr>
        <p:spPr bwMode="auto">
          <a:xfrm>
            <a:off x="3454400" y="1797050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2</a:t>
            </a:r>
          </a:p>
        </p:txBody>
      </p:sp>
      <p:sp>
        <p:nvSpPr>
          <p:cNvPr id="7176" name="Oval 7"/>
          <p:cNvSpPr>
            <a:spLocks noChangeArrowheads="1"/>
          </p:cNvSpPr>
          <p:nvPr/>
        </p:nvSpPr>
        <p:spPr bwMode="auto">
          <a:xfrm>
            <a:off x="5759450" y="1797050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4</a:t>
            </a:r>
          </a:p>
        </p:txBody>
      </p:sp>
      <p:sp>
        <p:nvSpPr>
          <p:cNvPr id="7177" name="Oval 8"/>
          <p:cNvSpPr>
            <a:spLocks noChangeArrowheads="1"/>
          </p:cNvSpPr>
          <p:nvPr/>
        </p:nvSpPr>
        <p:spPr bwMode="auto">
          <a:xfrm>
            <a:off x="1349375" y="395128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5</a:t>
            </a:r>
          </a:p>
        </p:txBody>
      </p:sp>
      <p:sp>
        <p:nvSpPr>
          <p:cNvPr id="7178" name="Oval 9"/>
          <p:cNvSpPr>
            <a:spLocks noChangeArrowheads="1"/>
          </p:cNvSpPr>
          <p:nvPr/>
        </p:nvSpPr>
        <p:spPr bwMode="auto">
          <a:xfrm>
            <a:off x="4554538" y="1797050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3</a:t>
            </a:r>
          </a:p>
        </p:txBody>
      </p:sp>
      <p:sp>
        <p:nvSpPr>
          <p:cNvPr id="7179" name="Oval 10"/>
          <p:cNvSpPr>
            <a:spLocks noChangeArrowheads="1"/>
          </p:cNvSpPr>
          <p:nvPr/>
        </p:nvSpPr>
        <p:spPr bwMode="auto">
          <a:xfrm>
            <a:off x="2355850" y="1797050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1</a:t>
            </a:r>
          </a:p>
        </p:txBody>
      </p:sp>
      <p:sp>
        <p:nvSpPr>
          <p:cNvPr id="7180" name="Oval 11"/>
          <p:cNvSpPr>
            <a:spLocks noChangeArrowheads="1"/>
          </p:cNvSpPr>
          <p:nvPr/>
        </p:nvSpPr>
        <p:spPr bwMode="auto">
          <a:xfrm>
            <a:off x="4730750" y="395128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8</a:t>
            </a:r>
          </a:p>
        </p:txBody>
      </p:sp>
      <p:sp>
        <p:nvSpPr>
          <p:cNvPr id="7181" name="Oval 12"/>
          <p:cNvSpPr>
            <a:spLocks noChangeArrowheads="1"/>
          </p:cNvSpPr>
          <p:nvPr/>
        </p:nvSpPr>
        <p:spPr bwMode="auto">
          <a:xfrm>
            <a:off x="5830888" y="395128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9</a:t>
            </a:r>
          </a:p>
        </p:txBody>
      </p:sp>
      <p:sp>
        <p:nvSpPr>
          <p:cNvPr id="7182" name="Line 13"/>
          <p:cNvSpPr>
            <a:spLocks noChangeShapeType="1"/>
          </p:cNvSpPr>
          <p:nvPr/>
        </p:nvSpPr>
        <p:spPr bwMode="auto">
          <a:xfrm>
            <a:off x="1646238" y="2241550"/>
            <a:ext cx="1006475" cy="17113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3" name="Line 14"/>
          <p:cNvSpPr>
            <a:spLocks noChangeShapeType="1"/>
          </p:cNvSpPr>
          <p:nvPr/>
        </p:nvSpPr>
        <p:spPr bwMode="auto">
          <a:xfrm>
            <a:off x="2595563" y="2241550"/>
            <a:ext cx="92075" cy="16779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4" name="Line 15"/>
          <p:cNvSpPr>
            <a:spLocks noChangeShapeType="1"/>
          </p:cNvSpPr>
          <p:nvPr/>
        </p:nvSpPr>
        <p:spPr bwMode="auto">
          <a:xfrm>
            <a:off x="1736725" y="2241550"/>
            <a:ext cx="1787525" cy="17113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5" name="Line 16"/>
          <p:cNvSpPr>
            <a:spLocks noChangeShapeType="1"/>
          </p:cNvSpPr>
          <p:nvPr/>
        </p:nvSpPr>
        <p:spPr bwMode="auto">
          <a:xfrm flipH="1">
            <a:off x="1790700" y="2103438"/>
            <a:ext cx="4044950" cy="201136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6" name="Line 17"/>
          <p:cNvSpPr>
            <a:spLocks noChangeShapeType="1"/>
          </p:cNvSpPr>
          <p:nvPr/>
        </p:nvSpPr>
        <p:spPr bwMode="auto">
          <a:xfrm flipH="1">
            <a:off x="2924175" y="2206625"/>
            <a:ext cx="1744663" cy="17446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7" name="Line 18"/>
          <p:cNvSpPr>
            <a:spLocks noChangeShapeType="1"/>
          </p:cNvSpPr>
          <p:nvPr/>
        </p:nvSpPr>
        <p:spPr bwMode="auto">
          <a:xfrm>
            <a:off x="3759200" y="2206625"/>
            <a:ext cx="973138" cy="17446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8" name="Line 19"/>
          <p:cNvSpPr>
            <a:spLocks noChangeShapeType="1"/>
          </p:cNvSpPr>
          <p:nvPr/>
        </p:nvSpPr>
        <p:spPr bwMode="auto">
          <a:xfrm>
            <a:off x="1736725" y="2103438"/>
            <a:ext cx="2994025" cy="201136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9" name="Rectangle 20"/>
          <p:cNvSpPr>
            <a:spLocks noChangeArrowheads="1"/>
          </p:cNvSpPr>
          <p:nvPr/>
        </p:nvSpPr>
        <p:spPr bwMode="auto">
          <a:xfrm>
            <a:off x="3454400" y="1830388"/>
            <a:ext cx="304800" cy="376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>
            <a:spAutoFit/>
          </a:bodyPr>
          <a:lstStyle/>
          <a:p>
            <a:pPr>
              <a:spcBef>
                <a:spcPts val="12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7190" name="Line 21"/>
          <p:cNvSpPr>
            <a:spLocks noChangeShapeType="1"/>
          </p:cNvSpPr>
          <p:nvPr/>
        </p:nvSpPr>
        <p:spPr bwMode="auto">
          <a:xfrm flipH="1">
            <a:off x="1731963" y="2103438"/>
            <a:ext cx="741362" cy="184785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91" name="Oval 22"/>
          <p:cNvSpPr>
            <a:spLocks noChangeArrowheads="1"/>
          </p:cNvSpPr>
          <p:nvPr/>
        </p:nvSpPr>
        <p:spPr bwMode="auto">
          <a:xfrm>
            <a:off x="2482850" y="3951288"/>
            <a:ext cx="444500" cy="444500"/>
          </a:xfrm>
          <a:prstGeom prst="ellipse">
            <a:avLst/>
          </a:prstGeom>
          <a:solidFill>
            <a:srgbClr val="FF420E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6</a:t>
            </a:r>
          </a:p>
        </p:txBody>
      </p:sp>
      <p:sp>
        <p:nvSpPr>
          <p:cNvPr id="7192" name="Oval 23"/>
          <p:cNvSpPr>
            <a:spLocks noChangeArrowheads="1"/>
          </p:cNvSpPr>
          <p:nvPr/>
        </p:nvSpPr>
        <p:spPr bwMode="auto">
          <a:xfrm>
            <a:off x="3524250" y="3951288"/>
            <a:ext cx="444500" cy="444500"/>
          </a:xfrm>
          <a:prstGeom prst="ellipse">
            <a:avLst/>
          </a:prstGeom>
          <a:solidFill>
            <a:srgbClr val="FF420E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7</a:t>
            </a:r>
          </a:p>
        </p:txBody>
      </p:sp>
      <p:sp>
        <p:nvSpPr>
          <p:cNvPr id="7193" name="Oval 24"/>
          <p:cNvSpPr>
            <a:spLocks noChangeArrowheads="1"/>
          </p:cNvSpPr>
          <p:nvPr/>
        </p:nvSpPr>
        <p:spPr bwMode="auto">
          <a:xfrm>
            <a:off x="3454400" y="1797050"/>
            <a:ext cx="444500" cy="444500"/>
          </a:xfrm>
          <a:prstGeom prst="ellipse">
            <a:avLst/>
          </a:prstGeom>
          <a:solidFill>
            <a:srgbClr val="FF420E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2</a:t>
            </a:r>
          </a:p>
        </p:txBody>
      </p:sp>
      <p:sp>
        <p:nvSpPr>
          <p:cNvPr id="7194" name="Oval 25"/>
          <p:cNvSpPr>
            <a:spLocks noChangeArrowheads="1"/>
          </p:cNvSpPr>
          <p:nvPr/>
        </p:nvSpPr>
        <p:spPr bwMode="auto">
          <a:xfrm>
            <a:off x="5759450" y="1797050"/>
            <a:ext cx="444500" cy="444500"/>
          </a:xfrm>
          <a:prstGeom prst="ellipse">
            <a:avLst/>
          </a:prstGeom>
          <a:solidFill>
            <a:srgbClr val="FF420E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4</a:t>
            </a:r>
          </a:p>
        </p:txBody>
      </p:sp>
      <p:sp>
        <p:nvSpPr>
          <p:cNvPr id="7195" name="Oval 26"/>
          <p:cNvSpPr>
            <a:spLocks noChangeArrowheads="1"/>
          </p:cNvSpPr>
          <p:nvPr/>
        </p:nvSpPr>
        <p:spPr bwMode="auto">
          <a:xfrm>
            <a:off x="1349375" y="3951288"/>
            <a:ext cx="444500" cy="444500"/>
          </a:xfrm>
          <a:prstGeom prst="ellipse">
            <a:avLst/>
          </a:prstGeom>
          <a:solidFill>
            <a:srgbClr val="FF420E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5</a:t>
            </a:r>
          </a:p>
        </p:txBody>
      </p:sp>
      <p:sp>
        <p:nvSpPr>
          <p:cNvPr id="7196" name="Oval 27"/>
          <p:cNvSpPr>
            <a:spLocks noChangeArrowheads="1"/>
          </p:cNvSpPr>
          <p:nvPr/>
        </p:nvSpPr>
        <p:spPr bwMode="auto">
          <a:xfrm>
            <a:off x="4554538" y="1797050"/>
            <a:ext cx="444500" cy="444500"/>
          </a:xfrm>
          <a:prstGeom prst="ellipse">
            <a:avLst/>
          </a:prstGeom>
          <a:solidFill>
            <a:srgbClr val="FF420E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3</a:t>
            </a:r>
          </a:p>
        </p:txBody>
      </p:sp>
      <p:sp>
        <p:nvSpPr>
          <p:cNvPr id="7197" name="Oval 28"/>
          <p:cNvSpPr>
            <a:spLocks noChangeArrowheads="1"/>
          </p:cNvSpPr>
          <p:nvPr/>
        </p:nvSpPr>
        <p:spPr bwMode="auto">
          <a:xfrm>
            <a:off x="2355850" y="1797050"/>
            <a:ext cx="444500" cy="444500"/>
          </a:xfrm>
          <a:prstGeom prst="ellipse">
            <a:avLst/>
          </a:prstGeom>
          <a:solidFill>
            <a:srgbClr val="0047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1</a:t>
            </a:r>
          </a:p>
        </p:txBody>
      </p:sp>
      <p:sp>
        <p:nvSpPr>
          <p:cNvPr id="7198" name="Oval 29"/>
          <p:cNvSpPr>
            <a:spLocks noChangeArrowheads="1"/>
          </p:cNvSpPr>
          <p:nvPr/>
        </p:nvSpPr>
        <p:spPr bwMode="auto">
          <a:xfrm>
            <a:off x="4730750" y="3951288"/>
            <a:ext cx="444500" cy="444500"/>
          </a:xfrm>
          <a:prstGeom prst="ellipse">
            <a:avLst/>
          </a:prstGeom>
          <a:solidFill>
            <a:srgbClr val="FF420E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8</a:t>
            </a:r>
          </a:p>
        </p:txBody>
      </p:sp>
      <p:sp>
        <p:nvSpPr>
          <p:cNvPr id="7199" name="Oval 30"/>
          <p:cNvSpPr>
            <a:spLocks noChangeArrowheads="1"/>
          </p:cNvSpPr>
          <p:nvPr/>
        </p:nvSpPr>
        <p:spPr bwMode="auto">
          <a:xfrm>
            <a:off x="5830888" y="3951288"/>
            <a:ext cx="444500" cy="444500"/>
          </a:xfrm>
          <a:prstGeom prst="ellipse">
            <a:avLst/>
          </a:prstGeom>
          <a:solidFill>
            <a:srgbClr val="FF420E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9</a:t>
            </a:r>
          </a:p>
        </p:txBody>
      </p:sp>
      <p:sp>
        <p:nvSpPr>
          <p:cNvPr id="7200" name="Oval 31"/>
          <p:cNvSpPr>
            <a:spLocks noChangeArrowheads="1"/>
          </p:cNvSpPr>
          <p:nvPr/>
        </p:nvSpPr>
        <p:spPr bwMode="auto">
          <a:xfrm>
            <a:off x="3454400" y="1797050"/>
            <a:ext cx="444500" cy="444500"/>
          </a:xfrm>
          <a:prstGeom prst="ellipse">
            <a:avLst/>
          </a:prstGeom>
          <a:solidFill>
            <a:srgbClr val="0047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2</a:t>
            </a:r>
          </a:p>
        </p:txBody>
      </p:sp>
      <p:sp>
        <p:nvSpPr>
          <p:cNvPr id="7201" name="Oval 32"/>
          <p:cNvSpPr>
            <a:spLocks noChangeArrowheads="1"/>
          </p:cNvSpPr>
          <p:nvPr/>
        </p:nvSpPr>
        <p:spPr bwMode="auto">
          <a:xfrm>
            <a:off x="5759450" y="1797050"/>
            <a:ext cx="444500" cy="444500"/>
          </a:xfrm>
          <a:prstGeom prst="ellipse">
            <a:avLst/>
          </a:prstGeom>
          <a:solidFill>
            <a:srgbClr val="0047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4</a:t>
            </a:r>
          </a:p>
        </p:txBody>
      </p:sp>
      <p:sp>
        <p:nvSpPr>
          <p:cNvPr id="7202" name="Oval 33"/>
          <p:cNvSpPr>
            <a:spLocks noChangeArrowheads="1"/>
          </p:cNvSpPr>
          <p:nvPr/>
        </p:nvSpPr>
        <p:spPr bwMode="auto">
          <a:xfrm>
            <a:off x="2482850" y="3951288"/>
            <a:ext cx="444500" cy="444500"/>
          </a:xfrm>
          <a:prstGeom prst="ellipse">
            <a:avLst/>
          </a:prstGeom>
          <a:solidFill>
            <a:srgbClr val="0047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6</a:t>
            </a:r>
          </a:p>
        </p:txBody>
      </p:sp>
      <p:sp>
        <p:nvSpPr>
          <p:cNvPr id="7203" name="Oval 34"/>
          <p:cNvSpPr>
            <a:spLocks noChangeArrowheads="1"/>
          </p:cNvSpPr>
          <p:nvPr/>
        </p:nvSpPr>
        <p:spPr bwMode="auto">
          <a:xfrm>
            <a:off x="1349375" y="3951288"/>
            <a:ext cx="444500" cy="444500"/>
          </a:xfrm>
          <a:prstGeom prst="ellipse">
            <a:avLst/>
          </a:prstGeom>
          <a:solidFill>
            <a:srgbClr val="0047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5</a:t>
            </a:r>
          </a:p>
        </p:txBody>
      </p:sp>
      <p:sp>
        <p:nvSpPr>
          <p:cNvPr id="7204" name="Oval 35"/>
          <p:cNvSpPr>
            <a:spLocks noChangeArrowheads="1"/>
          </p:cNvSpPr>
          <p:nvPr/>
        </p:nvSpPr>
        <p:spPr bwMode="auto">
          <a:xfrm>
            <a:off x="4554538" y="1797050"/>
            <a:ext cx="444500" cy="444500"/>
          </a:xfrm>
          <a:prstGeom prst="ellipse">
            <a:avLst/>
          </a:prstGeom>
          <a:solidFill>
            <a:srgbClr val="0047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3</a:t>
            </a:r>
          </a:p>
        </p:txBody>
      </p:sp>
      <p:sp>
        <p:nvSpPr>
          <p:cNvPr id="7205" name="Oval 36"/>
          <p:cNvSpPr>
            <a:spLocks noChangeArrowheads="1"/>
          </p:cNvSpPr>
          <p:nvPr/>
        </p:nvSpPr>
        <p:spPr bwMode="auto">
          <a:xfrm>
            <a:off x="3524250" y="3951288"/>
            <a:ext cx="444500" cy="444500"/>
          </a:xfrm>
          <a:prstGeom prst="ellipse">
            <a:avLst/>
          </a:prstGeom>
          <a:solidFill>
            <a:srgbClr val="0047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7</a:t>
            </a:r>
          </a:p>
        </p:txBody>
      </p:sp>
      <p:sp>
        <p:nvSpPr>
          <p:cNvPr id="7206" name="Oval 37"/>
          <p:cNvSpPr>
            <a:spLocks noChangeArrowheads="1"/>
          </p:cNvSpPr>
          <p:nvPr/>
        </p:nvSpPr>
        <p:spPr bwMode="auto">
          <a:xfrm>
            <a:off x="5830888" y="3951288"/>
            <a:ext cx="444500" cy="444500"/>
          </a:xfrm>
          <a:prstGeom prst="ellipse">
            <a:avLst/>
          </a:prstGeom>
          <a:solidFill>
            <a:srgbClr val="0047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9</a:t>
            </a:r>
          </a:p>
        </p:txBody>
      </p:sp>
      <p:sp>
        <p:nvSpPr>
          <p:cNvPr id="7207" name="Oval 38"/>
          <p:cNvSpPr>
            <a:spLocks noChangeArrowheads="1"/>
          </p:cNvSpPr>
          <p:nvPr/>
        </p:nvSpPr>
        <p:spPr bwMode="auto">
          <a:xfrm>
            <a:off x="4730750" y="3951288"/>
            <a:ext cx="444500" cy="444500"/>
          </a:xfrm>
          <a:prstGeom prst="ellipse">
            <a:avLst/>
          </a:prstGeom>
          <a:solidFill>
            <a:srgbClr val="0047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8</a:t>
            </a:r>
          </a:p>
        </p:txBody>
      </p:sp>
      <p:sp>
        <p:nvSpPr>
          <p:cNvPr id="7208" name="Oval 39"/>
          <p:cNvSpPr>
            <a:spLocks noChangeArrowheads="1"/>
          </p:cNvSpPr>
          <p:nvPr/>
        </p:nvSpPr>
        <p:spPr bwMode="auto">
          <a:xfrm>
            <a:off x="1292225" y="1797050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0</a:t>
            </a:r>
          </a:p>
        </p:txBody>
      </p:sp>
      <p:sp>
        <p:nvSpPr>
          <p:cNvPr id="7209" name="Oval 40"/>
          <p:cNvSpPr>
            <a:spLocks noChangeArrowheads="1"/>
          </p:cNvSpPr>
          <p:nvPr/>
        </p:nvSpPr>
        <p:spPr bwMode="auto">
          <a:xfrm>
            <a:off x="1292225" y="1797050"/>
            <a:ext cx="444500" cy="444500"/>
          </a:xfrm>
          <a:prstGeom prst="ellipse">
            <a:avLst/>
          </a:prstGeom>
          <a:solidFill>
            <a:srgbClr val="0047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0</a:t>
            </a:r>
          </a:p>
        </p:txBody>
      </p:sp>
      <p:sp>
        <p:nvSpPr>
          <p:cNvPr id="7210" name="Line 41"/>
          <p:cNvSpPr>
            <a:spLocks noChangeShapeType="1"/>
          </p:cNvSpPr>
          <p:nvPr/>
        </p:nvSpPr>
        <p:spPr bwMode="auto">
          <a:xfrm>
            <a:off x="6035675" y="2241550"/>
            <a:ext cx="1588" cy="170973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11" name="Line 42"/>
          <p:cNvSpPr>
            <a:spLocks noChangeShapeType="1"/>
          </p:cNvSpPr>
          <p:nvPr/>
        </p:nvSpPr>
        <p:spPr bwMode="auto">
          <a:xfrm flipH="1">
            <a:off x="3892550" y="2241550"/>
            <a:ext cx="842963" cy="170973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35" name="Rectangle 43"/>
          <p:cNvSpPr>
            <a:spLocks noChangeArrowheads="1"/>
          </p:cNvSpPr>
          <p:nvPr/>
        </p:nvSpPr>
        <p:spPr bwMode="auto">
          <a:xfrm>
            <a:off x="6524625" y="3917950"/>
            <a:ext cx="1704975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Demand</a:t>
            </a:r>
          </a:p>
        </p:txBody>
      </p:sp>
      <p:sp>
        <p:nvSpPr>
          <p:cNvPr id="8236" name="Rectangle 44"/>
          <p:cNvSpPr>
            <a:spLocks noChangeArrowheads="1"/>
          </p:cNvSpPr>
          <p:nvPr/>
        </p:nvSpPr>
        <p:spPr bwMode="auto">
          <a:xfrm>
            <a:off x="6675438" y="1828800"/>
            <a:ext cx="1554162" cy="639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Supply</a:t>
            </a:r>
          </a:p>
        </p:txBody>
      </p:sp>
      <p:sp>
        <p:nvSpPr>
          <p:cNvPr id="8237" name="Rectangle 45"/>
          <p:cNvSpPr>
            <a:spLocks noChangeArrowheads="1"/>
          </p:cNvSpPr>
          <p:nvPr/>
        </p:nvSpPr>
        <p:spPr bwMode="auto">
          <a:xfrm>
            <a:off x="6480175" y="2743200"/>
            <a:ext cx="2378075" cy="1096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Channels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5" grpId="0"/>
      <p:bldP spid="8236" grpId="0"/>
      <p:bldP spid="82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pic>
        <p:nvPicPr>
          <p:cNvPr id="105475" name="Picture 3" descr="bellm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</p:spPr>
      </p:pic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609600" y="3657600"/>
            <a:ext cx="57150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6629400" y="3657600"/>
            <a:ext cx="2286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iterate over all edges/vertices and apply update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685800" y="838200"/>
            <a:ext cx="77724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500">
                <a:solidFill>
                  <a:srgbClr val="000000"/>
                </a:solidFill>
              </a:rPr>
              <a:t>Matching Problems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920750" y="1644650"/>
            <a:ext cx="7385050" cy="4373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>
                <a:solidFill>
                  <a:srgbClr val="000000"/>
                </a:solidFill>
              </a:rPr>
              <a:t>Job placement</a:t>
            </a:r>
          </a:p>
          <a:p>
            <a:pPr marL="738188" lvl="1" indent="-280988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>
                <a:solidFill>
                  <a:srgbClr val="000000"/>
                </a:solidFill>
              </a:rPr>
              <a:t>Interviews + job offers</a:t>
            </a:r>
          </a:p>
          <a:p>
            <a:pPr marL="738188" lvl="1" indent="-280988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>
                <a:solidFill>
                  <a:srgbClr val="000000"/>
                </a:solidFill>
              </a:rPr>
              <a:t>Maximize number of placements</a:t>
            </a:r>
          </a:p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>
                <a:solidFill>
                  <a:srgbClr val="000000"/>
                </a:solidFill>
              </a:rPr>
              <a:t>Min-distance point matching</a:t>
            </a:r>
          </a:p>
          <a:p>
            <a:pPr marL="738188" lvl="1" indent="-280988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>
                <a:solidFill>
                  <a:srgbClr val="000000"/>
                </a:solidFill>
              </a:rPr>
              <a:t>Two sets A and B of N points each</a:t>
            </a:r>
          </a:p>
          <a:p>
            <a:pPr marL="738188" lvl="1" indent="-280988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>
                <a:solidFill>
                  <a:srgbClr val="000000"/>
                </a:solidFill>
              </a:rPr>
              <a:t>Find set of N segments matching an element from A with one from B that has lowest cost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85800" y="476250"/>
            <a:ext cx="77724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marL="742950" indent="-279400" algn="ctr">
              <a:lnSpc>
                <a:spcPct val="100000"/>
              </a:lnSpc>
              <a:spcBef>
                <a:spcPts val="600"/>
              </a:spcBef>
              <a:buClrTx/>
              <a:buFontTx/>
              <a:buNone/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</a:pPr>
            <a:r>
              <a:rPr lang="en-US" sz="3500">
                <a:solidFill>
                  <a:srgbClr val="000000"/>
                </a:solidFill>
              </a:rPr>
              <a:t>Matching Problem</a:t>
            </a: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050925" y="4664075"/>
            <a:ext cx="6553200" cy="1241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Maximize placements (matching)</a:t>
            </a:r>
          </a:p>
        </p:txBody>
      </p:sp>
      <p:sp>
        <p:nvSpPr>
          <p:cNvPr id="9220" name="Line 3"/>
          <p:cNvSpPr>
            <a:spLocks noChangeShapeType="1"/>
          </p:cNvSpPr>
          <p:nvPr/>
        </p:nvSpPr>
        <p:spPr bwMode="auto">
          <a:xfrm>
            <a:off x="3898900" y="2103438"/>
            <a:ext cx="1931988" cy="192087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1" name="Oval 4"/>
          <p:cNvSpPr>
            <a:spLocks noChangeArrowheads="1"/>
          </p:cNvSpPr>
          <p:nvPr/>
        </p:nvSpPr>
        <p:spPr bwMode="auto">
          <a:xfrm>
            <a:off x="2482850" y="395128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6</a:t>
            </a:r>
          </a:p>
        </p:txBody>
      </p:sp>
      <p:sp>
        <p:nvSpPr>
          <p:cNvPr id="9222" name="Oval 5"/>
          <p:cNvSpPr>
            <a:spLocks noChangeArrowheads="1"/>
          </p:cNvSpPr>
          <p:nvPr/>
        </p:nvSpPr>
        <p:spPr bwMode="auto">
          <a:xfrm>
            <a:off x="3525838" y="395128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7</a:t>
            </a:r>
          </a:p>
        </p:txBody>
      </p:sp>
      <p:sp>
        <p:nvSpPr>
          <p:cNvPr id="9223" name="Oval 6"/>
          <p:cNvSpPr>
            <a:spLocks noChangeArrowheads="1"/>
          </p:cNvSpPr>
          <p:nvPr/>
        </p:nvSpPr>
        <p:spPr bwMode="auto">
          <a:xfrm>
            <a:off x="3454400" y="1797050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2</a:t>
            </a:r>
          </a:p>
        </p:txBody>
      </p:sp>
      <p:sp>
        <p:nvSpPr>
          <p:cNvPr id="9224" name="Oval 7"/>
          <p:cNvSpPr>
            <a:spLocks noChangeArrowheads="1"/>
          </p:cNvSpPr>
          <p:nvPr/>
        </p:nvSpPr>
        <p:spPr bwMode="auto">
          <a:xfrm>
            <a:off x="5759450" y="1797050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4</a:t>
            </a:r>
          </a:p>
        </p:txBody>
      </p:sp>
      <p:sp>
        <p:nvSpPr>
          <p:cNvPr id="9225" name="Oval 8"/>
          <p:cNvSpPr>
            <a:spLocks noChangeArrowheads="1"/>
          </p:cNvSpPr>
          <p:nvPr/>
        </p:nvSpPr>
        <p:spPr bwMode="auto">
          <a:xfrm>
            <a:off x="1349375" y="395128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5</a:t>
            </a:r>
          </a:p>
        </p:txBody>
      </p:sp>
      <p:sp>
        <p:nvSpPr>
          <p:cNvPr id="9226" name="Oval 9"/>
          <p:cNvSpPr>
            <a:spLocks noChangeArrowheads="1"/>
          </p:cNvSpPr>
          <p:nvPr/>
        </p:nvSpPr>
        <p:spPr bwMode="auto">
          <a:xfrm>
            <a:off x="4554538" y="1797050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3</a:t>
            </a:r>
          </a:p>
        </p:txBody>
      </p:sp>
      <p:sp>
        <p:nvSpPr>
          <p:cNvPr id="9227" name="Oval 10"/>
          <p:cNvSpPr>
            <a:spLocks noChangeArrowheads="1"/>
          </p:cNvSpPr>
          <p:nvPr/>
        </p:nvSpPr>
        <p:spPr bwMode="auto">
          <a:xfrm>
            <a:off x="2355850" y="1797050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1</a:t>
            </a:r>
          </a:p>
        </p:txBody>
      </p:sp>
      <p:sp>
        <p:nvSpPr>
          <p:cNvPr id="9228" name="Oval 11"/>
          <p:cNvSpPr>
            <a:spLocks noChangeArrowheads="1"/>
          </p:cNvSpPr>
          <p:nvPr/>
        </p:nvSpPr>
        <p:spPr bwMode="auto">
          <a:xfrm>
            <a:off x="4730750" y="395128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8</a:t>
            </a:r>
          </a:p>
        </p:txBody>
      </p:sp>
      <p:sp>
        <p:nvSpPr>
          <p:cNvPr id="9229" name="Oval 12"/>
          <p:cNvSpPr>
            <a:spLocks noChangeArrowheads="1"/>
          </p:cNvSpPr>
          <p:nvPr/>
        </p:nvSpPr>
        <p:spPr bwMode="auto">
          <a:xfrm>
            <a:off x="5830888" y="395128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9</a:t>
            </a:r>
          </a:p>
        </p:txBody>
      </p:sp>
      <p:sp>
        <p:nvSpPr>
          <p:cNvPr id="9230" name="Line 13"/>
          <p:cNvSpPr>
            <a:spLocks noChangeShapeType="1"/>
          </p:cNvSpPr>
          <p:nvPr/>
        </p:nvSpPr>
        <p:spPr bwMode="auto">
          <a:xfrm>
            <a:off x="1646238" y="2241550"/>
            <a:ext cx="1006475" cy="17113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1" name="Line 14"/>
          <p:cNvSpPr>
            <a:spLocks noChangeShapeType="1"/>
          </p:cNvSpPr>
          <p:nvPr/>
        </p:nvSpPr>
        <p:spPr bwMode="auto">
          <a:xfrm>
            <a:off x="2595563" y="2241550"/>
            <a:ext cx="92075" cy="16779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2" name="Line 15"/>
          <p:cNvSpPr>
            <a:spLocks noChangeShapeType="1"/>
          </p:cNvSpPr>
          <p:nvPr/>
        </p:nvSpPr>
        <p:spPr bwMode="auto">
          <a:xfrm>
            <a:off x="1736725" y="2241550"/>
            <a:ext cx="1787525" cy="17113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3" name="Line 16"/>
          <p:cNvSpPr>
            <a:spLocks noChangeShapeType="1"/>
          </p:cNvSpPr>
          <p:nvPr/>
        </p:nvSpPr>
        <p:spPr bwMode="auto">
          <a:xfrm flipH="1">
            <a:off x="1790700" y="2103438"/>
            <a:ext cx="4044950" cy="201136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4" name="Line 17"/>
          <p:cNvSpPr>
            <a:spLocks noChangeShapeType="1"/>
          </p:cNvSpPr>
          <p:nvPr/>
        </p:nvSpPr>
        <p:spPr bwMode="auto">
          <a:xfrm flipH="1">
            <a:off x="2924175" y="2206625"/>
            <a:ext cx="1744663" cy="17446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5" name="Line 18"/>
          <p:cNvSpPr>
            <a:spLocks noChangeShapeType="1"/>
          </p:cNvSpPr>
          <p:nvPr/>
        </p:nvSpPr>
        <p:spPr bwMode="auto">
          <a:xfrm>
            <a:off x="3759200" y="2206625"/>
            <a:ext cx="973138" cy="17446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6" name="Line 19"/>
          <p:cNvSpPr>
            <a:spLocks noChangeShapeType="1"/>
          </p:cNvSpPr>
          <p:nvPr/>
        </p:nvSpPr>
        <p:spPr bwMode="auto">
          <a:xfrm>
            <a:off x="1736725" y="2103438"/>
            <a:ext cx="2994025" cy="201136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7" name="Rectangle 20"/>
          <p:cNvSpPr>
            <a:spLocks noChangeArrowheads="1"/>
          </p:cNvSpPr>
          <p:nvPr/>
        </p:nvSpPr>
        <p:spPr bwMode="auto">
          <a:xfrm>
            <a:off x="3454400" y="1830388"/>
            <a:ext cx="304800" cy="376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>
            <a:spAutoFit/>
          </a:bodyPr>
          <a:lstStyle/>
          <a:p>
            <a:pPr>
              <a:spcBef>
                <a:spcPts val="12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9238" name="Line 21"/>
          <p:cNvSpPr>
            <a:spLocks noChangeShapeType="1"/>
          </p:cNvSpPr>
          <p:nvPr/>
        </p:nvSpPr>
        <p:spPr bwMode="auto">
          <a:xfrm flipH="1">
            <a:off x="1731963" y="2103438"/>
            <a:ext cx="741362" cy="184785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9" name="Oval 22"/>
          <p:cNvSpPr>
            <a:spLocks noChangeArrowheads="1"/>
          </p:cNvSpPr>
          <p:nvPr/>
        </p:nvSpPr>
        <p:spPr bwMode="auto">
          <a:xfrm>
            <a:off x="2482850" y="3951288"/>
            <a:ext cx="444500" cy="444500"/>
          </a:xfrm>
          <a:prstGeom prst="ellipse">
            <a:avLst/>
          </a:prstGeom>
          <a:solidFill>
            <a:srgbClr val="FF420E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6</a:t>
            </a:r>
          </a:p>
        </p:txBody>
      </p:sp>
      <p:sp>
        <p:nvSpPr>
          <p:cNvPr id="9240" name="Oval 23"/>
          <p:cNvSpPr>
            <a:spLocks noChangeArrowheads="1"/>
          </p:cNvSpPr>
          <p:nvPr/>
        </p:nvSpPr>
        <p:spPr bwMode="auto">
          <a:xfrm>
            <a:off x="3524250" y="3951288"/>
            <a:ext cx="444500" cy="444500"/>
          </a:xfrm>
          <a:prstGeom prst="ellipse">
            <a:avLst/>
          </a:prstGeom>
          <a:solidFill>
            <a:srgbClr val="FF420E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7</a:t>
            </a:r>
          </a:p>
        </p:txBody>
      </p:sp>
      <p:sp>
        <p:nvSpPr>
          <p:cNvPr id="9241" name="Oval 24"/>
          <p:cNvSpPr>
            <a:spLocks noChangeArrowheads="1"/>
          </p:cNvSpPr>
          <p:nvPr/>
        </p:nvSpPr>
        <p:spPr bwMode="auto">
          <a:xfrm>
            <a:off x="3454400" y="1797050"/>
            <a:ext cx="444500" cy="444500"/>
          </a:xfrm>
          <a:prstGeom prst="ellipse">
            <a:avLst/>
          </a:prstGeom>
          <a:solidFill>
            <a:srgbClr val="FF420E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2</a:t>
            </a:r>
          </a:p>
        </p:txBody>
      </p:sp>
      <p:sp>
        <p:nvSpPr>
          <p:cNvPr id="9242" name="Oval 25"/>
          <p:cNvSpPr>
            <a:spLocks noChangeArrowheads="1"/>
          </p:cNvSpPr>
          <p:nvPr/>
        </p:nvSpPr>
        <p:spPr bwMode="auto">
          <a:xfrm>
            <a:off x="5759450" y="1797050"/>
            <a:ext cx="444500" cy="444500"/>
          </a:xfrm>
          <a:prstGeom prst="ellipse">
            <a:avLst/>
          </a:prstGeom>
          <a:solidFill>
            <a:srgbClr val="FF420E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4</a:t>
            </a:r>
          </a:p>
        </p:txBody>
      </p:sp>
      <p:sp>
        <p:nvSpPr>
          <p:cNvPr id="9243" name="Oval 26"/>
          <p:cNvSpPr>
            <a:spLocks noChangeArrowheads="1"/>
          </p:cNvSpPr>
          <p:nvPr/>
        </p:nvSpPr>
        <p:spPr bwMode="auto">
          <a:xfrm>
            <a:off x="1349375" y="3951288"/>
            <a:ext cx="444500" cy="444500"/>
          </a:xfrm>
          <a:prstGeom prst="ellipse">
            <a:avLst/>
          </a:prstGeom>
          <a:solidFill>
            <a:srgbClr val="FF420E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5</a:t>
            </a:r>
          </a:p>
        </p:txBody>
      </p:sp>
      <p:sp>
        <p:nvSpPr>
          <p:cNvPr id="9244" name="Oval 27"/>
          <p:cNvSpPr>
            <a:spLocks noChangeArrowheads="1"/>
          </p:cNvSpPr>
          <p:nvPr/>
        </p:nvSpPr>
        <p:spPr bwMode="auto">
          <a:xfrm>
            <a:off x="4554538" y="1797050"/>
            <a:ext cx="444500" cy="444500"/>
          </a:xfrm>
          <a:prstGeom prst="ellipse">
            <a:avLst/>
          </a:prstGeom>
          <a:solidFill>
            <a:srgbClr val="FF420E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3</a:t>
            </a:r>
          </a:p>
        </p:txBody>
      </p:sp>
      <p:sp>
        <p:nvSpPr>
          <p:cNvPr id="9245" name="Oval 28"/>
          <p:cNvSpPr>
            <a:spLocks noChangeArrowheads="1"/>
          </p:cNvSpPr>
          <p:nvPr/>
        </p:nvSpPr>
        <p:spPr bwMode="auto">
          <a:xfrm>
            <a:off x="2355850" y="1797050"/>
            <a:ext cx="444500" cy="444500"/>
          </a:xfrm>
          <a:prstGeom prst="ellipse">
            <a:avLst/>
          </a:prstGeom>
          <a:solidFill>
            <a:srgbClr val="FF6600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1</a:t>
            </a:r>
          </a:p>
        </p:txBody>
      </p:sp>
      <p:sp>
        <p:nvSpPr>
          <p:cNvPr id="9246" name="Oval 29"/>
          <p:cNvSpPr>
            <a:spLocks noChangeArrowheads="1"/>
          </p:cNvSpPr>
          <p:nvPr/>
        </p:nvSpPr>
        <p:spPr bwMode="auto">
          <a:xfrm>
            <a:off x="4730750" y="3951288"/>
            <a:ext cx="444500" cy="444500"/>
          </a:xfrm>
          <a:prstGeom prst="ellipse">
            <a:avLst/>
          </a:prstGeom>
          <a:solidFill>
            <a:srgbClr val="FF420E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8</a:t>
            </a:r>
          </a:p>
        </p:txBody>
      </p:sp>
      <p:sp>
        <p:nvSpPr>
          <p:cNvPr id="9247" name="Oval 30"/>
          <p:cNvSpPr>
            <a:spLocks noChangeArrowheads="1"/>
          </p:cNvSpPr>
          <p:nvPr/>
        </p:nvSpPr>
        <p:spPr bwMode="auto">
          <a:xfrm>
            <a:off x="5830888" y="3951288"/>
            <a:ext cx="444500" cy="444500"/>
          </a:xfrm>
          <a:prstGeom prst="ellipse">
            <a:avLst/>
          </a:prstGeom>
          <a:solidFill>
            <a:srgbClr val="FF420E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9</a:t>
            </a:r>
          </a:p>
        </p:txBody>
      </p:sp>
      <p:sp>
        <p:nvSpPr>
          <p:cNvPr id="9248" name="Oval 31"/>
          <p:cNvSpPr>
            <a:spLocks noChangeArrowheads="1"/>
          </p:cNvSpPr>
          <p:nvPr/>
        </p:nvSpPr>
        <p:spPr bwMode="auto">
          <a:xfrm>
            <a:off x="3454400" y="1797050"/>
            <a:ext cx="444500" cy="444500"/>
          </a:xfrm>
          <a:prstGeom prst="ellipse">
            <a:avLst/>
          </a:prstGeom>
          <a:solidFill>
            <a:srgbClr val="FF6600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2</a:t>
            </a:r>
          </a:p>
        </p:txBody>
      </p:sp>
      <p:sp>
        <p:nvSpPr>
          <p:cNvPr id="9249" name="Oval 32"/>
          <p:cNvSpPr>
            <a:spLocks noChangeArrowheads="1"/>
          </p:cNvSpPr>
          <p:nvPr/>
        </p:nvSpPr>
        <p:spPr bwMode="auto">
          <a:xfrm>
            <a:off x="5759450" y="1797050"/>
            <a:ext cx="444500" cy="444500"/>
          </a:xfrm>
          <a:prstGeom prst="ellipse">
            <a:avLst/>
          </a:prstGeom>
          <a:solidFill>
            <a:srgbClr val="FF6600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4</a:t>
            </a:r>
          </a:p>
        </p:txBody>
      </p:sp>
      <p:sp>
        <p:nvSpPr>
          <p:cNvPr id="9250" name="Oval 33"/>
          <p:cNvSpPr>
            <a:spLocks noChangeArrowheads="1"/>
          </p:cNvSpPr>
          <p:nvPr/>
        </p:nvSpPr>
        <p:spPr bwMode="auto">
          <a:xfrm>
            <a:off x="2482850" y="3951288"/>
            <a:ext cx="444500" cy="444500"/>
          </a:xfrm>
          <a:prstGeom prst="ellipse">
            <a:avLst/>
          </a:prstGeom>
          <a:solidFill>
            <a:srgbClr val="0047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6</a:t>
            </a:r>
          </a:p>
        </p:txBody>
      </p:sp>
      <p:sp>
        <p:nvSpPr>
          <p:cNvPr id="9251" name="Oval 34"/>
          <p:cNvSpPr>
            <a:spLocks noChangeArrowheads="1"/>
          </p:cNvSpPr>
          <p:nvPr/>
        </p:nvSpPr>
        <p:spPr bwMode="auto">
          <a:xfrm>
            <a:off x="1349375" y="3951288"/>
            <a:ext cx="444500" cy="444500"/>
          </a:xfrm>
          <a:prstGeom prst="ellipse">
            <a:avLst/>
          </a:prstGeom>
          <a:solidFill>
            <a:srgbClr val="0047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5</a:t>
            </a:r>
          </a:p>
        </p:txBody>
      </p:sp>
      <p:sp>
        <p:nvSpPr>
          <p:cNvPr id="9252" name="Oval 35"/>
          <p:cNvSpPr>
            <a:spLocks noChangeArrowheads="1"/>
          </p:cNvSpPr>
          <p:nvPr/>
        </p:nvSpPr>
        <p:spPr bwMode="auto">
          <a:xfrm>
            <a:off x="4554538" y="1797050"/>
            <a:ext cx="444500" cy="444500"/>
          </a:xfrm>
          <a:prstGeom prst="ellipse">
            <a:avLst/>
          </a:prstGeom>
          <a:solidFill>
            <a:srgbClr val="FF6600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3</a:t>
            </a:r>
          </a:p>
        </p:txBody>
      </p:sp>
      <p:sp>
        <p:nvSpPr>
          <p:cNvPr id="9253" name="Oval 36"/>
          <p:cNvSpPr>
            <a:spLocks noChangeArrowheads="1"/>
          </p:cNvSpPr>
          <p:nvPr/>
        </p:nvSpPr>
        <p:spPr bwMode="auto">
          <a:xfrm>
            <a:off x="3524250" y="3951288"/>
            <a:ext cx="444500" cy="444500"/>
          </a:xfrm>
          <a:prstGeom prst="ellipse">
            <a:avLst/>
          </a:prstGeom>
          <a:solidFill>
            <a:srgbClr val="0047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7</a:t>
            </a:r>
          </a:p>
        </p:txBody>
      </p:sp>
      <p:sp>
        <p:nvSpPr>
          <p:cNvPr id="9254" name="Oval 37"/>
          <p:cNvSpPr>
            <a:spLocks noChangeArrowheads="1"/>
          </p:cNvSpPr>
          <p:nvPr/>
        </p:nvSpPr>
        <p:spPr bwMode="auto">
          <a:xfrm>
            <a:off x="5830888" y="3951288"/>
            <a:ext cx="444500" cy="444500"/>
          </a:xfrm>
          <a:prstGeom prst="ellipse">
            <a:avLst/>
          </a:prstGeom>
          <a:solidFill>
            <a:srgbClr val="0047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9</a:t>
            </a:r>
          </a:p>
        </p:txBody>
      </p:sp>
      <p:sp>
        <p:nvSpPr>
          <p:cNvPr id="9255" name="Oval 38"/>
          <p:cNvSpPr>
            <a:spLocks noChangeArrowheads="1"/>
          </p:cNvSpPr>
          <p:nvPr/>
        </p:nvSpPr>
        <p:spPr bwMode="auto">
          <a:xfrm>
            <a:off x="4730750" y="3951288"/>
            <a:ext cx="444500" cy="444500"/>
          </a:xfrm>
          <a:prstGeom prst="ellipse">
            <a:avLst/>
          </a:prstGeom>
          <a:solidFill>
            <a:srgbClr val="0047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8</a:t>
            </a:r>
          </a:p>
        </p:txBody>
      </p:sp>
      <p:sp>
        <p:nvSpPr>
          <p:cNvPr id="9256" name="Oval 39"/>
          <p:cNvSpPr>
            <a:spLocks noChangeArrowheads="1"/>
          </p:cNvSpPr>
          <p:nvPr/>
        </p:nvSpPr>
        <p:spPr bwMode="auto">
          <a:xfrm>
            <a:off x="1292225" y="1797050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0</a:t>
            </a:r>
          </a:p>
        </p:txBody>
      </p:sp>
      <p:sp>
        <p:nvSpPr>
          <p:cNvPr id="9257" name="Oval 40"/>
          <p:cNvSpPr>
            <a:spLocks noChangeArrowheads="1"/>
          </p:cNvSpPr>
          <p:nvPr/>
        </p:nvSpPr>
        <p:spPr bwMode="auto">
          <a:xfrm>
            <a:off x="1292225" y="1797050"/>
            <a:ext cx="444500" cy="444500"/>
          </a:xfrm>
          <a:prstGeom prst="ellipse">
            <a:avLst/>
          </a:prstGeom>
          <a:solidFill>
            <a:srgbClr val="FF6600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0</a:t>
            </a:r>
          </a:p>
        </p:txBody>
      </p:sp>
      <p:sp>
        <p:nvSpPr>
          <p:cNvPr id="9258" name="Line 41"/>
          <p:cNvSpPr>
            <a:spLocks noChangeShapeType="1"/>
          </p:cNvSpPr>
          <p:nvPr/>
        </p:nvSpPr>
        <p:spPr bwMode="auto">
          <a:xfrm>
            <a:off x="6035675" y="2241550"/>
            <a:ext cx="1588" cy="170973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59" name="Line 42"/>
          <p:cNvSpPr>
            <a:spLocks noChangeShapeType="1"/>
          </p:cNvSpPr>
          <p:nvPr/>
        </p:nvSpPr>
        <p:spPr bwMode="auto">
          <a:xfrm flipH="1">
            <a:off x="3892550" y="2241550"/>
            <a:ext cx="842963" cy="170973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3" name="Rectangle 43"/>
          <p:cNvSpPr>
            <a:spLocks noChangeArrowheads="1"/>
          </p:cNvSpPr>
          <p:nvPr/>
        </p:nvSpPr>
        <p:spPr bwMode="auto">
          <a:xfrm>
            <a:off x="6426200" y="3917950"/>
            <a:ext cx="1704975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Applicant</a:t>
            </a:r>
          </a:p>
        </p:txBody>
      </p:sp>
      <p:sp>
        <p:nvSpPr>
          <p:cNvPr id="10284" name="Rectangle 44"/>
          <p:cNvSpPr>
            <a:spLocks noChangeArrowheads="1"/>
          </p:cNvSpPr>
          <p:nvPr/>
        </p:nvSpPr>
        <p:spPr bwMode="auto">
          <a:xfrm>
            <a:off x="6426200" y="1828800"/>
            <a:ext cx="1828800" cy="639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Employer</a:t>
            </a:r>
          </a:p>
        </p:txBody>
      </p:sp>
      <p:sp>
        <p:nvSpPr>
          <p:cNvPr id="10285" name="Rectangle 45"/>
          <p:cNvSpPr>
            <a:spLocks noChangeArrowheads="1"/>
          </p:cNvSpPr>
          <p:nvPr/>
        </p:nvSpPr>
        <p:spPr bwMode="auto">
          <a:xfrm>
            <a:off x="6505575" y="2743200"/>
            <a:ext cx="2378075" cy="1096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Offers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83" grpId="0"/>
      <p:bldP spid="10284" grpId="0"/>
      <p:bldP spid="1028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685800" y="838200"/>
            <a:ext cx="77724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500">
                <a:solidFill>
                  <a:srgbClr val="000000"/>
                </a:solidFill>
              </a:rPr>
              <a:t>Cut Problems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920750" y="1644650"/>
            <a:ext cx="7385050" cy="4221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>
                <a:solidFill>
                  <a:srgbClr val="000000"/>
                </a:solidFill>
              </a:rPr>
              <a:t>Network reliability</a:t>
            </a:r>
          </a:p>
          <a:p>
            <a:pPr marL="738188" lvl="1" indent="-280988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>
                <a:solidFill>
                  <a:srgbClr val="000000"/>
                </a:solidFill>
              </a:rPr>
              <a:t>What is minimum number of lines that must be cut to disconnect two switches? </a:t>
            </a:r>
          </a:p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>
                <a:solidFill>
                  <a:srgbClr val="000000"/>
                </a:solidFill>
              </a:rPr>
              <a:t>Supply line cutting</a:t>
            </a:r>
          </a:p>
          <a:p>
            <a:pPr marL="738188" lvl="1" indent="-280988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>
                <a:solidFill>
                  <a:srgbClr val="000000"/>
                </a:solidFill>
              </a:rPr>
              <a:t>What is the minimum supply line destruction required to ensure no troops get supplies?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685800" y="476250"/>
            <a:ext cx="77724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500">
                <a:solidFill>
                  <a:srgbClr val="000000"/>
                </a:solidFill>
              </a:rPr>
              <a:t>Cut Problem</a:t>
            </a: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822325" y="5105400"/>
            <a:ext cx="7589838" cy="582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How few edges must be cut to disrupt delivery</a:t>
            </a:r>
          </a:p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May have edge weights also</a:t>
            </a:r>
          </a:p>
        </p:txBody>
      </p:sp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3200400" y="1838325"/>
            <a:ext cx="685800" cy="75723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9" name="Line 4"/>
          <p:cNvSpPr>
            <a:spLocks noChangeShapeType="1"/>
          </p:cNvSpPr>
          <p:nvPr/>
        </p:nvSpPr>
        <p:spPr bwMode="auto">
          <a:xfrm>
            <a:off x="2378075" y="3919538"/>
            <a:ext cx="639763" cy="65246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3814763" y="347503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6</a:t>
            </a:r>
          </a:p>
        </p:txBody>
      </p:sp>
      <p:sp>
        <p:nvSpPr>
          <p:cNvPr id="11271" name="Oval 6"/>
          <p:cNvSpPr>
            <a:spLocks noChangeArrowheads="1"/>
          </p:cNvSpPr>
          <p:nvPr/>
        </p:nvSpPr>
        <p:spPr bwMode="auto">
          <a:xfrm>
            <a:off x="1293813" y="4572000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7</a:t>
            </a:r>
          </a:p>
        </p:txBody>
      </p:sp>
      <p:sp>
        <p:nvSpPr>
          <p:cNvPr id="11272" name="Oval 7"/>
          <p:cNvSpPr>
            <a:spLocks noChangeArrowheads="1"/>
          </p:cNvSpPr>
          <p:nvPr/>
        </p:nvSpPr>
        <p:spPr bwMode="auto">
          <a:xfrm>
            <a:off x="4606925" y="1393825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2</a:t>
            </a:r>
          </a:p>
        </p:txBody>
      </p:sp>
      <p:sp>
        <p:nvSpPr>
          <p:cNvPr id="11273" name="Oval 8"/>
          <p:cNvSpPr>
            <a:spLocks noChangeArrowheads="1"/>
          </p:cNvSpPr>
          <p:nvPr/>
        </p:nvSpPr>
        <p:spPr bwMode="auto">
          <a:xfrm>
            <a:off x="3814763" y="2595563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4</a:t>
            </a:r>
          </a:p>
        </p:txBody>
      </p:sp>
      <p:sp>
        <p:nvSpPr>
          <p:cNvPr id="11274" name="Oval 9"/>
          <p:cNvSpPr>
            <a:spLocks noChangeArrowheads="1"/>
          </p:cNvSpPr>
          <p:nvPr/>
        </p:nvSpPr>
        <p:spPr bwMode="auto">
          <a:xfrm>
            <a:off x="2033588" y="347503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5</a:t>
            </a:r>
          </a:p>
        </p:txBody>
      </p:sp>
      <p:sp>
        <p:nvSpPr>
          <p:cNvPr id="11275" name="Oval 10"/>
          <p:cNvSpPr>
            <a:spLocks noChangeArrowheads="1"/>
          </p:cNvSpPr>
          <p:nvPr/>
        </p:nvSpPr>
        <p:spPr bwMode="auto">
          <a:xfrm>
            <a:off x="2033588" y="2595563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3</a:t>
            </a:r>
          </a:p>
        </p:txBody>
      </p:sp>
      <p:sp>
        <p:nvSpPr>
          <p:cNvPr id="11276" name="Oval 11"/>
          <p:cNvSpPr>
            <a:spLocks noChangeArrowheads="1"/>
          </p:cNvSpPr>
          <p:nvPr/>
        </p:nvSpPr>
        <p:spPr bwMode="auto">
          <a:xfrm>
            <a:off x="2895600" y="1393825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1</a:t>
            </a:r>
          </a:p>
        </p:txBody>
      </p:sp>
      <p:sp>
        <p:nvSpPr>
          <p:cNvPr id="11277" name="Oval 12"/>
          <p:cNvSpPr>
            <a:spLocks noChangeArrowheads="1"/>
          </p:cNvSpPr>
          <p:nvPr/>
        </p:nvSpPr>
        <p:spPr bwMode="auto">
          <a:xfrm>
            <a:off x="2895600" y="4572000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8</a:t>
            </a:r>
          </a:p>
        </p:txBody>
      </p:sp>
      <p:sp>
        <p:nvSpPr>
          <p:cNvPr id="11278" name="Oval 13"/>
          <p:cNvSpPr>
            <a:spLocks noChangeArrowheads="1"/>
          </p:cNvSpPr>
          <p:nvPr/>
        </p:nvSpPr>
        <p:spPr bwMode="auto">
          <a:xfrm>
            <a:off x="4606925" y="4572000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9</a:t>
            </a:r>
          </a:p>
        </p:txBody>
      </p:sp>
      <p:sp>
        <p:nvSpPr>
          <p:cNvPr id="11279" name="Line 14"/>
          <p:cNvSpPr>
            <a:spLocks noChangeShapeType="1"/>
          </p:cNvSpPr>
          <p:nvPr/>
        </p:nvSpPr>
        <p:spPr bwMode="auto">
          <a:xfrm>
            <a:off x="1554163" y="1838325"/>
            <a:ext cx="549275" cy="75723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0" name="Line 15"/>
          <p:cNvSpPr>
            <a:spLocks noChangeShapeType="1"/>
          </p:cNvSpPr>
          <p:nvPr/>
        </p:nvSpPr>
        <p:spPr bwMode="auto">
          <a:xfrm>
            <a:off x="1554163" y="1838325"/>
            <a:ext cx="1587" cy="273367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1" name="Line 16"/>
          <p:cNvSpPr>
            <a:spLocks noChangeShapeType="1"/>
          </p:cNvSpPr>
          <p:nvPr/>
        </p:nvSpPr>
        <p:spPr bwMode="auto">
          <a:xfrm>
            <a:off x="2286000" y="3040063"/>
            <a:ext cx="1588" cy="43497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2" name="Line 17"/>
          <p:cNvSpPr>
            <a:spLocks noChangeShapeType="1"/>
          </p:cNvSpPr>
          <p:nvPr/>
        </p:nvSpPr>
        <p:spPr bwMode="auto">
          <a:xfrm flipH="1">
            <a:off x="2474913" y="2925763"/>
            <a:ext cx="1346200" cy="73183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3" name="Line 18"/>
          <p:cNvSpPr>
            <a:spLocks noChangeShapeType="1"/>
          </p:cNvSpPr>
          <p:nvPr/>
        </p:nvSpPr>
        <p:spPr bwMode="auto">
          <a:xfrm flipH="1">
            <a:off x="4198938" y="1838325"/>
            <a:ext cx="469900" cy="75723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4" name="Line 19"/>
          <p:cNvSpPr>
            <a:spLocks noChangeShapeType="1"/>
          </p:cNvSpPr>
          <p:nvPr/>
        </p:nvSpPr>
        <p:spPr bwMode="auto">
          <a:xfrm>
            <a:off x="4114800" y="3919538"/>
            <a:ext cx="549275" cy="65246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5" name="Line 20"/>
          <p:cNvSpPr>
            <a:spLocks noChangeShapeType="1"/>
          </p:cNvSpPr>
          <p:nvPr/>
        </p:nvSpPr>
        <p:spPr bwMode="auto">
          <a:xfrm>
            <a:off x="2478088" y="2925763"/>
            <a:ext cx="1336675" cy="73183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6" name="Rectangle 21"/>
          <p:cNvSpPr>
            <a:spLocks noChangeArrowheads="1"/>
          </p:cNvSpPr>
          <p:nvPr/>
        </p:nvSpPr>
        <p:spPr bwMode="auto">
          <a:xfrm>
            <a:off x="4606925" y="1462088"/>
            <a:ext cx="304800" cy="376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>
            <a:spAutoFit/>
          </a:bodyPr>
          <a:lstStyle/>
          <a:p>
            <a:pPr>
              <a:spcBef>
                <a:spcPts val="12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11287" name="Line 22"/>
          <p:cNvSpPr>
            <a:spLocks noChangeShapeType="1"/>
          </p:cNvSpPr>
          <p:nvPr/>
        </p:nvSpPr>
        <p:spPr bwMode="auto">
          <a:xfrm flipH="1">
            <a:off x="1639888" y="3919538"/>
            <a:ext cx="558800" cy="65246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8" name="Oval 23"/>
          <p:cNvSpPr>
            <a:spLocks noChangeArrowheads="1"/>
          </p:cNvSpPr>
          <p:nvPr/>
        </p:nvSpPr>
        <p:spPr bwMode="auto">
          <a:xfrm>
            <a:off x="3814763" y="3475038"/>
            <a:ext cx="444500" cy="444500"/>
          </a:xfrm>
          <a:prstGeom prst="ellipse">
            <a:avLst/>
          </a:prstGeom>
          <a:solidFill>
            <a:srgbClr val="FF420E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6</a:t>
            </a:r>
          </a:p>
        </p:txBody>
      </p:sp>
      <p:sp>
        <p:nvSpPr>
          <p:cNvPr id="11289" name="Oval 24"/>
          <p:cNvSpPr>
            <a:spLocks noChangeArrowheads="1"/>
          </p:cNvSpPr>
          <p:nvPr/>
        </p:nvSpPr>
        <p:spPr bwMode="auto">
          <a:xfrm>
            <a:off x="1292225" y="4572000"/>
            <a:ext cx="444500" cy="444500"/>
          </a:xfrm>
          <a:prstGeom prst="ellipse">
            <a:avLst/>
          </a:prstGeom>
          <a:solidFill>
            <a:srgbClr val="FF420E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7</a:t>
            </a:r>
          </a:p>
        </p:txBody>
      </p:sp>
      <p:sp>
        <p:nvSpPr>
          <p:cNvPr id="11290" name="Oval 25"/>
          <p:cNvSpPr>
            <a:spLocks noChangeArrowheads="1"/>
          </p:cNvSpPr>
          <p:nvPr/>
        </p:nvSpPr>
        <p:spPr bwMode="auto">
          <a:xfrm>
            <a:off x="4606925" y="1393825"/>
            <a:ext cx="444500" cy="444500"/>
          </a:xfrm>
          <a:prstGeom prst="ellipse">
            <a:avLst/>
          </a:prstGeom>
          <a:solidFill>
            <a:srgbClr val="FF420E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2</a:t>
            </a:r>
          </a:p>
        </p:txBody>
      </p:sp>
      <p:sp>
        <p:nvSpPr>
          <p:cNvPr id="11291" name="Oval 26"/>
          <p:cNvSpPr>
            <a:spLocks noChangeArrowheads="1"/>
          </p:cNvSpPr>
          <p:nvPr/>
        </p:nvSpPr>
        <p:spPr bwMode="auto">
          <a:xfrm>
            <a:off x="3816350" y="2595563"/>
            <a:ext cx="444500" cy="444500"/>
          </a:xfrm>
          <a:prstGeom prst="ellipse">
            <a:avLst/>
          </a:prstGeom>
          <a:solidFill>
            <a:srgbClr val="FF420E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4</a:t>
            </a:r>
          </a:p>
        </p:txBody>
      </p:sp>
      <p:sp>
        <p:nvSpPr>
          <p:cNvPr id="11292" name="Oval 27"/>
          <p:cNvSpPr>
            <a:spLocks noChangeArrowheads="1"/>
          </p:cNvSpPr>
          <p:nvPr/>
        </p:nvSpPr>
        <p:spPr bwMode="auto">
          <a:xfrm>
            <a:off x="2033588" y="3475038"/>
            <a:ext cx="444500" cy="444500"/>
          </a:xfrm>
          <a:prstGeom prst="ellipse">
            <a:avLst/>
          </a:prstGeom>
          <a:solidFill>
            <a:srgbClr val="FF420E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5</a:t>
            </a:r>
          </a:p>
        </p:txBody>
      </p:sp>
      <p:sp>
        <p:nvSpPr>
          <p:cNvPr id="11293" name="Oval 28"/>
          <p:cNvSpPr>
            <a:spLocks noChangeArrowheads="1"/>
          </p:cNvSpPr>
          <p:nvPr/>
        </p:nvSpPr>
        <p:spPr bwMode="auto">
          <a:xfrm>
            <a:off x="2033588" y="2595563"/>
            <a:ext cx="444500" cy="444500"/>
          </a:xfrm>
          <a:prstGeom prst="ellipse">
            <a:avLst/>
          </a:prstGeom>
          <a:solidFill>
            <a:srgbClr val="FF420E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3</a:t>
            </a:r>
          </a:p>
        </p:txBody>
      </p:sp>
      <p:sp>
        <p:nvSpPr>
          <p:cNvPr id="11294" name="Oval 29"/>
          <p:cNvSpPr>
            <a:spLocks noChangeArrowheads="1"/>
          </p:cNvSpPr>
          <p:nvPr/>
        </p:nvSpPr>
        <p:spPr bwMode="auto">
          <a:xfrm>
            <a:off x="2895600" y="1393825"/>
            <a:ext cx="444500" cy="444500"/>
          </a:xfrm>
          <a:prstGeom prst="ellipse">
            <a:avLst/>
          </a:prstGeom>
          <a:solidFill>
            <a:srgbClr val="0047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1</a:t>
            </a:r>
          </a:p>
        </p:txBody>
      </p:sp>
      <p:sp>
        <p:nvSpPr>
          <p:cNvPr id="11295" name="Oval 30"/>
          <p:cNvSpPr>
            <a:spLocks noChangeArrowheads="1"/>
          </p:cNvSpPr>
          <p:nvPr/>
        </p:nvSpPr>
        <p:spPr bwMode="auto">
          <a:xfrm>
            <a:off x="2895600" y="4572000"/>
            <a:ext cx="444500" cy="444500"/>
          </a:xfrm>
          <a:prstGeom prst="ellipse">
            <a:avLst/>
          </a:prstGeom>
          <a:solidFill>
            <a:srgbClr val="FF420E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8</a:t>
            </a:r>
          </a:p>
        </p:txBody>
      </p:sp>
      <p:sp>
        <p:nvSpPr>
          <p:cNvPr id="11296" name="Oval 31"/>
          <p:cNvSpPr>
            <a:spLocks noChangeArrowheads="1"/>
          </p:cNvSpPr>
          <p:nvPr/>
        </p:nvSpPr>
        <p:spPr bwMode="auto">
          <a:xfrm>
            <a:off x="4606925" y="4572000"/>
            <a:ext cx="444500" cy="444500"/>
          </a:xfrm>
          <a:prstGeom prst="ellipse">
            <a:avLst/>
          </a:prstGeom>
          <a:solidFill>
            <a:srgbClr val="FF420E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9</a:t>
            </a:r>
          </a:p>
        </p:txBody>
      </p:sp>
      <p:sp>
        <p:nvSpPr>
          <p:cNvPr id="11297" name="Oval 32"/>
          <p:cNvSpPr>
            <a:spLocks noChangeArrowheads="1"/>
          </p:cNvSpPr>
          <p:nvPr/>
        </p:nvSpPr>
        <p:spPr bwMode="auto">
          <a:xfrm>
            <a:off x="4606925" y="1393825"/>
            <a:ext cx="444500" cy="444500"/>
          </a:xfrm>
          <a:prstGeom prst="ellipse">
            <a:avLst/>
          </a:prstGeom>
          <a:solidFill>
            <a:srgbClr val="0047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2</a:t>
            </a:r>
          </a:p>
        </p:txBody>
      </p:sp>
      <p:sp>
        <p:nvSpPr>
          <p:cNvPr id="11298" name="Oval 33"/>
          <p:cNvSpPr>
            <a:spLocks noChangeArrowheads="1"/>
          </p:cNvSpPr>
          <p:nvPr/>
        </p:nvSpPr>
        <p:spPr bwMode="auto">
          <a:xfrm>
            <a:off x="3816350" y="2595563"/>
            <a:ext cx="444500" cy="444500"/>
          </a:xfrm>
          <a:prstGeom prst="ellipse">
            <a:avLst/>
          </a:prstGeom>
          <a:solidFill>
            <a:srgbClr val="0047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4</a:t>
            </a:r>
          </a:p>
        </p:txBody>
      </p:sp>
      <p:sp>
        <p:nvSpPr>
          <p:cNvPr id="11299" name="Oval 34"/>
          <p:cNvSpPr>
            <a:spLocks noChangeArrowheads="1"/>
          </p:cNvSpPr>
          <p:nvPr/>
        </p:nvSpPr>
        <p:spPr bwMode="auto">
          <a:xfrm>
            <a:off x="3814763" y="3475038"/>
            <a:ext cx="444500" cy="444500"/>
          </a:xfrm>
          <a:prstGeom prst="ellipse">
            <a:avLst/>
          </a:prstGeom>
          <a:solidFill>
            <a:srgbClr val="0047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6</a:t>
            </a:r>
          </a:p>
        </p:txBody>
      </p:sp>
      <p:sp>
        <p:nvSpPr>
          <p:cNvPr id="11300" name="Oval 35"/>
          <p:cNvSpPr>
            <a:spLocks noChangeArrowheads="1"/>
          </p:cNvSpPr>
          <p:nvPr/>
        </p:nvSpPr>
        <p:spPr bwMode="auto">
          <a:xfrm>
            <a:off x="2033588" y="3475038"/>
            <a:ext cx="444500" cy="444500"/>
          </a:xfrm>
          <a:prstGeom prst="ellipse">
            <a:avLst/>
          </a:prstGeom>
          <a:solidFill>
            <a:srgbClr val="0047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5</a:t>
            </a:r>
          </a:p>
        </p:txBody>
      </p:sp>
      <p:sp>
        <p:nvSpPr>
          <p:cNvPr id="11301" name="Oval 36"/>
          <p:cNvSpPr>
            <a:spLocks noChangeArrowheads="1"/>
          </p:cNvSpPr>
          <p:nvPr/>
        </p:nvSpPr>
        <p:spPr bwMode="auto">
          <a:xfrm>
            <a:off x="2033588" y="2595563"/>
            <a:ext cx="444500" cy="444500"/>
          </a:xfrm>
          <a:prstGeom prst="ellipse">
            <a:avLst/>
          </a:prstGeom>
          <a:solidFill>
            <a:srgbClr val="0047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3</a:t>
            </a:r>
          </a:p>
        </p:txBody>
      </p:sp>
      <p:sp>
        <p:nvSpPr>
          <p:cNvPr id="11302" name="Oval 37"/>
          <p:cNvSpPr>
            <a:spLocks noChangeArrowheads="1"/>
          </p:cNvSpPr>
          <p:nvPr/>
        </p:nvSpPr>
        <p:spPr bwMode="auto">
          <a:xfrm>
            <a:off x="1292225" y="4572000"/>
            <a:ext cx="444500" cy="444500"/>
          </a:xfrm>
          <a:prstGeom prst="ellipse">
            <a:avLst/>
          </a:prstGeom>
          <a:solidFill>
            <a:srgbClr val="0047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7</a:t>
            </a:r>
          </a:p>
        </p:txBody>
      </p:sp>
      <p:sp>
        <p:nvSpPr>
          <p:cNvPr id="11303" name="Oval 38"/>
          <p:cNvSpPr>
            <a:spLocks noChangeArrowheads="1"/>
          </p:cNvSpPr>
          <p:nvPr/>
        </p:nvSpPr>
        <p:spPr bwMode="auto">
          <a:xfrm>
            <a:off x="4606925" y="4572000"/>
            <a:ext cx="444500" cy="444500"/>
          </a:xfrm>
          <a:prstGeom prst="ellipse">
            <a:avLst/>
          </a:prstGeom>
          <a:solidFill>
            <a:srgbClr val="0047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9</a:t>
            </a:r>
          </a:p>
        </p:txBody>
      </p:sp>
      <p:sp>
        <p:nvSpPr>
          <p:cNvPr id="11304" name="Oval 39"/>
          <p:cNvSpPr>
            <a:spLocks noChangeArrowheads="1"/>
          </p:cNvSpPr>
          <p:nvPr/>
        </p:nvSpPr>
        <p:spPr bwMode="auto">
          <a:xfrm>
            <a:off x="2895600" y="4572000"/>
            <a:ext cx="444500" cy="444500"/>
          </a:xfrm>
          <a:prstGeom prst="ellipse">
            <a:avLst/>
          </a:prstGeom>
          <a:solidFill>
            <a:srgbClr val="0047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8</a:t>
            </a:r>
          </a:p>
        </p:txBody>
      </p:sp>
      <p:sp>
        <p:nvSpPr>
          <p:cNvPr id="11305" name="Oval 40"/>
          <p:cNvSpPr>
            <a:spLocks noChangeArrowheads="1"/>
          </p:cNvSpPr>
          <p:nvPr/>
        </p:nvSpPr>
        <p:spPr bwMode="auto">
          <a:xfrm>
            <a:off x="1292225" y="1393825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0</a:t>
            </a:r>
          </a:p>
        </p:txBody>
      </p:sp>
      <p:sp>
        <p:nvSpPr>
          <p:cNvPr id="11306" name="Oval 41"/>
          <p:cNvSpPr>
            <a:spLocks noChangeArrowheads="1"/>
          </p:cNvSpPr>
          <p:nvPr/>
        </p:nvSpPr>
        <p:spPr bwMode="auto">
          <a:xfrm>
            <a:off x="1292225" y="1393825"/>
            <a:ext cx="444500" cy="444500"/>
          </a:xfrm>
          <a:prstGeom prst="ellipse">
            <a:avLst/>
          </a:prstGeom>
          <a:solidFill>
            <a:srgbClr val="0047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0</a:t>
            </a:r>
          </a:p>
        </p:txBody>
      </p:sp>
      <p:sp>
        <p:nvSpPr>
          <p:cNvPr id="11307" name="Line 42"/>
          <p:cNvSpPr>
            <a:spLocks noChangeShapeType="1"/>
          </p:cNvSpPr>
          <p:nvPr/>
        </p:nvSpPr>
        <p:spPr bwMode="auto">
          <a:xfrm>
            <a:off x="4049713" y="3036888"/>
            <a:ext cx="1587" cy="43497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8" name="Line 43"/>
          <p:cNvSpPr>
            <a:spLocks noChangeShapeType="1"/>
          </p:cNvSpPr>
          <p:nvPr/>
        </p:nvSpPr>
        <p:spPr bwMode="auto">
          <a:xfrm>
            <a:off x="4846638" y="1838325"/>
            <a:ext cx="1587" cy="273367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2" name="Rectangle 44"/>
          <p:cNvSpPr>
            <a:spLocks noChangeArrowheads="1"/>
          </p:cNvSpPr>
          <p:nvPr/>
        </p:nvSpPr>
        <p:spPr bwMode="auto">
          <a:xfrm>
            <a:off x="5121275" y="4206875"/>
            <a:ext cx="2378075" cy="1096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Troops</a:t>
            </a:r>
          </a:p>
        </p:txBody>
      </p:sp>
      <p:sp>
        <p:nvSpPr>
          <p:cNvPr id="12333" name="Rectangle 45"/>
          <p:cNvSpPr>
            <a:spLocks noChangeArrowheads="1"/>
          </p:cNvSpPr>
          <p:nvPr/>
        </p:nvSpPr>
        <p:spPr bwMode="auto">
          <a:xfrm>
            <a:off x="5075238" y="1339850"/>
            <a:ext cx="2378075" cy="1096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Supplies</a:t>
            </a:r>
          </a:p>
        </p:txBody>
      </p:sp>
      <p:sp>
        <p:nvSpPr>
          <p:cNvPr id="12334" name="Rectangle 46"/>
          <p:cNvSpPr>
            <a:spLocks noChangeArrowheads="1"/>
          </p:cNvSpPr>
          <p:nvPr/>
        </p:nvSpPr>
        <p:spPr bwMode="auto">
          <a:xfrm>
            <a:off x="5075238" y="2743200"/>
            <a:ext cx="2378075" cy="1096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Delivery paths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332" grpId="0"/>
      <p:bldP spid="12333" grpId="0"/>
      <p:bldP spid="123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685800" y="838200"/>
            <a:ext cx="77724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500">
                <a:solidFill>
                  <a:srgbClr val="000000"/>
                </a:solidFill>
              </a:rPr>
              <a:t>Network Flow Problems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920750" y="1644650"/>
            <a:ext cx="7385050" cy="3810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>
                <a:solidFill>
                  <a:srgbClr val="000000"/>
                </a:solidFill>
              </a:rPr>
              <a:t>Generic problems</a:t>
            </a:r>
          </a:p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>
                <a:solidFill>
                  <a:srgbClr val="000000"/>
                </a:solidFill>
              </a:rPr>
              <a:t>Maxflow</a:t>
            </a:r>
          </a:p>
          <a:p>
            <a:pPr marL="738188" lvl="1" indent="-280988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>
                <a:solidFill>
                  <a:srgbClr val="000000"/>
                </a:solidFill>
              </a:rPr>
              <a:t>What is maximum flow between s and t? </a:t>
            </a:r>
          </a:p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>
                <a:solidFill>
                  <a:srgbClr val="000000"/>
                </a:solidFill>
              </a:rPr>
              <a:t>Mincost-flow</a:t>
            </a:r>
          </a:p>
          <a:p>
            <a:pPr marL="738188" lvl="1" indent="-280988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>
                <a:solidFill>
                  <a:srgbClr val="000000"/>
                </a:solidFill>
              </a:rPr>
              <a:t>What is cheapest cost way to achieve a particular flow?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685800" y="838200"/>
            <a:ext cx="77724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500">
                <a:solidFill>
                  <a:srgbClr val="000000"/>
                </a:solidFill>
              </a:rPr>
              <a:t> Flow Networks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920750" y="1644650"/>
            <a:ext cx="7385050" cy="10793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 dirty="0" smtClean="0">
                <a:solidFill>
                  <a:srgbClr val="000000"/>
                </a:solidFill>
              </a:rPr>
              <a:t>A </a:t>
            </a:r>
            <a:r>
              <a:rPr lang="en-US" sz="3200" dirty="0">
                <a:solidFill>
                  <a:srgbClr val="000000"/>
                </a:solidFill>
              </a:rPr>
              <a:t>network with a single source and a single sink is an s-t network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4A757-65F1-4839-9C06-CD103CCBF845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 Flow networks: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 </a:t>
            </a:r>
            <a:r>
              <a:rPr lang="en-US" altLang="zh-CN" sz="2400">
                <a:solidFill>
                  <a:schemeClr val="accent2"/>
                </a:solidFill>
              </a:rPr>
              <a:t>flow network</a:t>
            </a:r>
            <a:r>
              <a:rPr lang="en-US" altLang="zh-CN" sz="2400"/>
              <a:t> G=(V,E): a directed graph, where each edge (u,v)</a:t>
            </a:r>
            <a:r>
              <a:rPr lang="en-US" altLang="zh-CN" sz="2400">
                <a:sym typeface="Symbol" pitchFamily="18" charset="2"/>
              </a:rPr>
              <a:t>E has a nonnegative </a:t>
            </a:r>
            <a:r>
              <a:rPr lang="en-US" altLang="zh-CN" sz="2400">
                <a:solidFill>
                  <a:schemeClr val="accent2"/>
                </a:solidFill>
                <a:sym typeface="Symbol" pitchFamily="18" charset="2"/>
              </a:rPr>
              <a:t>capacity</a:t>
            </a:r>
            <a:r>
              <a:rPr lang="en-US" altLang="zh-CN" sz="2400">
                <a:sym typeface="Symbol" pitchFamily="18" charset="2"/>
              </a:rPr>
              <a:t> c(u,v)&gt;=0.</a:t>
            </a:r>
          </a:p>
          <a:p>
            <a:r>
              <a:rPr lang="en-US" altLang="zh-CN" sz="2400">
                <a:sym typeface="Symbol" pitchFamily="18" charset="2"/>
              </a:rPr>
              <a:t>If (u,v)E, we assume that c(u,v)=0.</a:t>
            </a:r>
          </a:p>
          <a:p>
            <a:r>
              <a:rPr lang="en-US" altLang="zh-CN" sz="2400">
                <a:sym typeface="Symbol" pitchFamily="18" charset="2"/>
              </a:rPr>
              <a:t>two distinct  vertices :</a:t>
            </a:r>
            <a:r>
              <a:rPr lang="en-US" altLang="zh-CN" sz="2400" b="1">
                <a:sym typeface="Symbol" pitchFamily="18" charset="2"/>
              </a:rPr>
              <a:t>a </a:t>
            </a:r>
            <a:r>
              <a:rPr lang="en-US" altLang="zh-CN" sz="2400" b="1">
                <a:solidFill>
                  <a:schemeClr val="accent2"/>
                </a:solidFill>
                <a:sym typeface="Symbol" pitchFamily="18" charset="2"/>
              </a:rPr>
              <a:t>source</a:t>
            </a:r>
            <a:r>
              <a:rPr lang="en-US" altLang="zh-CN" sz="2400" b="1">
                <a:sym typeface="Symbol" pitchFamily="18" charset="2"/>
              </a:rPr>
              <a:t> s and a </a:t>
            </a:r>
            <a:r>
              <a:rPr lang="en-US" altLang="zh-CN" sz="2400" b="1">
                <a:solidFill>
                  <a:schemeClr val="accent2"/>
                </a:solidFill>
                <a:sym typeface="Symbol" pitchFamily="18" charset="2"/>
              </a:rPr>
              <a:t>sink</a:t>
            </a:r>
            <a:r>
              <a:rPr lang="en-US" altLang="zh-CN" sz="2400" b="1">
                <a:sym typeface="Symbol" pitchFamily="18" charset="2"/>
              </a:rPr>
              <a:t> t.</a:t>
            </a:r>
            <a:endParaRPr lang="en-US" altLang="zh-CN" sz="2400" b="1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752600" y="3810000"/>
            <a:ext cx="4953000" cy="2743200"/>
            <a:chOff x="1008" y="2426"/>
            <a:chExt cx="3120" cy="1728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1008" y="2544"/>
              <a:ext cx="3120" cy="1484"/>
              <a:chOff x="1008" y="2544"/>
              <a:chExt cx="3120" cy="1484"/>
            </a:xfrm>
          </p:grpSpPr>
          <p:sp>
            <p:nvSpPr>
              <p:cNvPr id="6152" name="Oval 8"/>
              <p:cNvSpPr>
                <a:spLocks noChangeArrowheads="1"/>
              </p:cNvSpPr>
              <p:nvPr/>
            </p:nvSpPr>
            <p:spPr bwMode="auto">
              <a:xfrm>
                <a:off x="1008" y="3098"/>
                <a:ext cx="374" cy="332"/>
              </a:xfrm>
              <a:prstGeom prst="ellipse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s</a:t>
                </a:r>
              </a:p>
            </p:txBody>
          </p:sp>
          <p:sp>
            <p:nvSpPr>
              <p:cNvPr id="6153" name="Oval 9"/>
              <p:cNvSpPr>
                <a:spLocks noChangeArrowheads="1"/>
              </p:cNvSpPr>
              <p:nvPr/>
            </p:nvSpPr>
            <p:spPr bwMode="auto">
              <a:xfrm>
                <a:off x="1819" y="3652"/>
                <a:ext cx="375" cy="33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" name="Oval 10"/>
              <p:cNvSpPr>
                <a:spLocks noChangeArrowheads="1"/>
              </p:cNvSpPr>
              <p:nvPr/>
            </p:nvSpPr>
            <p:spPr bwMode="auto">
              <a:xfrm>
                <a:off x="2880" y="3696"/>
                <a:ext cx="374" cy="33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5" name="Oval 11"/>
              <p:cNvSpPr>
                <a:spLocks noChangeArrowheads="1"/>
              </p:cNvSpPr>
              <p:nvPr/>
            </p:nvSpPr>
            <p:spPr bwMode="auto">
              <a:xfrm>
                <a:off x="3754" y="3098"/>
                <a:ext cx="374" cy="332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t</a:t>
                </a:r>
              </a:p>
            </p:txBody>
          </p:sp>
          <p:sp>
            <p:nvSpPr>
              <p:cNvPr id="6156" name="Oval 12"/>
              <p:cNvSpPr>
                <a:spLocks noChangeArrowheads="1"/>
              </p:cNvSpPr>
              <p:nvPr/>
            </p:nvSpPr>
            <p:spPr bwMode="auto">
              <a:xfrm>
                <a:off x="2880" y="2544"/>
                <a:ext cx="374" cy="33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7" name="Oval 13"/>
              <p:cNvSpPr>
                <a:spLocks noChangeArrowheads="1"/>
              </p:cNvSpPr>
              <p:nvPr/>
            </p:nvSpPr>
            <p:spPr bwMode="auto">
              <a:xfrm>
                <a:off x="1819" y="2544"/>
                <a:ext cx="375" cy="33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8" name="Line 14"/>
              <p:cNvSpPr>
                <a:spLocks noChangeShapeType="1"/>
              </p:cNvSpPr>
              <p:nvPr/>
            </p:nvSpPr>
            <p:spPr bwMode="auto">
              <a:xfrm flipV="1">
                <a:off x="1382" y="2876"/>
                <a:ext cx="50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9" name="Line 15"/>
              <p:cNvSpPr>
                <a:spLocks noChangeShapeType="1"/>
              </p:cNvSpPr>
              <p:nvPr/>
            </p:nvSpPr>
            <p:spPr bwMode="auto">
              <a:xfrm>
                <a:off x="1320" y="3430"/>
                <a:ext cx="499" cy="3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0" name="Line 16"/>
              <p:cNvSpPr>
                <a:spLocks noChangeShapeType="1"/>
              </p:cNvSpPr>
              <p:nvPr/>
            </p:nvSpPr>
            <p:spPr bwMode="auto">
              <a:xfrm>
                <a:off x="1882" y="2876"/>
                <a:ext cx="0" cy="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1" name="Line 17"/>
              <p:cNvSpPr>
                <a:spLocks noChangeShapeType="1"/>
              </p:cNvSpPr>
              <p:nvPr/>
            </p:nvSpPr>
            <p:spPr bwMode="auto">
              <a:xfrm flipV="1">
                <a:off x="2131" y="2876"/>
                <a:ext cx="0" cy="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2" name="Line 18"/>
              <p:cNvSpPr>
                <a:spLocks noChangeShapeType="1"/>
              </p:cNvSpPr>
              <p:nvPr/>
            </p:nvSpPr>
            <p:spPr bwMode="auto">
              <a:xfrm>
                <a:off x="2194" y="271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3" name="Line 19"/>
              <p:cNvSpPr>
                <a:spLocks noChangeShapeType="1"/>
              </p:cNvSpPr>
              <p:nvPr/>
            </p:nvSpPr>
            <p:spPr bwMode="auto">
              <a:xfrm>
                <a:off x="2194" y="387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4" name="Line 20"/>
              <p:cNvSpPr>
                <a:spLocks noChangeShapeType="1"/>
              </p:cNvSpPr>
              <p:nvPr/>
            </p:nvSpPr>
            <p:spPr bwMode="auto">
              <a:xfrm>
                <a:off x="3254" y="2821"/>
                <a:ext cx="500" cy="3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5" name="Line 21"/>
              <p:cNvSpPr>
                <a:spLocks noChangeShapeType="1"/>
              </p:cNvSpPr>
              <p:nvPr/>
            </p:nvSpPr>
            <p:spPr bwMode="auto">
              <a:xfrm flipV="1">
                <a:off x="3254" y="3430"/>
                <a:ext cx="500" cy="3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6" name="Line 22"/>
              <p:cNvSpPr>
                <a:spLocks noChangeShapeType="1"/>
              </p:cNvSpPr>
              <p:nvPr/>
            </p:nvSpPr>
            <p:spPr bwMode="auto">
              <a:xfrm flipV="1">
                <a:off x="3067" y="2880"/>
                <a:ext cx="5" cy="7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7" name="Line 23"/>
              <p:cNvSpPr>
                <a:spLocks noChangeShapeType="1"/>
              </p:cNvSpPr>
              <p:nvPr/>
            </p:nvSpPr>
            <p:spPr bwMode="auto">
              <a:xfrm flipH="1">
                <a:off x="2194" y="2821"/>
                <a:ext cx="686" cy="8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68" name="Text Box 24"/>
            <p:cNvSpPr txBox="1">
              <a:spLocks noChangeArrowheads="1"/>
            </p:cNvSpPr>
            <p:nvPr/>
          </p:nvSpPr>
          <p:spPr bwMode="auto">
            <a:xfrm>
              <a:off x="1392" y="278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16</a:t>
              </a:r>
            </a:p>
          </p:txBody>
        </p:sp>
        <p:sp>
          <p:nvSpPr>
            <p:cNvPr id="6169" name="Text Box 25"/>
            <p:cNvSpPr txBox="1">
              <a:spLocks noChangeArrowheads="1"/>
            </p:cNvSpPr>
            <p:nvPr/>
          </p:nvSpPr>
          <p:spPr bwMode="auto">
            <a:xfrm>
              <a:off x="2390" y="242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12</a:t>
              </a:r>
            </a:p>
          </p:txBody>
        </p:sp>
        <p:sp>
          <p:nvSpPr>
            <p:cNvPr id="6170" name="Text Box 26"/>
            <p:cNvSpPr txBox="1">
              <a:spLocks noChangeArrowheads="1"/>
            </p:cNvSpPr>
            <p:nvPr/>
          </p:nvSpPr>
          <p:spPr bwMode="auto">
            <a:xfrm>
              <a:off x="3494" y="27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20</a:t>
              </a:r>
            </a:p>
          </p:txBody>
        </p:sp>
        <p:sp>
          <p:nvSpPr>
            <p:cNvPr id="6171" name="Text Box 27"/>
            <p:cNvSpPr txBox="1">
              <a:spLocks noChangeArrowheads="1"/>
            </p:cNvSpPr>
            <p:nvPr/>
          </p:nvSpPr>
          <p:spPr bwMode="auto">
            <a:xfrm>
              <a:off x="1584" y="316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10</a:t>
              </a:r>
            </a:p>
          </p:txBody>
        </p:sp>
        <p:sp>
          <p:nvSpPr>
            <p:cNvPr id="6172" name="Text Box 28"/>
            <p:cNvSpPr txBox="1">
              <a:spLocks noChangeArrowheads="1"/>
            </p:cNvSpPr>
            <p:nvPr/>
          </p:nvSpPr>
          <p:spPr bwMode="auto">
            <a:xfrm>
              <a:off x="2102" y="319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6173" name="Text Box 29"/>
            <p:cNvSpPr txBox="1">
              <a:spLocks noChangeArrowheads="1"/>
            </p:cNvSpPr>
            <p:nvPr/>
          </p:nvSpPr>
          <p:spPr bwMode="auto">
            <a:xfrm>
              <a:off x="2534" y="314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9</a:t>
              </a:r>
            </a:p>
          </p:txBody>
        </p:sp>
        <p:sp>
          <p:nvSpPr>
            <p:cNvPr id="6174" name="Text Box 30"/>
            <p:cNvSpPr txBox="1">
              <a:spLocks noChangeArrowheads="1"/>
            </p:cNvSpPr>
            <p:nvPr/>
          </p:nvSpPr>
          <p:spPr bwMode="auto">
            <a:xfrm>
              <a:off x="3072" y="31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7</a:t>
              </a:r>
            </a:p>
          </p:txBody>
        </p:sp>
        <p:sp>
          <p:nvSpPr>
            <p:cNvPr id="6175" name="Text Box 31"/>
            <p:cNvSpPr txBox="1">
              <a:spLocks noChangeArrowheads="1"/>
            </p:cNvSpPr>
            <p:nvPr/>
          </p:nvSpPr>
          <p:spPr bwMode="auto">
            <a:xfrm>
              <a:off x="3542" y="353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6176" name="Text Box 32"/>
            <p:cNvSpPr txBox="1">
              <a:spLocks noChangeArrowheads="1"/>
            </p:cNvSpPr>
            <p:nvPr/>
          </p:nvSpPr>
          <p:spPr bwMode="auto">
            <a:xfrm>
              <a:off x="1344" y="360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13</a:t>
              </a:r>
            </a:p>
          </p:txBody>
        </p:sp>
        <p:sp>
          <p:nvSpPr>
            <p:cNvPr id="6177" name="Text Box 33"/>
            <p:cNvSpPr txBox="1">
              <a:spLocks noChangeArrowheads="1"/>
            </p:cNvSpPr>
            <p:nvPr/>
          </p:nvSpPr>
          <p:spPr bwMode="auto">
            <a:xfrm>
              <a:off x="2438" y="386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D87D-680D-45B1-8855-750BE64EA0E9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772400" cy="1143000"/>
          </a:xfrm>
        </p:spPr>
        <p:txBody>
          <a:bodyPr/>
          <a:lstStyle/>
          <a:p>
            <a:pPr algn="l"/>
            <a:r>
              <a:rPr lang="en-US" altLang="zh-CN" sz="3600" dirty="0"/>
              <a:t>Flow: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84784"/>
            <a:ext cx="7924800" cy="345638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>
                <a:sym typeface="Symbol" pitchFamily="18" charset="2"/>
              </a:rPr>
              <a:t>G=(V,E):  a flow network with capacity function c.</a:t>
            </a:r>
          </a:p>
          <a:p>
            <a:r>
              <a:rPr lang="en-US" altLang="zh-CN" sz="2400" dirty="0">
                <a:sym typeface="Symbol" pitchFamily="18" charset="2"/>
              </a:rPr>
              <a:t> s-- the source and  t-- the sink.</a:t>
            </a:r>
          </a:p>
          <a:p>
            <a:r>
              <a:rPr lang="en-US" altLang="zh-CN" sz="2400" dirty="0">
                <a:sym typeface="Symbol" pitchFamily="18" charset="2"/>
              </a:rPr>
              <a:t>A flow in G: a real-valued function f:V*V 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en-US" altLang="zh-CN" sz="2400" dirty="0">
                <a:sym typeface="Symbol" pitchFamily="18" charset="2"/>
              </a:rPr>
              <a:t>   R  satisfying the following two properties:</a:t>
            </a:r>
          </a:p>
          <a:p>
            <a:r>
              <a:rPr lang="en-US" altLang="zh-CN" sz="2400" dirty="0">
                <a:solidFill>
                  <a:schemeClr val="accent2"/>
                </a:solidFill>
                <a:sym typeface="Symbol" pitchFamily="18" charset="2"/>
              </a:rPr>
              <a:t>Capacity constraint</a:t>
            </a:r>
            <a:r>
              <a:rPr lang="en-US" altLang="zh-CN" sz="2400" dirty="0">
                <a:sym typeface="Symbol" pitchFamily="18" charset="2"/>
              </a:rPr>
              <a:t>: For all </a:t>
            </a:r>
            <a:r>
              <a:rPr lang="en-US" altLang="zh-CN" sz="2400" dirty="0" err="1">
                <a:sym typeface="Symbol" pitchFamily="18" charset="2"/>
              </a:rPr>
              <a:t>u,v</a:t>
            </a:r>
            <a:r>
              <a:rPr lang="en-US" altLang="zh-CN" sz="2400" dirty="0">
                <a:sym typeface="Symbol" pitchFamily="18" charset="2"/>
              </a:rPr>
              <a:t> V, </a:t>
            </a:r>
          </a:p>
          <a:p>
            <a:pPr>
              <a:buFontTx/>
              <a:buNone/>
            </a:pPr>
            <a:r>
              <a:rPr lang="en-US" altLang="zh-CN" sz="2400" dirty="0">
                <a:sym typeface="Symbol" pitchFamily="18" charset="2"/>
              </a:rPr>
              <a:t>                  we require f(</a:t>
            </a:r>
            <a:r>
              <a:rPr lang="en-US" altLang="zh-CN" sz="2400" dirty="0" err="1">
                <a:sym typeface="Symbol" pitchFamily="18" charset="2"/>
              </a:rPr>
              <a:t>u,v</a:t>
            </a:r>
            <a:r>
              <a:rPr lang="en-US" altLang="zh-CN" sz="2400" dirty="0">
                <a:sym typeface="Symbol" pitchFamily="18" charset="2"/>
              </a:rPr>
              <a:t>)    c( </a:t>
            </a:r>
            <a:r>
              <a:rPr lang="en-US" altLang="zh-CN" sz="2400" dirty="0" err="1">
                <a:sym typeface="Symbol" pitchFamily="18" charset="2"/>
              </a:rPr>
              <a:t>u,v</a:t>
            </a:r>
            <a:r>
              <a:rPr lang="en-US" altLang="zh-CN" sz="2400" dirty="0">
                <a:sym typeface="Symbol" pitchFamily="18" charset="2"/>
              </a:rPr>
              <a:t>).</a:t>
            </a:r>
          </a:p>
          <a:p>
            <a:r>
              <a:rPr lang="en-US" altLang="zh-CN" sz="2400" dirty="0">
                <a:solidFill>
                  <a:schemeClr val="accent2"/>
                </a:solidFill>
                <a:sym typeface="Symbol" pitchFamily="18" charset="2"/>
              </a:rPr>
              <a:t>Flow conservation</a:t>
            </a:r>
            <a:r>
              <a:rPr lang="en-US" altLang="zh-CN" sz="2400" dirty="0">
                <a:sym typeface="Symbol" pitchFamily="18" charset="2"/>
              </a:rPr>
              <a:t>: For all u V-{</a:t>
            </a:r>
            <a:r>
              <a:rPr lang="en-US" altLang="zh-CN" sz="2400" dirty="0" err="1">
                <a:sym typeface="Symbol" pitchFamily="18" charset="2"/>
              </a:rPr>
              <a:t>s,t</a:t>
            </a:r>
            <a:r>
              <a:rPr lang="en-US" altLang="zh-CN" sz="2400" dirty="0">
                <a:sym typeface="Symbol" pitchFamily="18" charset="2"/>
              </a:rPr>
              <a:t>}, we require </a:t>
            </a:r>
          </a:p>
          <a:p>
            <a:endParaRPr lang="en-US" altLang="zh-CN" sz="2400" dirty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zh-CN" sz="2400" dirty="0">
                <a:sym typeface="Symbol" pitchFamily="18" charset="2"/>
              </a:rPr>
              <a:t>                               </a:t>
            </a:r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5867400" y="5029944"/>
            <a:ext cx="8382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4876800" y="4953744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 flipV="1">
            <a:off x="4953000" y="5334744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 flipV="1">
            <a:off x="6705600" y="5029944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6705600" y="5487144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7181" name="Object 13"/>
          <p:cNvGraphicFramePr>
            <a:graphicFrameLocks noChangeAspect="1"/>
          </p:cNvGraphicFramePr>
          <p:nvPr>
            <p:ph sz="half" idx="2"/>
          </p:nvPr>
        </p:nvGraphicFramePr>
        <p:xfrm>
          <a:off x="990600" y="4725144"/>
          <a:ext cx="3810000" cy="1093788"/>
        </p:xfrm>
        <a:graphic>
          <a:graphicData uri="http://schemas.openxmlformats.org/presentationml/2006/ole">
            <p:oleObj spid="_x0000_s1026" name="Equation" r:id="rId3" imgW="1193760" imgH="3427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1BFC-7D0C-4D37-9A27-579864351B54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Net flow and value of a flow f: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The quantity f (</a:t>
            </a:r>
            <a:r>
              <a:rPr lang="en-US" altLang="zh-CN" sz="2800" dirty="0" err="1"/>
              <a:t>u,v</a:t>
            </a:r>
            <a:r>
              <a:rPr lang="en-US" altLang="zh-CN" sz="2800" dirty="0"/>
              <a:t>)  is called the </a:t>
            </a:r>
            <a:r>
              <a:rPr lang="en-US" altLang="zh-CN" sz="2800" dirty="0">
                <a:solidFill>
                  <a:schemeClr val="accent2"/>
                </a:solidFill>
              </a:rPr>
              <a:t>net flow</a:t>
            </a:r>
            <a:r>
              <a:rPr lang="en-US" altLang="zh-CN" sz="2800" dirty="0"/>
              <a:t> from vertex u to vertex v.</a:t>
            </a:r>
          </a:p>
          <a:p>
            <a:r>
              <a:rPr lang="en-US" altLang="zh-CN" sz="2800" dirty="0"/>
              <a:t>The </a:t>
            </a:r>
            <a:r>
              <a:rPr lang="en-US" altLang="zh-CN" sz="2800" dirty="0">
                <a:solidFill>
                  <a:schemeClr val="accent2"/>
                </a:solidFill>
              </a:rPr>
              <a:t>value</a:t>
            </a:r>
            <a:r>
              <a:rPr lang="en-US" altLang="zh-CN" sz="2800" dirty="0"/>
              <a:t> of a flow is defined as </a:t>
            </a:r>
          </a:p>
          <a:p>
            <a:pPr>
              <a:buFontTx/>
              <a:buNone/>
            </a:pPr>
            <a:endParaRPr lang="en-US" altLang="zh-CN" sz="2800" dirty="0"/>
          </a:p>
          <a:p>
            <a:pPr>
              <a:buFontTx/>
              <a:buNone/>
            </a:pPr>
            <a:endParaRPr lang="en-US" altLang="zh-CN" sz="2800" dirty="0"/>
          </a:p>
          <a:p>
            <a:pPr lvl="1"/>
            <a:r>
              <a:rPr lang="en-US" altLang="zh-CN" dirty="0"/>
              <a:t>The total flow from source to any other vertices.</a:t>
            </a:r>
          </a:p>
          <a:p>
            <a:pPr lvl="1"/>
            <a:r>
              <a:rPr lang="en-US" altLang="zh-CN" dirty="0"/>
              <a:t>The same as the total flow from any vertices to </a:t>
            </a:r>
            <a:r>
              <a:rPr lang="en-US" altLang="zh-CN" b="1" dirty="0">
                <a:solidFill>
                  <a:schemeClr val="accent2"/>
                </a:solidFill>
              </a:rPr>
              <a:t>the sink.</a:t>
            </a:r>
            <a:endParaRPr lang="en-US" altLang="zh-CN" b="1" dirty="0"/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3276600" y="3212976"/>
          <a:ext cx="2133600" cy="774700"/>
        </p:xfrm>
        <a:graphic>
          <a:graphicData uri="http://schemas.openxmlformats.org/presentationml/2006/ole">
            <p:oleObj spid="_x0000_s2050" name="公式" r:id="rId3" imgW="939600" imgH="3427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E258-4CC2-4B48-A087-02953DD3DC14}" type="slidenum">
              <a:rPr lang="en-US" altLang="zh-CN"/>
              <a:pPr/>
              <a:t>39</a:t>
            </a:fld>
            <a:endParaRPr lang="en-US" altLang="zh-CN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00200" y="1524000"/>
            <a:ext cx="5486400" cy="2879725"/>
            <a:chOff x="1008" y="2544"/>
            <a:chExt cx="3120" cy="1484"/>
          </a:xfrm>
        </p:grpSpPr>
        <p:sp>
          <p:nvSpPr>
            <p:cNvPr id="36868" name="Oval 4"/>
            <p:cNvSpPr>
              <a:spLocks noChangeArrowheads="1"/>
            </p:cNvSpPr>
            <p:nvPr/>
          </p:nvSpPr>
          <p:spPr bwMode="auto">
            <a:xfrm>
              <a:off x="1008" y="3098"/>
              <a:ext cx="374" cy="332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s</a:t>
              </a:r>
            </a:p>
          </p:txBody>
        </p:sp>
        <p:sp>
          <p:nvSpPr>
            <p:cNvPr id="36869" name="Oval 5"/>
            <p:cNvSpPr>
              <a:spLocks noChangeArrowheads="1"/>
            </p:cNvSpPr>
            <p:nvPr/>
          </p:nvSpPr>
          <p:spPr bwMode="auto">
            <a:xfrm>
              <a:off x="1819" y="3652"/>
              <a:ext cx="375" cy="3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0" name="Oval 6"/>
            <p:cNvSpPr>
              <a:spLocks noChangeArrowheads="1"/>
            </p:cNvSpPr>
            <p:nvPr/>
          </p:nvSpPr>
          <p:spPr bwMode="auto">
            <a:xfrm>
              <a:off x="2880" y="3696"/>
              <a:ext cx="374" cy="3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1" name="Oval 7"/>
            <p:cNvSpPr>
              <a:spLocks noChangeArrowheads="1"/>
            </p:cNvSpPr>
            <p:nvPr/>
          </p:nvSpPr>
          <p:spPr bwMode="auto">
            <a:xfrm>
              <a:off x="3754" y="3098"/>
              <a:ext cx="374" cy="33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t</a:t>
              </a:r>
            </a:p>
          </p:txBody>
        </p:sp>
        <p:sp>
          <p:nvSpPr>
            <p:cNvPr id="36872" name="Oval 8"/>
            <p:cNvSpPr>
              <a:spLocks noChangeArrowheads="1"/>
            </p:cNvSpPr>
            <p:nvPr/>
          </p:nvSpPr>
          <p:spPr bwMode="auto">
            <a:xfrm>
              <a:off x="2880" y="2544"/>
              <a:ext cx="374" cy="3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3" name="Oval 9"/>
            <p:cNvSpPr>
              <a:spLocks noChangeArrowheads="1"/>
            </p:cNvSpPr>
            <p:nvPr/>
          </p:nvSpPr>
          <p:spPr bwMode="auto">
            <a:xfrm>
              <a:off x="1819" y="2544"/>
              <a:ext cx="375" cy="3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4" name="Line 10"/>
            <p:cNvSpPr>
              <a:spLocks noChangeShapeType="1"/>
            </p:cNvSpPr>
            <p:nvPr/>
          </p:nvSpPr>
          <p:spPr bwMode="auto">
            <a:xfrm flipV="1">
              <a:off x="1382" y="2876"/>
              <a:ext cx="50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5" name="Line 11"/>
            <p:cNvSpPr>
              <a:spLocks noChangeShapeType="1"/>
            </p:cNvSpPr>
            <p:nvPr/>
          </p:nvSpPr>
          <p:spPr bwMode="auto">
            <a:xfrm>
              <a:off x="1320" y="3430"/>
              <a:ext cx="499" cy="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6" name="Line 12"/>
            <p:cNvSpPr>
              <a:spLocks noChangeShapeType="1"/>
            </p:cNvSpPr>
            <p:nvPr/>
          </p:nvSpPr>
          <p:spPr bwMode="auto">
            <a:xfrm>
              <a:off x="1882" y="2876"/>
              <a:ext cx="0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 flipV="1">
              <a:off x="2131" y="2876"/>
              <a:ext cx="0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>
              <a:off x="2194" y="271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9" name="Line 15"/>
            <p:cNvSpPr>
              <a:spLocks noChangeShapeType="1"/>
            </p:cNvSpPr>
            <p:nvPr/>
          </p:nvSpPr>
          <p:spPr bwMode="auto">
            <a:xfrm>
              <a:off x="2194" y="3873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Line 16"/>
            <p:cNvSpPr>
              <a:spLocks noChangeShapeType="1"/>
            </p:cNvSpPr>
            <p:nvPr/>
          </p:nvSpPr>
          <p:spPr bwMode="auto">
            <a:xfrm>
              <a:off x="3254" y="2821"/>
              <a:ext cx="500" cy="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1" name="Line 17"/>
            <p:cNvSpPr>
              <a:spLocks noChangeShapeType="1"/>
            </p:cNvSpPr>
            <p:nvPr/>
          </p:nvSpPr>
          <p:spPr bwMode="auto">
            <a:xfrm flipV="1">
              <a:off x="3254" y="3430"/>
              <a:ext cx="500" cy="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2" name="Line 18"/>
            <p:cNvSpPr>
              <a:spLocks noChangeShapeType="1"/>
            </p:cNvSpPr>
            <p:nvPr/>
          </p:nvSpPr>
          <p:spPr bwMode="auto">
            <a:xfrm flipV="1">
              <a:off x="3067" y="2880"/>
              <a:ext cx="5" cy="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3" name="Line 19"/>
            <p:cNvSpPr>
              <a:spLocks noChangeShapeType="1"/>
            </p:cNvSpPr>
            <p:nvPr/>
          </p:nvSpPr>
          <p:spPr bwMode="auto">
            <a:xfrm flipH="1">
              <a:off x="2194" y="2821"/>
              <a:ext cx="686" cy="8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1981200" y="1981200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11/16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3810000" y="1295400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12/12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972175" y="1854200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15/20</a:t>
            </a: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2613025" y="27352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10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505200" y="27432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1/4</a:t>
            </a: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4267200" y="27432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4/9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5257800" y="27432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7/7</a:t>
            </a:r>
          </a:p>
        </p:txBody>
      </p: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6019800" y="35814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4/4</a:t>
            </a:r>
          </a:p>
        </p:txBody>
      </p:sp>
      <p:sp>
        <p:nvSpPr>
          <p:cNvPr id="36892" name="Text Box 28"/>
          <p:cNvSpPr txBox="1">
            <a:spLocks noChangeArrowheads="1"/>
          </p:cNvSpPr>
          <p:nvPr/>
        </p:nvSpPr>
        <p:spPr bwMode="auto">
          <a:xfrm>
            <a:off x="1981200" y="3581400"/>
            <a:ext cx="72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8/13</a:t>
            </a:r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3962400" y="4191000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11/14</a:t>
            </a:r>
          </a:p>
        </p:txBody>
      </p: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1752600" y="5029200"/>
            <a:ext cx="470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A flow f  in  G with value                . </a:t>
            </a:r>
          </a:p>
        </p:txBody>
      </p:sp>
      <p:graphicFrame>
        <p:nvGraphicFramePr>
          <p:cNvPr id="36895" name="Object 31"/>
          <p:cNvGraphicFramePr>
            <a:graphicFrameLocks noChangeAspect="1"/>
          </p:cNvGraphicFramePr>
          <p:nvPr/>
        </p:nvGraphicFramePr>
        <p:xfrm>
          <a:off x="5029200" y="5029200"/>
          <a:ext cx="1066800" cy="558800"/>
        </p:xfrm>
        <a:graphic>
          <a:graphicData uri="http://schemas.openxmlformats.org/presentationml/2006/ole">
            <p:oleObj spid="_x0000_s3074" name="公式" r:id="rId3" imgW="482400" imgH="253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pic>
        <p:nvPicPr>
          <p:cNvPr id="106499" name="Picture 3" descr="bellm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</p:spPr>
      </p:pic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609600" y="3352800"/>
            <a:ext cx="57150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7554-95BB-421A-8C95-07A306774694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Maximum-flow problem: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Given a flow network G with source s and sink t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Find a flow of maximum value</a:t>
            </a:r>
            <a:r>
              <a:rPr lang="en-US" altLang="zh-CN" sz="2400"/>
              <a:t> from s to t.</a:t>
            </a:r>
          </a:p>
          <a:p>
            <a:endParaRPr lang="en-US" altLang="zh-CN" sz="2400"/>
          </a:p>
          <a:p>
            <a:r>
              <a:rPr lang="en-US" altLang="zh-CN" sz="2400"/>
              <a:t>How to solve it efficiently?</a:t>
            </a:r>
          </a:p>
          <a:p>
            <a:endParaRPr lang="en-US" altLang="zh-CN" sz="2400"/>
          </a:p>
          <a:p>
            <a:endParaRPr lang="en-US" altLang="zh-CN" sz="2400"/>
          </a:p>
        </p:txBody>
      </p:sp>
      <p:pic>
        <p:nvPicPr>
          <p:cNvPr id="10246" name="Picture 6" descr="thin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4114800"/>
            <a:ext cx="1516063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E857-C931-44C7-BB3F-35D61F86D4B4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The Ford-Fulkerson method: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This section presents the Ford-Fulkerson method for solving the maximum-flow problem.We call it a “method” rather than an “algorithm” because it encompasses several implementations with different running times.The Ford-Fulkerson method depends on three important ideas that transcend the method and are relevant to many flow algorithms and problems: </a:t>
            </a:r>
            <a:r>
              <a:rPr lang="en-US" altLang="zh-CN" sz="2400">
                <a:solidFill>
                  <a:schemeClr val="accent2"/>
                </a:solidFill>
              </a:rPr>
              <a:t>residual networks,augmenting paths,and cuts</a:t>
            </a:r>
            <a:r>
              <a:rPr lang="en-US" altLang="zh-CN" sz="2400"/>
              <a:t>. These ideas are essential to the important max-flow min-cut theorem,which characterizes the value of maximum flow in terms of cuts of the flow network.</a:t>
            </a:r>
            <a:endParaRPr lang="en-US" altLang="zh-CN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495E-1022-4EDA-9199-1CE6CDB3ADE3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Continue: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FORD-FULKERSON-METHOD(G,s,t)</a:t>
            </a:r>
          </a:p>
          <a:p>
            <a:r>
              <a:rPr lang="en-US" altLang="zh-CN"/>
              <a:t>initialize flow </a:t>
            </a:r>
            <a:r>
              <a:rPr lang="en-US" altLang="zh-CN" i="1"/>
              <a:t>f</a:t>
            </a:r>
            <a:r>
              <a:rPr lang="en-US" altLang="zh-CN"/>
              <a:t> to </a:t>
            </a:r>
            <a:r>
              <a:rPr lang="en-US" altLang="zh-CN" i="1"/>
              <a:t>0</a:t>
            </a:r>
          </a:p>
          <a:p>
            <a:r>
              <a:rPr lang="en-US" altLang="zh-CN">
                <a:solidFill>
                  <a:srgbClr val="FF0000"/>
                </a:solidFill>
              </a:rPr>
              <a:t>while</a:t>
            </a:r>
            <a:r>
              <a:rPr lang="en-US" altLang="zh-CN"/>
              <a:t> there exists an </a:t>
            </a:r>
            <a:r>
              <a:rPr lang="en-US" altLang="zh-CN" i="1"/>
              <a:t>augmenting</a:t>
            </a:r>
            <a:r>
              <a:rPr lang="en-US" altLang="zh-CN"/>
              <a:t> path </a:t>
            </a:r>
            <a:r>
              <a:rPr lang="en-US" altLang="zh-CN" i="1"/>
              <a:t>p</a:t>
            </a:r>
          </a:p>
          <a:p>
            <a:r>
              <a:rPr lang="en-US" altLang="zh-CN"/>
              <a:t>          </a:t>
            </a:r>
            <a:r>
              <a:rPr lang="en-US" altLang="zh-CN">
                <a:solidFill>
                  <a:srgbClr val="FF0000"/>
                </a:solidFill>
              </a:rPr>
              <a:t>do</a:t>
            </a:r>
            <a:r>
              <a:rPr lang="en-US" altLang="zh-CN"/>
              <a:t> </a:t>
            </a:r>
            <a:r>
              <a:rPr lang="en-US" altLang="zh-CN" i="1"/>
              <a:t>augment</a:t>
            </a:r>
            <a:r>
              <a:rPr lang="en-US" altLang="zh-CN"/>
              <a:t> flow </a:t>
            </a:r>
            <a:r>
              <a:rPr lang="en-US" altLang="zh-CN" i="1"/>
              <a:t>f</a:t>
            </a:r>
            <a:r>
              <a:rPr lang="en-US" altLang="zh-CN"/>
              <a:t> along </a:t>
            </a:r>
            <a:r>
              <a:rPr lang="en-US" altLang="zh-CN" i="1"/>
              <a:t>p</a:t>
            </a:r>
          </a:p>
          <a:p>
            <a:r>
              <a:rPr lang="en-US" altLang="zh-CN"/>
              <a:t>return </a:t>
            </a:r>
            <a:r>
              <a:rPr lang="en-US" altLang="zh-CN" i="1"/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B9C3-94BF-4C73-8151-6159B02EBF0B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Residual networks: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Given a flow network and a flow, the </a:t>
            </a:r>
            <a:r>
              <a:rPr lang="en-US" altLang="zh-CN" sz="2800" b="1" dirty="0"/>
              <a:t>residual network</a:t>
            </a:r>
            <a:r>
              <a:rPr lang="en-US" altLang="zh-CN" sz="2800" dirty="0"/>
              <a:t> consists of edges that can admit more net flow. 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 G=(V,E) --a flow network  with source s and sink t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 f: a flow in G</a:t>
            </a:r>
            <a:r>
              <a:rPr lang="en-US" altLang="zh-CN" sz="2800" dirty="0"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sym typeface="Symbol" pitchFamily="18" charset="2"/>
              </a:rPr>
              <a:t>The amount of additional net flow  from u to v before exceeding the capacity c(</a:t>
            </a:r>
            <a:r>
              <a:rPr lang="en-US" altLang="zh-CN" sz="2800" dirty="0" err="1">
                <a:sym typeface="Symbol" pitchFamily="18" charset="2"/>
              </a:rPr>
              <a:t>u,v</a:t>
            </a:r>
            <a:r>
              <a:rPr lang="en-US" altLang="zh-CN" sz="2800" dirty="0">
                <a:sym typeface="Symbol" pitchFamily="18" charset="2"/>
              </a:rPr>
              <a:t>) is the </a:t>
            </a:r>
            <a:r>
              <a:rPr lang="en-US" altLang="zh-CN" sz="2800" dirty="0">
                <a:solidFill>
                  <a:schemeClr val="accent2"/>
                </a:solidFill>
                <a:sym typeface="Symbol" pitchFamily="18" charset="2"/>
              </a:rPr>
              <a:t>residual capacity</a:t>
            </a:r>
            <a:r>
              <a:rPr lang="en-US" altLang="zh-CN" sz="2800" dirty="0">
                <a:sym typeface="Symbol" pitchFamily="18" charset="2"/>
              </a:rPr>
              <a:t> of (</a:t>
            </a:r>
            <a:r>
              <a:rPr lang="en-US" altLang="zh-CN" sz="2800" dirty="0" err="1">
                <a:sym typeface="Symbol" pitchFamily="18" charset="2"/>
              </a:rPr>
              <a:t>u,v</a:t>
            </a:r>
            <a:r>
              <a:rPr lang="en-US" altLang="zh-CN" sz="2800" dirty="0">
                <a:sym typeface="Symbol" pitchFamily="18" charset="2"/>
              </a:rPr>
              <a:t>), given by: </a:t>
            </a:r>
            <a:r>
              <a:rPr lang="en-US" altLang="zh-CN" sz="2800" dirty="0" err="1">
                <a:sym typeface="Symbol" pitchFamily="18" charset="2"/>
              </a:rPr>
              <a:t>c</a:t>
            </a:r>
            <a:r>
              <a:rPr lang="en-US" altLang="zh-CN" sz="2800" baseline="-25000" dirty="0" err="1">
                <a:sym typeface="Symbol" pitchFamily="18" charset="2"/>
              </a:rPr>
              <a:t>f</a:t>
            </a:r>
            <a:r>
              <a:rPr lang="en-US" altLang="zh-CN" sz="2800" dirty="0">
                <a:sym typeface="Symbol" pitchFamily="18" charset="2"/>
              </a:rPr>
              <a:t>(</a:t>
            </a:r>
            <a:r>
              <a:rPr lang="en-US" altLang="zh-CN" sz="2800" dirty="0" err="1">
                <a:sym typeface="Symbol" pitchFamily="18" charset="2"/>
              </a:rPr>
              <a:t>u,v</a:t>
            </a:r>
            <a:r>
              <a:rPr lang="en-US" altLang="zh-CN" sz="2800" dirty="0">
                <a:sym typeface="Symbol" pitchFamily="18" charset="2"/>
              </a:rPr>
              <a:t>)=c(</a:t>
            </a:r>
            <a:r>
              <a:rPr lang="en-US" altLang="zh-CN" sz="2800" dirty="0" err="1">
                <a:sym typeface="Symbol" pitchFamily="18" charset="2"/>
              </a:rPr>
              <a:t>u,v</a:t>
            </a:r>
            <a:r>
              <a:rPr lang="en-US" altLang="zh-CN" sz="2800" dirty="0">
                <a:sym typeface="Symbol" pitchFamily="18" charset="2"/>
              </a:rPr>
              <a:t>)-f(</a:t>
            </a:r>
            <a:r>
              <a:rPr lang="en-US" altLang="zh-CN" sz="2800" dirty="0" err="1">
                <a:sym typeface="Symbol" pitchFamily="18" charset="2"/>
              </a:rPr>
              <a:t>u,v</a:t>
            </a:r>
            <a:r>
              <a:rPr lang="en-US" altLang="zh-CN" sz="2800" dirty="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sym typeface="Symbol" pitchFamily="18" charset="2"/>
              </a:rPr>
              <a:t>       in the other direction:      </a:t>
            </a:r>
            <a:r>
              <a:rPr lang="en-US" altLang="zh-CN" sz="2800" dirty="0" err="1">
                <a:sym typeface="Symbol" pitchFamily="18" charset="2"/>
              </a:rPr>
              <a:t>c</a:t>
            </a:r>
            <a:r>
              <a:rPr lang="en-US" altLang="zh-CN" sz="2800" baseline="-25000" dirty="0" err="1">
                <a:sym typeface="Symbol" pitchFamily="18" charset="2"/>
              </a:rPr>
              <a:t>f</a:t>
            </a:r>
            <a:r>
              <a:rPr lang="en-US" altLang="zh-CN" sz="2800" dirty="0">
                <a:sym typeface="Symbol" pitchFamily="18" charset="2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sym typeface="Symbol" pitchFamily="18" charset="2"/>
              </a:rPr>
              <a:t>v</a:t>
            </a:r>
            <a:r>
              <a:rPr lang="en-US" altLang="zh-CN" sz="2800" dirty="0">
                <a:sym typeface="Symbol" pitchFamily="18" charset="2"/>
              </a:rPr>
              <a:t>, u)=c(</a:t>
            </a:r>
            <a:r>
              <a:rPr lang="en-US" altLang="zh-CN" sz="2800" dirty="0">
                <a:solidFill>
                  <a:srgbClr val="FF0000"/>
                </a:solidFill>
                <a:sym typeface="Symbol" pitchFamily="18" charset="2"/>
              </a:rPr>
              <a:t>v</a:t>
            </a:r>
            <a:r>
              <a:rPr lang="en-US" altLang="zh-CN" sz="2800" dirty="0">
                <a:sym typeface="Symbol" pitchFamily="18" charset="2"/>
              </a:rPr>
              <a:t>, u)+f(u, v).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5C4C-01B7-487E-BA97-A1A17B4856D1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64514" name="Oval 2"/>
          <p:cNvSpPr>
            <a:spLocks noChangeArrowheads="1"/>
          </p:cNvSpPr>
          <p:nvPr/>
        </p:nvSpPr>
        <p:spPr bwMode="auto">
          <a:xfrm>
            <a:off x="381000" y="2786063"/>
            <a:ext cx="419100" cy="469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s</a:t>
            </a:r>
          </a:p>
        </p:txBody>
      </p:sp>
      <p:sp>
        <p:nvSpPr>
          <p:cNvPr id="64515" name="Line 3"/>
          <p:cNvSpPr>
            <a:spLocks noChangeShapeType="1"/>
          </p:cNvSpPr>
          <p:nvPr/>
        </p:nvSpPr>
        <p:spPr bwMode="auto">
          <a:xfrm flipV="1">
            <a:off x="3319463" y="3255963"/>
            <a:ext cx="839787" cy="561975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3581400" y="2286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20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3135313" y="28368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7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85800" y="1905000"/>
            <a:ext cx="3810000" cy="2514600"/>
            <a:chOff x="432" y="1200"/>
            <a:chExt cx="2400" cy="1584"/>
          </a:xfrm>
        </p:grpSpPr>
        <p:sp>
          <p:nvSpPr>
            <p:cNvPr id="64519" name="Text Box 7"/>
            <p:cNvSpPr txBox="1">
              <a:spLocks noChangeArrowheads="1"/>
            </p:cNvSpPr>
            <p:nvPr/>
          </p:nvSpPr>
          <p:spPr bwMode="auto">
            <a:xfrm>
              <a:off x="1512" y="1902"/>
              <a:ext cx="3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9</a:t>
              </a:r>
            </a:p>
          </p:txBody>
        </p:sp>
        <p:sp>
          <p:nvSpPr>
            <p:cNvPr id="64520" name="Oval 8"/>
            <p:cNvSpPr>
              <a:spLocks noChangeArrowheads="1"/>
            </p:cNvSpPr>
            <p:nvPr/>
          </p:nvSpPr>
          <p:spPr bwMode="auto">
            <a:xfrm>
              <a:off x="1033" y="2287"/>
              <a:ext cx="265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2</a:t>
              </a:r>
              <a:endParaRPr lang="en-US" altLang="zh-CN" i="0"/>
            </a:p>
          </p:txBody>
        </p:sp>
        <p:sp>
          <p:nvSpPr>
            <p:cNvPr id="64521" name="Oval 9"/>
            <p:cNvSpPr>
              <a:spLocks noChangeArrowheads="1"/>
            </p:cNvSpPr>
            <p:nvPr/>
          </p:nvSpPr>
          <p:spPr bwMode="auto">
            <a:xfrm>
              <a:off x="1827" y="2287"/>
              <a:ext cx="264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4</a:t>
              </a:r>
              <a:endParaRPr lang="en-US" altLang="zh-CN" i="0"/>
            </a:p>
          </p:txBody>
        </p:sp>
        <p:sp>
          <p:nvSpPr>
            <p:cNvPr id="64522" name="Oval 10"/>
            <p:cNvSpPr>
              <a:spLocks noChangeArrowheads="1"/>
            </p:cNvSpPr>
            <p:nvPr/>
          </p:nvSpPr>
          <p:spPr bwMode="auto">
            <a:xfrm>
              <a:off x="2568" y="1814"/>
              <a:ext cx="264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t</a:t>
              </a:r>
            </a:p>
          </p:txBody>
        </p:sp>
        <p:sp>
          <p:nvSpPr>
            <p:cNvPr id="64523" name="Oval 11"/>
            <p:cNvSpPr>
              <a:spLocks noChangeArrowheads="1"/>
            </p:cNvSpPr>
            <p:nvPr/>
          </p:nvSpPr>
          <p:spPr bwMode="auto">
            <a:xfrm>
              <a:off x="1827" y="1341"/>
              <a:ext cx="264" cy="2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3</a:t>
              </a:r>
              <a:endParaRPr lang="en-US" altLang="zh-CN" i="0"/>
            </a:p>
          </p:txBody>
        </p:sp>
        <p:sp>
          <p:nvSpPr>
            <p:cNvPr id="64524" name="Oval 12"/>
            <p:cNvSpPr>
              <a:spLocks noChangeArrowheads="1"/>
            </p:cNvSpPr>
            <p:nvPr/>
          </p:nvSpPr>
          <p:spPr bwMode="auto">
            <a:xfrm>
              <a:off x="1033" y="1341"/>
              <a:ext cx="265" cy="2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1</a:t>
              </a:r>
              <a:endParaRPr lang="en-US" altLang="zh-CN" i="0"/>
            </a:p>
          </p:txBody>
        </p:sp>
        <p:sp>
          <p:nvSpPr>
            <p:cNvPr id="64525" name="Line 13"/>
            <p:cNvSpPr>
              <a:spLocks noChangeShapeType="1"/>
            </p:cNvSpPr>
            <p:nvPr/>
          </p:nvSpPr>
          <p:spPr bwMode="auto">
            <a:xfrm flipV="1">
              <a:off x="504" y="1577"/>
              <a:ext cx="529" cy="296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6" name="Line 14"/>
            <p:cNvSpPr>
              <a:spLocks noChangeShapeType="1"/>
            </p:cNvSpPr>
            <p:nvPr/>
          </p:nvSpPr>
          <p:spPr bwMode="auto">
            <a:xfrm>
              <a:off x="1298" y="1518"/>
              <a:ext cx="529" cy="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7" name="Line 15"/>
            <p:cNvSpPr>
              <a:spLocks noChangeShapeType="1"/>
            </p:cNvSpPr>
            <p:nvPr/>
          </p:nvSpPr>
          <p:spPr bwMode="auto">
            <a:xfrm>
              <a:off x="2039" y="1577"/>
              <a:ext cx="581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8" name="Line 16"/>
            <p:cNvSpPr>
              <a:spLocks noChangeShapeType="1"/>
            </p:cNvSpPr>
            <p:nvPr/>
          </p:nvSpPr>
          <p:spPr bwMode="auto">
            <a:xfrm>
              <a:off x="452" y="2051"/>
              <a:ext cx="581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9" name="Line 17"/>
            <p:cNvSpPr>
              <a:spLocks noChangeShapeType="1"/>
            </p:cNvSpPr>
            <p:nvPr/>
          </p:nvSpPr>
          <p:spPr bwMode="auto">
            <a:xfrm>
              <a:off x="1298" y="2405"/>
              <a:ext cx="529" cy="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0" name="Line 18"/>
            <p:cNvSpPr>
              <a:spLocks noChangeShapeType="1"/>
            </p:cNvSpPr>
            <p:nvPr/>
          </p:nvSpPr>
          <p:spPr bwMode="auto">
            <a:xfrm>
              <a:off x="1086" y="1636"/>
              <a:ext cx="0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1" name="Line 19"/>
            <p:cNvSpPr>
              <a:spLocks noChangeShapeType="1"/>
            </p:cNvSpPr>
            <p:nvPr/>
          </p:nvSpPr>
          <p:spPr bwMode="auto">
            <a:xfrm flipV="1">
              <a:off x="1245" y="1636"/>
              <a:ext cx="0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2" name="Line 20"/>
            <p:cNvSpPr>
              <a:spLocks noChangeShapeType="1"/>
            </p:cNvSpPr>
            <p:nvPr/>
          </p:nvSpPr>
          <p:spPr bwMode="auto">
            <a:xfrm flipV="1">
              <a:off x="1986" y="1636"/>
              <a:ext cx="0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3" name="Line 21"/>
            <p:cNvSpPr>
              <a:spLocks noChangeShapeType="1"/>
            </p:cNvSpPr>
            <p:nvPr/>
          </p:nvSpPr>
          <p:spPr bwMode="auto">
            <a:xfrm flipH="1">
              <a:off x="1298" y="1636"/>
              <a:ext cx="582" cy="651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4" name="Text Box 22"/>
            <p:cNvSpPr txBox="1">
              <a:spLocks noChangeArrowheads="1"/>
            </p:cNvSpPr>
            <p:nvPr/>
          </p:nvSpPr>
          <p:spPr bwMode="auto">
            <a:xfrm>
              <a:off x="480" y="144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16</a:t>
              </a:r>
            </a:p>
          </p:txBody>
        </p:sp>
        <p:sp>
          <p:nvSpPr>
            <p:cNvPr id="64535" name="Text Box 23"/>
            <p:cNvSpPr txBox="1">
              <a:spLocks noChangeArrowheads="1"/>
            </p:cNvSpPr>
            <p:nvPr/>
          </p:nvSpPr>
          <p:spPr bwMode="auto">
            <a:xfrm>
              <a:off x="432" y="216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13</a:t>
              </a:r>
            </a:p>
          </p:txBody>
        </p:sp>
        <p:sp>
          <p:nvSpPr>
            <p:cNvPr id="64536" name="Text Box 24"/>
            <p:cNvSpPr txBox="1">
              <a:spLocks noChangeArrowheads="1"/>
            </p:cNvSpPr>
            <p:nvPr/>
          </p:nvSpPr>
          <p:spPr bwMode="auto">
            <a:xfrm>
              <a:off x="1392" y="120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12</a:t>
              </a:r>
            </a:p>
          </p:txBody>
        </p:sp>
        <p:sp>
          <p:nvSpPr>
            <p:cNvPr id="64537" name="Text Box 25"/>
            <p:cNvSpPr txBox="1">
              <a:spLocks noChangeArrowheads="1"/>
            </p:cNvSpPr>
            <p:nvPr/>
          </p:nvSpPr>
          <p:spPr bwMode="auto">
            <a:xfrm>
              <a:off x="769" y="18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10</a:t>
              </a:r>
            </a:p>
          </p:txBody>
        </p:sp>
        <p:sp>
          <p:nvSpPr>
            <p:cNvPr id="64538" name="Text Box 26"/>
            <p:cNvSpPr txBox="1">
              <a:spLocks noChangeArrowheads="1"/>
            </p:cNvSpPr>
            <p:nvPr/>
          </p:nvSpPr>
          <p:spPr bwMode="auto">
            <a:xfrm>
              <a:off x="1248" y="182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64539" name="Text Box 27"/>
            <p:cNvSpPr txBox="1">
              <a:spLocks noChangeArrowheads="1"/>
            </p:cNvSpPr>
            <p:nvPr/>
          </p:nvSpPr>
          <p:spPr bwMode="auto">
            <a:xfrm>
              <a:off x="2256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64540" name="Text Box 28"/>
            <p:cNvSpPr txBox="1">
              <a:spLocks noChangeArrowheads="1"/>
            </p:cNvSpPr>
            <p:nvPr/>
          </p:nvSpPr>
          <p:spPr bwMode="auto">
            <a:xfrm>
              <a:off x="1344" y="24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14</a:t>
              </a: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4648200" y="1905000"/>
            <a:ext cx="4114800" cy="2514600"/>
            <a:chOff x="2928" y="1200"/>
            <a:chExt cx="2592" cy="1584"/>
          </a:xfrm>
        </p:grpSpPr>
        <p:sp>
          <p:nvSpPr>
            <p:cNvPr id="64542" name="Text Box 30"/>
            <p:cNvSpPr txBox="1">
              <a:spLocks noChangeArrowheads="1"/>
            </p:cNvSpPr>
            <p:nvPr/>
          </p:nvSpPr>
          <p:spPr bwMode="auto">
            <a:xfrm>
              <a:off x="4200" y="1950"/>
              <a:ext cx="3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4/9</a:t>
              </a:r>
            </a:p>
          </p:txBody>
        </p:sp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2928" y="1200"/>
              <a:ext cx="2592" cy="1584"/>
              <a:chOff x="2928" y="1200"/>
              <a:chExt cx="2592" cy="1584"/>
            </a:xfrm>
          </p:grpSpPr>
          <p:sp>
            <p:nvSpPr>
              <p:cNvPr id="64544" name="Oval 32"/>
              <p:cNvSpPr>
                <a:spLocks noChangeArrowheads="1"/>
              </p:cNvSpPr>
              <p:nvPr/>
            </p:nvSpPr>
            <p:spPr bwMode="auto">
              <a:xfrm>
                <a:off x="2928" y="1803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s</a:t>
                </a:r>
              </a:p>
            </p:txBody>
          </p:sp>
          <p:sp>
            <p:nvSpPr>
              <p:cNvPr id="64545" name="Oval 33"/>
              <p:cNvSpPr>
                <a:spLocks noChangeArrowheads="1"/>
              </p:cNvSpPr>
              <p:nvPr/>
            </p:nvSpPr>
            <p:spPr bwMode="auto">
              <a:xfrm>
                <a:off x="3721" y="2335"/>
                <a:ext cx="265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2</a:t>
                </a:r>
                <a:endParaRPr lang="en-US" altLang="zh-CN" i="0"/>
              </a:p>
            </p:txBody>
          </p:sp>
          <p:sp>
            <p:nvSpPr>
              <p:cNvPr id="64546" name="Oval 34"/>
              <p:cNvSpPr>
                <a:spLocks noChangeArrowheads="1"/>
              </p:cNvSpPr>
              <p:nvPr/>
            </p:nvSpPr>
            <p:spPr bwMode="auto">
              <a:xfrm>
                <a:off x="4515" y="2335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4</a:t>
                </a:r>
                <a:endParaRPr lang="en-US" altLang="zh-CN" i="0"/>
              </a:p>
            </p:txBody>
          </p:sp>
          <p:sp>
            <p:nvSpPr>
              <p:cNvPr id="64547" name="Oval 35"/>
              <p:cNvSpPr>
                <a:spLocks noChangeArrowheads="1"/>
              </p:cNvSpPr>
              <p:nvPr/>
            </p:nvSpPr>
            <p:spPr bwMode="auto">
              <a:xfrm>
                <a:off x="5256" y="1862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t</a:t>
                </a:r>
              </a:p>
            </p:txBody>
          </p:sp>
          <p:sp>
            <p:nvSpPr>
              <p:cNvPr id="64548" name="Oval 36"/>
              <p:cNvSpPr>
                <a:spLocks noChangeArrowheads="1"/>
              </p:cNvSpPr>
              <p:nvPr/>
            </p:nvSpPr>
            <p:spPr bwMode="auto">
              <a:xfrm>
                <a:off x="4515" y="1389"/>
                <a:ext cx="264" cy="2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3</a:t>
                </a:r>
                <a:endParaRPr lang="en-US" altLang="zh-CN" i="0"/>
              </a:p>
            </p:txBody>
          </p:sp>
          <p:sp>
            <p:nvSpPr>
              <p:cNvPr id="64549" name="Oval 37"/>
              <p:cNvSpPr>
                <a:spLocks noChangeArrowheads="1"/>
              </p:cNvSpPr>
              <p:nvPr/>
            </p:nvSpPr>
            <p:spPr bwMode="auto">
              <a:xfrm>
                <a:off x="3721" y="1389"/>
                <a:ext cx="265" cy="2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1</a:t>
                </a:r>
                <a:endParaRPr lang="en-US" altLang="zh-CN" i="0"/>
              </a:p>
            </p:txBody>
          </p:sp>
          <p:sp>
            <p:nvSpPr>
              <p:cNvPr id="64550" name="Line 38"/>
              <p:cNvSpPr>
                <a:spLocks noChangeShapeType="1"/>
              </p:cNvSpPr>
              <p:nvPr/>
            </p:nvSpPr>
            <p:spPr bwMode="auto">
              <a:xfrm flipV="1">
                <a:off x="3192" y="1625"/>
                <a:ext cx="529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1" name="Line 39"/>
              <p:cNvSpPr>
                <a:spLocks noChangeShapeType="1"/>
              </p:cNvSpPr>
              <p:nvPr/>
            </p:nvSpPr>
            <p:spPr bwMode="auto">
              <a:xfrm>
                <a:off x="3984" y="1584"/>
                <a:ext cx="5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2" name="Line 40"/>
              <p:cNvSpPr>
                <a:spLocks noChangeShapeType="1"/>
              </p:cNvSpPr>
              <p:nvPr/>
            </p:nvSpPr>
            <p:spPr bwMode="auto">
              <a:xfrm>
                <a:off x="4727" y="1625"/>
                <a:ext cx="581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3" name="Line 41"/>
              <p:cNvSpPr>
                <a:spLocks noChangeShapeType="1"/>
              </p:cNvSpPr>
              <p:nvPr/>
            </p:nvSpPr>
            <p:spPr bwMode="auto">
              <a:xfrm>
                <a:off x="3140" y="2099"/>
                <a:ext cx="581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4" name="Line 42"/>
              <p:cNvSpPr>
                <a:spLocks noChangeShapeType="1"/>
              </p:cNvSpPr>
              <p:nvPr/>
            </p:nvSpPr>
            <p:spPr bwMode="auto">
              <a:xfrm>
                <a:off x="3986" y="2453"/>
                <a:ext cx="5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5" name="Line 43"/>
              <p:cNvSpPr>
                <a:spLocks noChangeShapeType="1"/>
              </p:cNvSpPr>
              <p:nvPr/>
            </p:nvSpPr>
            <p:spPr bwMode="auto">
              <a:xfrm flipV="1">
                <a:off x="4779" y="2099"/>
                <a:ext cx="529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6" name="Line 44"/>
              <p:cNvSpPr>
                <a:spLocks noChangeShapeType="1"/>
              </p:cNvSpPr>
              <p:nvPr/>
            </p:nvSpPr>
            <p:spPr bwMode="auto">
              <a:xfrm>
                <a:off x="3774" y="1684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7" name="Line 45"/>
              <p:cNvSpPr>
                <a:spLocks noChangeShapeType="1"/>
              </p:cNvSpPr>
              <p:nvPr/>
            </p:nvSpPr>
            <p:spPr bwMode="auto">
              <a:xfrm flipV="1">
                <a:off x="3933" y="1684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8" name="Line 46"/>
              <p:cNvSpPr>
                <a:spLocks noChangeShapeType="1"/>
              </p:cNvSpPr>
              <p:nvPr/>
            </p:nvSpPr>
            <p:spPr bwMode="auto">
              <a:xfrm flipV="1">
                <a:off x="4674" y="1684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9" name="Line 47"/>
              <p:cNvSpPr>
                <a:spLocks noChangeShapeType="1"/>
              </p:cNvSpPr>
              <p:nvPr/>
            </p:nvSpPr>
            <p:spPr bwMode="auto">
              <a:xfrm flipH="1">
                <a:off x="3986" y="1684"/>
                <a:ext cx="582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0" name="Text Box 48"/>
              <p:cNvSpPr txBox="1">
                <a:spLocks noChangeArrowheads="1"/>
              </p:cNvSpPr>
              <p:nvPr/>
            </p:nvSpPr>
            <p:spPr bwMode="auto">
              <a:xfrm>
                <a:off x="3120" y="1440"/>
                <a:ext cx="4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4/16</a:t>
                </a:r>
              </a:p>
            </p:txBody>
          </p:sp>
          <p:sp>
            <p:nvSpPr>
              <p:cNvPr id="64561" name="Text Box 49"/>
              <p:cNvSpPr txBox="1">
                <a:spLocks noChangeArrowheads="1"/>
              </p:cNvSpPr>
              <p:nvPr/>
            </p:nvSpPr>
            <p:spPr bwMode="auto">
              <a:xfrm>
                <a:off x="3168" y="2208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13</a:t>
                </a:r>
              </a:p>
            </p:txBody>
          </p:sp>
          <p:sp>
            <p:nvSpPr>
              <p:cNvPr id="64562" name="Text Box 50"/>
              <p:cNvSpPr txBox="1">
                <a:spLocks noChangeArrowheads="1"/>
              </p:cNvSpPr>
              <p:nvPr/>
            </p:nvSpPr>
            <p:spPr bwMode="auto">
              <a:xfrm>
                <a:off x="4032" y="1200"/>
                <a:ext cx="4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4/12</a:t>
                </a:r>
              </a:p>
            </p:txBody>
          </p:sp>
          <p:sp>
            <p:nvSpPr>
              <p:cNvPr id="64563" name="Text Box 51"/>
              <p:cNvSpPr txBox="1">
                <a:spLocks noChangeArrowheads="1"/>
              </p:cNvSpPr>
              <p:nvPr/>
            </p:nvSpPr>
            <p:spPr bwMode="auto">
              <a:xfrm>
                <a:off x="3457" y="1862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10</a:t>
                </a:r>
              </a:p>
            </p:txBody>
          </p:sp>
          <p:sp>
            <p:nvSpPr>
              <p:cNvPr id="64564" name="Text Box 52"/>
              <p:cNvSpPr txBox="1">
                <a:spLocks noChangeArrowheads="1"/>
              </p:cNvSpPr>
              <p:nvPr/>
            </p:nvSpPr>
            <p:spPr bwMode="auto">
              <a:xfrm>
                <a:off x="3888" y="187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</a:t>
                </a:r>
              </a:p>
            </p:txBody>
          </p:sp>
          <p:sp>
            <p:nvSpPr>
              <p:cNvPr id="64565" name="Text Box 53"/>
              <p:cNvSpPr txBox="1">
                <a:spLocks noChangeArrowheads="1"/>
              </p:cNvSpPr>
              <p:nvPr/>
            </p:nvSpPr>
            <p:spPr bwMode="auto">
              <a:xfrm>
                <a:off x="4885" y="1448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20</a:t>
                </a:r>
              </a:p>
            </p:txBody>
          </p:sp>
          <p:sp>
            <p:nvSpPr>
              <p:cNvPr id="64566" name="Text Box 54"/>
              <p:cNvSpPr txBox="1">
                <a:spLocks noChangeArrowheads="1"/>
              </p:cNvSpPr>
              <p:nvPr/>
            </p:nvSpPr>
            <p:spPr bwMode="auto">
              <a:xfrm>
                <a:off x="4938" y="2216"/>
                <a:ext cx="3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4/4</a:t>
                </a:r>
              </a:p>
            </p:txBody>
          </p:sp>
          <p:sp>
            <p:nvSpPr>
              <p:cNvPr id="64567" name="Text Box 55"/>
              <p:cNvSpPr txBox="1">
                <a:spLocks noChangeArrowheads="1"/>
              </p:cNvSpPr>
              <p:nvPr/>
            </p:nvSpPr>
            <p:spPr bwMode="auto">
              <a:xfrm>
                <a:off x="4663" y="1835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7</a:t>
                </a:r>
              </a:p>
            </p:txBody>
          </p:sp>
          <p:sp>
            <p:nvSpPr>
              <p:cNvPr id="64568" name="Text Box 56"/>
              <p:cNvSpPr txBox="1">
                <a:spLocks noChangeArrowheads="1"/>
              </p:cNvSpPr>
              <p:nvPr/>
            </p:nvSpPr>
            <p:spPr bwMode="auto">
              <a:xfrm>
                <a:off x="4032" y="2496"/>
                <a:ext cx="4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4/14</a:t>
                </a:r>
              </a:p>
            </p:txBody>
          </p:sp>
        </p:grpSp>
      </p:grpSp>
      <p:sp>
        <p:nvSpPr>
          <p:cNvPr id="64569" name="Text Box 57"/>
          <p:cNvSpPr txBox="1">
            <a:spLocks noChangeArrowheads="1"/>
          </p:cNvSpPr>
          <p:nvPr/>
        </p:nvSpPr>
        <p:spPr bwMode="auto">
          <a:xfrm>
            <a:off x="4191000" y="5181600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(a)</a:t>
            </a:r>
          </a:p>
        </p:txBody>
      </p:sp>
      <p:sp>
        <p:nvSpPr>
          <p:cNvPr id="64570" name="Text Box 58"/>
          <p:cNvSpPr txBox="1">
            <a:spLocks noChangeArrowheads="1"/>
          </p:cNvSpPr>
          <p:nvPr/>
        </p:nvSpPr>
        <p:spPr bwMode="auto">
          <a:xfrm>
            <a:off x="1219200" y="6096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/>
              <a:t>Example of residual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B2BC-D570-420F-9C3B-55F6614A6CAF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2514600" y="3048000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/>
              <a:t>5</a:t>
            </a:r>
          </a:p>
        </p:txBody>
      </p:sp>
      <p:sp>
        <p:nvSpPr>
          <p:cNvPr id="65539" name="Oval 3"/>
          <p:cNvSpPr>
            <a:spLocks noChangeArrowheads="1"/>
          </p:cNvSpPr>
          <p:nvPr/>
        </p:nvSpPr>
        <p:spPr bwMode="auto">
          <a:xfrm>
            <a:off x="457200" y="2709863"/>
            <a:ext cx="419100" cy="469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s</a:t>
            </a:r>
          </a:p>
        </p:txBody>
      </p:sp>
      <p:sp>
        <p:nvSpPr>
          <p:cNvPr id="65540" name="Line 4"/>
          <p:cNvSpPr>
            <a:spLocks noChangeShapeType="1"/>
          </p:cNvSpPr>
          <p:nvPr/>
        </p:nvSpPr>
        <p:spPr bwMode="auto">
          <a:xfrm flipH="1">
            <a:off x="9906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93750" y="1676400"/>
            <a:ext cx="3778250" cy="2667000"/>
            <a:chOff x="500" y="1056"/>
            <a:chExt cx="2380" cy="1680"/>
          </a:xfrm>
        </p:grpSpPr>
        <p:sp>
          <p:nvSpPr>
            <p:cNvPr id="65542" name="Oval 6"/>
            <p:cNvSpPr>
              <a:spLocks noChangeArrowheads="1"/>
            </p:cNvSpPr>
            <p:nvPr/>
          </p:nvSpPr>
          <p:spPr bwMode="auto">
            <a:xfrm>
              <a:off x="1081" y="2239"/>
              <a:ext cx="265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2</a:t>
              </a:r>
              <a:endParaRPr lang="en-US" altLang="zh-CN" i="0"/>
            </a:p>
          </p:txBody>
        </p:sp>
        <p:sp>
          <p:nvSpPr>
            <p:cNvPr id="65543" name="Oval 7"/>
            <p:cNvSpPr>
              <a:spLocks noChangeArrowheads="1"/>
            </p:cNvSpPr>
            <p:nvPr/>
          </p:nvSpPr>
          <p:spPr bwMode="auto">
            <a:xfrm>
              <a:off x="1875" y="2239"/>
              <a:ext cx="264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4</a:t>
              </a:r>
              <a:endParaRPr lang="en-US" altLang="zh-CN" i="0"/>
            </a:p>
          </p:txBody>
        </p:sp>
        <p:sp>
          <p:nvSpPr>
            <p:cNvPr id="65544" name="Oval 8"/>
            <p:cNvSpPr>
              <a:spLocks noChangeArrowheads="1"/>
            </p:cNvSpPr>
            <p:nvPr/>
          </p:nvSpPr>
          <p:spPr bwMode="auto">
            <a:xfrm>
              <a:off x="2616" y="1766"/>
              <a:ext cx="264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t</a:t>
              </a:r>
            </a:p>
          </p:txBody>
        </p:sp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1875" y="1293"/>
              <a:ext cx="264" cy="2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3</a:t>
              </a:r>
              <a:endParaRPr lang="en-US" altLang="zh-CN" i="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1081" y="1293"/>
              <a:ext cx="265" cy="2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1</a:t>
              </a:r>
              <a:endParaRPr lang="en-US" altLang="zh-CN" i="0"/>
            </a:p>
          </p:txBody>
        </p:sp>
        <p:sp>
          <p:nvSpPr>
            <p:cNvPr id="65547" name="Line 11"/>
            <p:cNvSpPr>
              <a:spLocks noChangeShapeType="1"/>
            </p:cNvSpPr>
            <p:nvPr/>
          </p:nvSpPr>
          <p:spPr bwMode="auto">
            <a:xfrm flipV="1">
              <a:off x="528" y="1392"/>
              <a:ext cx="529" cy="296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8" name="Line 12"/>
            <p:cNvSpPr>
              <a:spLocks noChangeShapeType="1"/>
            </p:cNvSpPr>
            <p:nvPr/>
          </p:nvSpPr>
          <p:spPr bwMode="auto">
            <a:xfrm>
              <a:off x="1344" y="1344"/>
              <a:ext cx="5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9" name="Line 13"/>
            <p:cNvSpPr>
              <a:spLocks noChangeShapeType="1"/>
            </p:cNvSpPr>
            <p:nvPr/>
          </p:nvSpPr>
          <p:spPr bwMode="auto">
            <a:xfrm>
              <a:off x="2087" y="1529"/>
              <a:ext cx="581" cy="296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0" name="Line 14"/>
            <p:cNvSpPr>
              <a:spLocks noChangeShapeType="1"/>
            </p:cNvSpPr>
            <p:nvPr/>
          </p:nvSpPr>
          <p:spPr bwMode="auto">
            <a:xfrm>
              <a:off x="500" y="2003"/>
              <a:ext cx="581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1" name="Line 15"/>
            <p:cNvSpPr>
              <a:spLocks noChangeShapeType="1"/>
            </p:cNvSpPr>
            <p:nvPr/>
          </p:nvSpPr>
          <p:spPr bwMode="auto">
            <a:xfrm>
              <a:off x="1346" y="2357"/>
              <a:ext cx="529" cy="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2" name="Line 16"/>
            <p:cNvSpPr>
              <a:spLocks noChangeShapeType="1"/>
            </p:cNvSpPr>
            <p:nvPr/>
          </p:nvSpPr>
          <p:spPr bwMode="auto">
            <a:xfrm>
              <a:off x="1134" y="1588"/>
              <a:ext cx="0" cy="651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3" name="Line 17"/>
            <p:cNvSpPr>
              <a:spLocks noChangeShapeType="1"/>
            </p:cNvSpPr>
            <p:nvPr/>
          </p:nvSpPr>
          <p:spPr bwMode="auto">
            <a:xfrm flipV="1">
              <a:off x="1248" y="1584"/>
              <a:ext cx="0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4" name="Line 18"/>
            <p:cNvSpPr>
              <a:spLocks noChangeShapeType="1"/>
            </p:cNvSpPr>
            <p:nvPr/>
          </p:nvSpPr>
          <p:spPr bwMode="auto">
            <a:xfrm flipV="1">
              <a:off x="2034" y="1588"/>
              <a:ext cx="0" cy="651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5" name="Line 19"/>
            <p:cNvSpPr>
              <a:spLocks noChangeShapeType="1"/>
            </p:cNvSpPr>
            <p:nvPr/>
          </p:nvSpPr>
          <p:spPr bwMode="auto">
            <a:xfrm flipH="1">
              <a:off x="1344" y="1680"/>
              <a:ext cx="582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6" name="Text Box 20"/>
            <p:cNvSpPr txBox="1">
              <a:spLocks noChangeArrowheads="1"/>
            </p:cNvSpPr>
            <p:nvPr/>
          </p:nvSpPr>
          <p:spPr bwMode="auto">
            <a:xfrm>
              <a:off x="576" y="124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12</a:t>
              </a:r>
            </a:p>
          </p:txBody>
        </p:sp>
        <p:sp>
          <p:nvSpPr>
            <p:cNvPr id="65557" name="Text Box 21"/>
            <p:cNvSpPr txBox="1">
              <a:spLocks noChangeArrowheads="1"/>
            </p:cNvSpPr>
            <p:nvPr/>
          </p:nvSpPr>
          <p:spPr bwMode="auto">
            <a:xfrm>
              <a:off x="528" y="211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13</a:t>
              </a:r>
            </a:p>
          </p:txBody>
        </p:sp>
        <p:sp>
          <p:nvSpPr>
            <p:cNvPr id="65558" name="Text Box 22"/>
            <p:cNvSpPr txBox="1">
              <a:spLocks noChangeArrowheads="1"/>
            </p:cNvSpPr>
            <p:nvPr/>
          </p:nvSpPr>
          <p:spPr bwMode="auto">
            <a:xfrm>
              <a:off x="1488" y="10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8</a:t>
              </a:r>
            </a:p>
          </p:txBody>
        </p:sp>
        <p:sp>
          <p:nvSpPr>
            <p:cNvPr id="65559" name="Text Box 23"/>
            <p:cNvSpPr txBox="1">
              <a:spLocks noChangeArrowheads="1"/>
            </p:cNvSpPr>
            <p:nvPr/>
          </p:nvSpPr>
          <p:spPr bwMode="auto">
            <a:xfrm>
              <a:off x="817" y="176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10</a:t>
              </a:r>
            </a:p>
          </p:txBody>
        </p:sp>
        <p:sp>
          <p:nvSpPr>
            <p:cNvPr id="65560" name="Text Box 24"/>
            <p:cNvSpPr txBox="1">
              <a:spLocks noChangeArrowheads="1"/>
            </p:cNvSpPr>
            <p:nvPr/>
          </p:nvSpPr>
          <p:spPr bwMode="auto">
            <a:xfrm>
              <a:off x="1200" y="17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65561" name="Text Box 25"/>
            <p:cNvSpPr txBox="1">
              <a:spLocks noChangeArrowheads="1"/>
            </p:cNvSpPr>
            <p:nvPr/>
          </p:nvSpPr>
          <p:spPr bwMode="auto">
            <a:xfrm>
              <a:off x="2256" y="139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20</a:t>
              </a:r>
            </a:p>
          </p:txBody>
        </p:sp>
        <p:sp>
          <p:nvSpPr>
            <p:cNvPr id="65562" name="Text Box 26"/>
            <p:cNvSpPr txBox="1">
              <a:spLocks noChangeArrowheads="1"/>
            </p:cNvSpPr>
            <p:nvPr/>
          </p:nvSpPr>
          <p:spPr bwMode="auto">
            <a:xfrm>
              <a:off x="2298" y="21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65563" name="Text Box 27"/>
            <p:cNvSpPr txBox="1">
              <a:spLocks noChangeArrowheads="1"/>
            </p:cNvSpPr>
            <p:nvPr/>
          </p:nvSpPr>
          <p:spPr bwMode="auto">
            <a:xfrm>
              <a:off x="2064" y="182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7</a:t>
              </a:r>
            </a:p>
          </p:txBody>
        </p:sp>
        <p:sp>
          <p:nvSpPr>
            <p:cNvPr id="65564" name="Text Box 28"/>
            <p:cNvSpPr txBox="1">
              <a:spLocks noChangeArrowheads="1"/>
            </p:cNvSpPr>
            <p:nvPr/>
          </p:nvSpPr>
          <p:spPr bwMode="auto">
            <a:xfrm>
              <a:off x="1536" y="24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65565" name="Text Box 29"/>
            <p:cNvSpPr txBox="1">
              <a:spLocks noChangeArrowheads="1"/>
            </p:cNvSpPr>
            <p:nvPr/>
          </p:nvSpPr>
          <p:spPr bwMode="auto">
            <a:xfrm>
              <a:off x="720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65566" name="Line 30"/>
            <p:cNvSpPr>
              <a:spLocks noChangeShapeType="1"/>
            </p:cNvSpPr>
            <p:nvPr/>
          </p:nvSpPr>
          <p:spPr bwMode="auto">
            <a:xfrm flipH="1">
              <a:off x="1392" y="14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7" name="Text Box 31"/>
            <p:cNvSpPr txBox="1">
              <a:spLocks noChangeArrowheads="1"/>
            </p:cNvSpPr>
            <p:nvPr/>
          </p:nvSpPr>
          <p:spPr bwMode="auto">
            <a:xfrm>
              <a:off x="1536" y="14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65568" name="Line 32"/>
            <p:cNvSpPr>
              <a:spLocks noChangeShapeType="1"/>
            </p:cNvSpPr>
            <p:nvPr/>
          </p:nvSpPr>
          <p:spPr bwMode="auto">
            <a:xfrm flipV="1">
              <a:off x="1296" y="1584"/>
              <a:ext cx="62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9" name="Text Box 33"/>
            <p:cNvSpPr txBox="1">
              <a:spLocks noChangeArrowheads="1"/>
            </p:cNvSpPr>
            <p:nvPr/>
          </p:nvSpPr>
          <p:spPr bwMode="auto">
            <a:xfrm>
              <a:off x="1478" y="170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65570" name="Line 34"/>
            <p:cNvSpPr>
              <a:spLocks noChangeShapeType="1"/>
            </p:cNvSpPr>
            <p:nvPr/>
          </p:nvSpPr>
          <p:spPr bwMode="auto">
            <a:xfrm flipH="1">
              <a:off x="1344" y="24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1" name="Text Box 35"/>
            <p:cNvSpPr txBox="1">
              <a:spLocks noChangeArrowheads="1"/>
            </p:cNvSpPr>
            <p:nvPr/>
          </p:nvSpPr>
          <p:spPr bwMode="auto">
            <a:xfrm>
              <a:off x="1536" y="211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10</a:t>
              </a:r>
            </a:p>
          </p:txBody>
        </p:sp>
        <p:sp>
          <p:nvSpPr>
            <p:cNvPr id="65572" name="Line 36"/>
            <p:cNvSpPr>
              <a:spLocks noChangeShapeType="1"/>
            </p:cNvSpPr>
            <p:nvPr/>
          </p:nvSpPr>
          <p:spPr bwMode="auto">
            <a:xfrm flipH="1">
              <a:off x="2160" y="1968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601" name="Text Box 65"/>
          <p:cNvSpPr txBox="1">
            <a:spLocks noChangeArrowheads="1"/>
          </p:cNvSpPr>
          <p:nvPr/>
        </p:nvSpPr>
        <p:spPr bwMode="auto">
          <a:xfrm>
            <a:off x="4191000" y="4953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(b)</a:t>
            </a:r>
          </a:p>
        </p:txBody>
      </p:sp>
      <p:sp>
        <p:nvSpPr>
          <p:cNvPr id="65602" name="Text Box 66"/>
          <p:cNvSpPr txBox="1">
            <a:spLocks noChangeArrowheads="1"/>
          </p:cNvSpPr>
          <p:nvPr/>
        </p:nvSpPr>
        <p:spPr bwMode="auto">
          <a:xfrm>
            <a:off x="990600" y="76200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/>
              <a:t>Example of Residual network 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5CAB-E83C-4F26-A74E-1E8FF76759E2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Fact 1: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  <a:p>
            <a:r>
              <a:rPr lang="en-US" altLang="zh-CN" sz="2400" dirty="0"/>
              <a:t>Let G=(V,E) be a flow network with source s and sink t, and let f be a flow in G. </a:t>
            </a:r>
          </a:p>
          <a:p>
            <a:r>
              <a:rPr lang="en-US" altLang="zh-CN" sz="2400" dirty="0"/>
              <a:t>Let </a:t>
            </a:r>
            <a:r>
              <a:rPr lang="en-US" altLang="zh-CN" sz="2400" dirty="0" err="1"/>
              <a:t>G</a:t>
            </a:r>
            <a:r>
              <a:rPr lang="en-US" altLang="zh-CN" sz="2400" baseline="-25000" dirty="0" err="1"/>
              <a:t>f</a:t>
            </a:r>
            <a:r>
              <a:rPr lang="en-US" altLang="zh-CN" sz="2400" dirty="0"/>
              <a:t> be the residual network of G induced by </a:t>
            </a:r>
            <a:r>
              <a:rPr lang="en-US" altLang="zh-CN" sz="2400" dirty="0" err="1"/>
              <a:t>f,and</a:t>
            </a:r>
            <a:r>
              <a:rPr lang="en-US" altLang="zh-CN" sz="2400" dirty="0"/>
              <a:t> let f’ be a flow in </a:t>
            </a:r>
            <a:r>
              <a:rPr lang="en-US" altLang="zh-CN" sz="2400" dirty="0" err="1"/>
              <a:t>G</a:t>
            </a:r>
            <a:r>
              <a:rPr lang="en-US" altLang="zh-CN" sz="2400" baseline="-25000" dirty="0" err="1"/>
              <a:t>f</a:t>
            </a:r>
            <a:r>
              <a:rPr lang="en-US" altLang="zh-CN" sz="2400" dirty="0" err="1"/>
              <a:t>.Then</a:t>
            </a:r>
            <a:r>
              <a:rPr lang="en-US" altLang="zh-CN" sz="2400" dirty="0"/>
              <a:t>, the flow sum </a:t>
            </a:r>
            <a:r>
              <a:rPr lang="en-US" altLang="zh-CN" sz="2400" dirty="0" err="1"/>
              <a:t>f+f</a:t>
            </a:r>
            <a:r>
              <a:rPr lang="en-US" altLang="zh-CN" sz="2400" dirty="0"/>
              <a:t>’ is a flow in G with value                              .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err="1"/>
              <a:t>f+f</a:t>
            </a:r>
            <a:r>
              <a:rPr lang="en-US" altLang="zh-CN" sz="2400" dirty="0"/>
              <a:t>’: the flow in the same direction will be added. </a:t>
            </a:r>
          </a:p>
          <a:p>
            <a:pPr>
              <a:buFontTx/>
              <a:buNone/>
            </a:pPr>
            <a:r>
              <a:rPr lang="en-US" altLang="zh-CN" sz="2400" dirty="0"/>
              <a:t>              the flow in different directions will be </a:t>
            </a:r>
            <a:r>
              <a:rPr lang="en-US" altLang="zh-CN" sz="2400" dirty="0" err="1"/>
              <a:t>cnacelled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3222104" y="3573016"/>
          <a:ext cx="2286000" cy="534988"/>
        </p:xfrm>
        <a:graphic>
          <a:graphicData uri="http://schemas.openxmlformats.org/presentationml/2006/ole">
            <p:oleObj spid="_x0000_s4098" name="公式" r:id="rId3" imgW="1079280" imgH="253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F302-AA05-4672-B41D-4C16622668A3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Augmenting paths: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Given a flow network G=(V,E) and a flow f, an </a:t>
            </a:r>
            <a:r>
              <a:rPr lang="en-US" altLang="zh-CN" sz="2400">
                <a:solidFill>
                  <a:schemeClr val="accent2"/>
                </a:solidFill>
              </a:rPr>
              <a:t>augmenting path</a:t>
            </a:r>
            <a:r>
              <a:rPr lang="en-US" altLang="zh-CN" sz="2400"/>
              <a:t> is a simple path from s to t in the residual network G</a:t>
            </a:r>
            <a:r>
              <a:rPr lang="en-US" altLang="zh-CN" sz="2400" baseline="-25000"/>
              <a:t>f</a:t>
            </a:r>
            <a:r>
              <a:rPr lang="en-US" altLang="zh-CN" sz="2400"/>
              <a:t>.</a:t>
            </a:r>
          </a:p>
          <a:p>
            <a:endParaRPr lang="en-US" altLang="zh-CN" sz="2400"/>
          </a:p>
          <a:p>
            <a:r>
              <a:rPr lang="en-US" altLang="zh-CN" sz="2400">
                <a:solidFill>
                  <a:schemeClr val="accent2"/>
                </a:solidFill>
              </a:rPr>
              <a:t>Residual capacity</a:t>
            </a:r>
            <a:r>
              <a:rPr lang="en-US" altLang="zh-CN" sz="2400"/>
              <a:t> of p : the maximum amount of net flow that we can ship along the edges of an augmenting path p, i.e.,  c</a:t>
            </a:r>
            <a:r>
              <a:rPr lang="en-US" altLang="zh-CN" sz="2400" baseline="-25000"/>
              <a:t>f</a:t>
            </a:r>
            <a:r>
              <a:rPr lang="en-US" altLang="zh-CN" sz="2400"/>
              <a:t>(p)=min{c</a:t>
            </a:r>
            <a:r>
              <a:rPr lang="en-US" altLang="zh-CN" sz="2400" baseline="-25000"/>
              <a:t>f</a:t>
            </a:r>
            <a:r>
              <a:rPr lang="en-US" altLang="zh-CN" sz="2400"/>
              <a:t>(u,v):(u,v) is on p}.</a:t>
            </a:r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1371600" y="571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048000" y="571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5029200" y="571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6934200" y="571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1600200" y="5867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3276600" y="5867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5257800" y="5867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1828800" y="52578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0"/>
              <a:t>2</a:t>
            </a:r>
            <a:endParaRPr lang="en-US" altLang="zh-TW" i="0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3505200" y="5257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0"/>
              <a:t>3</a:t>
            </a:r>
            <a:endParaRPr lang="en-US" altLang="zh-TW" i="0"/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5638800" y="5334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0"/>
              <a:t>1</a:t>
            </a:r>
            <a:endParaRPr lang="en-US" altLang="zh-TW" i="0"/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1752600" y="62484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0"/>
              <a:t>The residual capacity is 1.</a:t>
            </a:r>
            <a:endParaRPr lang="en-US" altLang="zh-TW" i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0A7F-FC3A-41A4-B1AE-CB7DC9088103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2514600" y="3048000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/>
              <a:t>5</a:t>
            </a:r>
          </a:p>
        </p:txBody>
      </p:sp>
      <p:sp>
        <p:nvSpPr>
          <p:cNvPr id="66563" name="Oval 3"/>
          <p:cNvSpPr>
            <a:spLocks noChangeArrowheads="1"/>
          </p:cNvSpPr>
          <p:nvPr/>
        </p:nvSpPr>
        <p:spPr bwMode="auto">
          <a:xfrm>
            <a:off x="457200" y="2709863"/>
            <a:ext cx="419100" cy="469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s</a:t>
            </a:r>
          </a:p>
        </p:txBody>
      </p:sp>
      <p:sp>
        <p:nvSpPr>
          <p:cNvPr id="66564" name="Line 4"/>
          <p:cNvSpPr>
            <a:spLocks noChangeShapeType="1"/>
          </p:cNvSpPr>
          <p:nvPr/>
        </p:nvSpPr>
        <p:spPr bwMode="auto">
          <a:xfrm flipH="1">
            <a:off x="9906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93750" y="1676400"/>
            <a:ext cx="3778250" cy="2667000"/>
            <a:chOff x="500" y="1056"/>
            <a:chExt cx="2380" cy="1680"/>
          </a:xfrm>
        </p:grpSpPr>
        <p:sp>
          <p:nvSpPr>
            <p:cNvPr id="66566" name="Oval 6"/>
            <p:cNvSpPr>
              <a:spLocks noChangeArrowheads="1"/>
            </p:cNvSpPr>
            <p:nvPr/>
          </p:nvSpPr>
          <p:spPr bwMode="auto">
            <a:xfrm>
              <a:off x="1081" y="2239"/>
              <a:ext cx="265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2</a:t>
              </a:r>
              <a:endParaRPr lang="en-US" altLang="zh-CN" i="0"/>
            </a:p>
          </p:txBody>
        </p:sp>
        <p:sp>
          <p:nvSpPr>
            <p:cNvPr id="66567" name="Oval 7"/>
            <p:cNvSpPr>
              <a:spLocks noChangeArrowheads="1"/>
            </p:cNvSpPr>
            <p:nvPr/>
          </p:nvSpPr>
          <p:spPr bwMode="auto">
            <a:xfrm>
              <a:off x="1875" y="2239"/>
              <a:ext cx="264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4</a:t>
              </a:r>
              <a:endParaRPr lang="en-US" altLang="zh-CN" i="0"/>
            </a:p>
          </p:txBody>
        </p:sp>
        <p:sp>
          <p:nvSpPr>
            <p:cNvPr id="66568" name="Oval 8"/>
            <p:cNvSpPr>
              <a:spLocks noChangeArrowheads="1"/>
            </p:cNvSpPr>
            <p:nvPr/>
          </p:nvSpPr>
          <p:spPr bwMode="auto">
            <a:xfrm>
              <a:off x="2616" y="1766"/>
              <a:ext cx="264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t</a:t>
              </a:r>
            </a:p>
          </p:txBody>
        </p:sp>
        <p:sp>
          <p:nvSpPr>
            <p:cNvPr id="66569" name="Oval 9"/>
            <p:cNvSpPr>
              <a:spLocks noChangeArrowheads="1"/>
            </p:cNvSpPr>
            <p:nvPr/>
          </p:nvSpPr>
          <p:spPr bwMode="auto">
            <a:xfrm>
              <a:off x="1875" y="1293"/>
              <a:ext cx="264" cy="2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3</a:t>
              </a:r>
              <a:endParaRPr lang="en-US" altLang="zh-CN" i="0"/>
            </a:p>
          </p:txBody>
        </p:sp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1081" y="1293"/>
              <a:ext cx="265" cy="2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1</a:t>
              </a:r>
              <a:endParaRPr lang="en-US" altLang="zh-CN" i="0"/>
            </a:p>
          </p:txBody>
        </p:sp>
        <p:sp>
          <p:nvSpPr>
            <p:cNvPr id="66571" name="Line 11"/>
            <p:cNvSpPr>
              <a:spLocks noChangeShapeType="1"/>
            </p:cNvSpPr>
            <p:nvPr/>
          </p:nvSpPr>
          <p:spPr bwMode="auto">
            <a:xfrm flipV="1">
              <a:off x="528" y="1392"/>
              <a:ext cx="529" cy="296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2" name="Line 12"/>
            <p:cNvSpPr>
              <a:spLocks noChangeShapeType="1"/>
            </p:cNvSpPr>
            <p:nvPr/>
          </p:nvSpPr>
          <p:spPr bwMode="auto">
            <a:xfrm>
              <a:off x="1344" y="1344"/>
              <a:ext cx="5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3" name="Line 13"/>
            <p:cNvSpPr>
              <a:spLocks noChangeShapeType="1"/>
            </p:cNvSpPr>
            <p:nvPr/>
          </p:nvSpPr>
          <p:spPr bwMode="auto">
            <a:xfrm>
              <a:off x="2087" y="1529"/>
              <a:ext cx="581" cy="296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4" name="Line 14"/>
            <p:cNvSpPr>
              <a:spLocks noChangeShapeType="1"/>
            </p:cNvSpPr>
            <p:nvPr/>
          </p:nvSpPr>
          <p:spPr bwMode="auto">
            <a:xfrm>
              <a:off x="500" y="2003"/>
              <a:ext cx="581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5" name="Line 15"/>
            <p:cNvSpPr>
              <a:spLocks noChangeShapeType="1"/>
            </p:cNvSpPr>
            <p:nvPr/>
          </p:nvSpPr>
          <p:spPr bwMode="auto">
            <a:xfrm>
              <a:off x="1346" y="2357"/>
              <a:ext cx="529" cy="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6" name="Line 16"/>
            <p:cNvSpPr>
              <a:spLocks noChangeShapeType="1"/>
            </p:cNvSpPr>
            <p:nvPr/>
          </p:nvSpPr>
          <p:spPr bwMode="auto">
            <a:xfrm>
              <a:off x="1134" y="1588"/>
              <a:ext cx="0" cy="651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7" name="Line 17"/>
            <p:cNvSpPr>
              <a:spLocks noChangeShapeType="1"/>
            </p:cNvSpPr>
            <p:nvPr/>
          </p:nvSpPr>
          <p:spPr bwMode="auto">
            <a:xfrm flipV="1">
              <a:off x="1248" y="1584"/>
              <a:ext cx="0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8" name="Line 18"/>
            <p:cNvSpPr>
              <a:spLocks noChangeShapeType="1"/>
            </p:cNvSpPr>
            <p:nvPr/>
          </p:nvSpPr>
          <p:spPr bwMode="auto">
            <a:xfrm flipV="1">
              <a:off x="2034" y="1588"/>
              <a:ext cx="0" cy="651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9" name="Line 19"/>
            <p:cNvSpPr>
              <a:spLocks noChangeShapeType="1"/>
            </p:cNvSpPr>
            <p:nvPr/>
          </p:nvSpPr>
          <p:spPr bwMode="auto">
            <a:xfrm flipH="1">
              <a:off x="1344" y="1680"/>
              <a:ext cx="582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0" name="Text Box 20"/>
            <p:cNvSpPr txBox="1">
              <a:spLocks noChangeArrowheads="1"/>
            </p:cNvSpPr>
            <p:nvPr/>
          </p:nvSpPr>
          <p:spPr bwMode="auto">
            <a:xfrm>
              <a:off x="576" y="124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12</a:t>
              </a:r>
            </a:p>
          </p:txBody>
        </p:sp>
        <p:sp>
          <p:nvSpPr>
            <p:cNvPr id="66581" name="Text Box 21"/>
            <p:cNvSpPr txBox="1">
              <a:spLocks noChangeArrowheads="1"/>
            </p:cNvSpPr>
            <p:nvPr/>
          </p:nvSpPr>
          <p:spPr bwMode="auto">
            <a:xfrm>
              <a:off x="528" y="211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13</a:t>
              </a:r>
            </a:p>
          </p:txBody>
        </p:sp>
        <p:sp>
          <p:nvSpPr>
            <p:cNvPr id="66582" name="Text Box 22"/>
            <p:cNvSpPr txBox="1">
              <a:spLocks noChangeArrowheads="1"/>
            </p:cNvSpPr>
            <p:nvPr/>
          </p:nvSpPr>
          <p:spPr bwMode="auto">
            <a:xfrm>
              <a:off x="1488" y="10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8</a:t>
              </a:r>
            </a:p>
          </p:txBody>
        </p:sp>
        <p:sp>
          <p:nvSpPr>
            <p:cNvPr id="66583" name="Text Box 23"/>
            <p:cNvSpPr txBox="1">
              <a:spLocks noChangeArrowheads="1"/>
            </p:cNvSpPr>
            <p:nvPr/>
          </p:nvSpPr>
          <p:spPr bwMode="auto">
            <a:xfrm>
              <a:off x="817" y="176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10</a:t>
              </a:r>
            </a:p>
          </p:txBody>
        </p:sp>
        <p:sp>
          <p:nvSpPr>
            <p:cNvPr id="66584" name="Text Box 24"/>
            <p:cNvSpPr txBox="1">
              <a:spLocks noChangeArrowheads="1"/>
            </p:cNvSpPr>
            <p:nvPr/>
          </p:nvSpPr>
          <p:spPr bwMode="auto">
            <a:xfrm>
              <a:off x="1200" y="17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66585" name="Text Box 25"/>
            <p:cNvSpPr txBox="1">
              <a:spLocks noChangeArrowheads="1"/>
            </p:cNvSpPr>
            <p:nvPr/>
          </p:nvSpPr>
          <p:spPr bwMode="auto">
            <a:xfrm>
              <a:off x="2256" y="139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20</a:t>
              </a:r>
            </a:p>
          </p:txBody>
        </p:sp>
        <p:sp>
          <p:nvSpPr>
            <p:cNvPr id="66586" name="Text Box 26"/>
            <p:cNvSpPr txBox="1">
              <a:spLocks noChangeArrowheads="1"/>
            </p:cNvSpPr>
            <p:nvPr/>
          </p:nvSpPr>
          <p:spPr bwMode="auto">
            <a:xfrm>
              <a:off x="2298" y="21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66587" name="Text Box 27"/>
            <p:cNvSpPr txBox="1">
              <a:spLocks noChangeArrowheads="1"/>
            </p:cNvSpPr>
            <p:nvPr/>
          </p:nvSpPr>
          <p:spPr bwMode="auto">
            <a:xfrm>
              <a:off x="2064" y="182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7</a:t>
              </a:r>
            </a:p>
          </p:txBody>
        </p:sp>
        <p:sp>
          <p:nvSpPr>
            <p:cNvPr id="66588" name="Text Box 28"/>
            <p:cNvSpPr txBox="1">
              <a:spLocks noChangeArrowheads="1"/>
            </p:cNvSpPr>
            <p:nvPr/>
          </p:nvSpPr>
          <p:spPr bwMode="auto">
            <a:xfrm>
              <a:off x="1536" y="24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66589" name="Text Box 29"/>
            <p:cNvSpPr txBox="1">
              <a:spLocks noChangeArrowheads="1"/>
            </p:cNvSpPr>
            <p:nvPr/>
          </p:nvSpPr>
          <p:spPr bwMode="auto">
            <a:xfrm>
              <a:off x="720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66590" name="Line 30"/>
            <p:cNvSpPr>
              <a:spLocks noChangeShapeType="1"/>
            </p:cNvSpPr>
            <p:nvPr/>
          </p:nvSpPr>
          <p:spPr bwMode="auto">
            <a:xfrm flipH="1">
              <a:off x="1392" y="14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1" name="Text Box 31"/>
            <p:cNvSpPr txBox="1">
              <a:spLocks noChangeArrowheads="1"/>
            </p:cNvSpPr>
            <p:nvPr/>
          </p:nvSpPr>
          <p:spPr bwMode="auto">
            <a:xfrm>
              <a:off x="1536" y="14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66592" name="Line 32"/>
            <p:cNvSpPr>
              <a:spLocks noChangeShapeType="1"/>
            </p:cNvSpPr>
            <p:nvPr/>
          </p:nvSpPr>
          <p:spPr bwMode="auto">
            <a:xfrm flipV="1">
              <a:off x="1296" y="1584"/>
              <a:ext cx="62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3" name="Text Box 33"/>
            <p:cNvSpPr txBox="1">
              <a:spLocks noChangeArrowheads="1"/>
            </p:cNvSpPr>
            <p:nvPr/>
          </p:nvSpPr>
          <p:spPr bwMode="auto">
            <a:xfrm>
              <a:off x="1478" y="170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66594" name="Line 34"/>
            <p:cNvSpPr>
              <a:spLocks noChangeShapeType="1"/>
            </p:cNvSpPr>
            <p:nvPr/>
          </p:nvSpPr>
          <p:spPr bwMode="auto">
            <a:xfrm flipH="1">
              <a:off x="1344" y="24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5" name="Text Box 35"/>
            <p:cNvSpPr txBox="1">
              <a:spLocks noChangeArrowheads="1"/>
            </p:cNvSpPr>
            <p:nvPr/>
          </p:nvSpPr>
          <p:spPr bwMode="auto">
            <a:xfrm>
              <a:off x="1536" y="211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10</a:t>
              </a:r>
            </a:p>
          </p:txBody>
        </p:sp>
        <p:sp>
          <p:nvSpPr>
            <p:cNvPr id="66596" name="Line 36"/>
            <p:cNvSpPr>
              <a:spLocks noChangeShapeType="1"/>
            </p:cNvSpPr>
            <p:nvPr/>
          </p:nvSpPr>
          <p:spPr bwMode="auto">
            <a:xfrm flipH="1">
              <a:off x="2160" y="1968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597" name="Text Box 37"/>
          <p:cNvSpPr txBox="1">
            <a:spLocks noChangeArrowheads="1"/>
          </p:cNvSpPr>
          <p:nvPr/>
        </p:nvSpPr>
        <p:spPr bwMode="auto">
          <a:xfrm>
            <a:off x="4191000" y="4953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(b)</a:t>
            </a:r>
          </a:p>
        </p:txBody>
      </p:sp>
      <p:sp>
        <p:nvSpPr>
          <p:cNvPr id="66598" name="Text Box 38"/>
          <p:cNvSpPr txBox="1">
            <a:spLocks noChangeArrowheads="1"/>
          </p:cNvSpPr>
          <p:nvPr/>
        </p:nvSpPr>
        <p:spPr bwMode="auto">
          <a:xfrm>
            <a:off x="990600" y="76200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/>
              <a:t>Example of  an augment path (bold edges)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1829-C018-42E1-8943-E25744A7D603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basic Ford-Fulkerson algorithm: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FORD-FULKERSON(</a:t>
            </a:r>
            <a:r>
              <a:rPr lang="en-US" altLang="zh-CN" sz="2400" dirty="0" err="1"/>
              <a:t>G,s,t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for</a:t>
            </a:r>
            <a:r>
              <a:rPr lang="en-US" altLang="zh-CN" sz="2400" dirty="0"/>
              <a:t> each edge (</a:t>
            </a:r>
            <a:r>
              <a:rPr lang="en-US" altLang="zh-CN" sz="2400" dirty="0" err="1"/>
              <a:t>u,v</a:t>
            </a:r>
            <a:r>
              <a:rPr lang="en-US" altLang="zh-CN" sz="2400" dirty="0"/>
              <a:t>)	</a:t>
            </a:r>
            <a:r>
              <a:rPr lang="en-US" altLang="zh-CN" sz="2400" dirty="0">
                <a:sym typeface="Symbol" pitchFamily="18" charset="2"/>
              </a:rPr>
              <a:t>E[G]</a:t>
            </a:r>
          </a:p>
          <a:p>
            <a:r>
              <a:rPr lang="en-US" altLang="zh-CN" sz="2400" dirty="0">
                <a:sym typeface="Symbol" pitchFamily="18" charset="2"/>
              </a:rPr>
              <a:t>        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do</a:t>
            </a:r>
            <a:r>
              <a:rPr lang="en-US" altLang="zh-CN" sz="2400" dirty="0">
                <a:sym typeface="Symbol" pitchFamily="18" charset="2"/>
              </a:rPr>
              <a:t>  f[</a:t>
            </a:r>
            <a:r>
              <a:rPr lang="en-US" altLang="zh-CN" sz="2400" dirty="0" err="1">
                <a:sym typeface="Symbol" pitchFamily="18" charset="2"/>
              </a:rPr>
              <a:t>u,v</a:t>
            </a:r>
            <a:r>
              <a:rPr lang="en-US" altLang="zh-CN" sz="2400" dirty="0">
                <a:sym typeface="Symbol" pitchFamily="18" charset="2"/>
              </a:rPr>
              <a:t>]        0</a:t>
            </a:r>
          </a:p>
          <a:p>
            <a:r>
              <a:rPr lang="en-US" altLang="zh-CN" sz="2400" dirty="0">
                <a:sym typeface="Symbol" pitchFamily="18" charset="2"/>
              </a:rPr>
              <a:t>              f[</a:t>
            </a:r>
            <a:r>
              <a:rPr lang="en-US" altLang="zh-CN" sz="2400" dirty="0" err="1">
                <a:sym typeface="Symbol" pitchFamily="18" charset="2"/>
              </a:rPr>
              <a:t>v,u</a:t>
            </a:r>
            <a:r>
              <a:rPr lang="en-US" altLang="zh-CN" sz="2400" dirty="0">
                <a:sym typeface="Symbol" pitchFamily="18" charset="2"/>
              </a:rPr>
              <a:t>]        0</a:t>
            </a:r>
          </a:p>
          <a:p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while</a:t>
            </a:r>
            <a:r>
              <a:rPr lang="en-US" altLang="zh-CN" sz="2400" dirty="0">
                <a:sym typeface="Symbol" pitchFamily="18" charset="2"/>
              </a:rPr>
              <a:t> there exists a path p from s to t in the residual network </a:t>
            </a:r>
            <a:r>
              <a:rPr lang="en-US" altLang="zh-CN" sz="2400" dirty="0" err="1">
                <a:sym typeface="Symbol" pitchFamily="18" charset="2"/>
              </a:rPr>
              <a:t>G</a:t>
            </a:r>
            <a:r>
              <a:rPr lang="en-US" altLang="zh-CN" sz="2400" baseline="-25000" dirty="0" err="1">
                <a:sym typeface="Symbol" pitchFamily="18" charset="2"/>
              </a:rPr>
              <a:t>f</a:t>
            </a:r>
            <a:endParaRPr lang="en-US" altLang="zh-CN" sz="2400" dirty="0">
              <a:sym typeface="Symbol" pitchFamily="18" charset="2"/>
            </a:endParaRPr>
          </a:p>
          <a:p>
            <a:r>
              <a:rPr lang="en-US" altLang="zh-CN" sz="2400" dirty="0">
                <a:sym typeface="Symbol" pitchFamily="18" charset="2"/>
              </a:rPr>
              <a:t>        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do</a:t>
            </a:r>
            <a:r>
              <a:rPr lang="en-US" altLang="zh-CN" sz="2400" dirty="0">
                <a:sym typeface="Symbol" pitchFamily="18" charset="2"/>
              </a:rPr>
              <a:t> </a:t>
            </a:r>
            <a:r>
              <a:rPr lang="en-US" altLang="zh-CN" sz="2400" dirty="0" err="1">
                <a:sym typeface="Symbol" pitchFamily="18" charset="2"/>
              </a:rPr>
              <a:t>c</a:t>
            </a:r>
            <a:r>
              <a:rPr lang="en-US" altLang="zh-CN" sz="2400" baseline="-25000" dirty="0" err="1">
                <a:sym typeface="Symbol" pitchFamily="18" charset="2"/>
              </a:rPr>
              <a:t>f</a:t>
            </a:r>
            <a:r>
              <a:rPr lang="en-US" altLang="zh-CN" sz="2400" dirty="0">
                <a:sym typeface="Symbol" pitchFamily="18" charset="2"/>
              </a:rPr>
              <a:t>(p)       min{</a:t>
            </a:r>
            <a:r>
              <a:rPr lang="en-US" altLang="zh-CN" sz="2400" dirty="0" err="1">
                <a:sym typeface="Symbol" pitchFamily="18" charset="2"/>
              </a:rPr>
              <a:t>c</a:t>
            </a:r>
            <a:r>
              <a:rPr lang="en-US" altLang="zh-CN" sz="2400" baseline="-25000" dirty="0" err="1">
                <a:sym typeface="Symbol" pitchFamily="18" charset="2"/>
              </a:rPr>
              <a:t>f</a:t>
            </a:r>
            <a:r>
              <a:rPr lang="en-US" altLang="zh-CN" sz="2400" dirty="0">
                <a:sym typeface="Symbol" pitchFamily="18" charset="2"/>
              </a:rPr>
              <a:t>(</a:t>
            </a:r>
            <a:r>
              <a:rPr lang="en-US" altLang="zh-CN" sz="2400" dirty="0" err="1">
                <a:sym typeface="Symbol" pitchFamily="18" charset="2"/>
              </a:rPr>
              <a:t>u,v</a:t>
            </a:r>
            <a:r>
              <a:rPr lang="en-US" altLang="zh-CN" sz="2400" dirty="0">
                <a:sym typeface="Symbol" pitchFamily="18" charset="2"/>
              </a:rPr>
              <a:t>): (</a:t>
            </a:r>
            <a:r>
              <a:rPr lang="en-US" altLang="zh-CN" sz="2400" dirty="0" err="1">
                <a:sym typeface="Symbol" pitchFamily="18" charset="2"/>
              </a:rPr>
              <a:t>u,v</a:t>
            </a:r>
            <a:r>
              <a:rPr lang="en-US" altLang="zh-CN" sz="2400" dirty="0">
                <a:sym typeface="Symbol" pitchFamily="18" charset="2"/>
              </a:rPr>
              <a:t>) is in p}</a:t>
            </a:r>
          </a:p>
          <a:p>
            <a:r>
              <a:rPr lang="en-US" altLang="zh-CN" sz="2400" dirty="0">
                <a:sym typeface="Symbol" pitchFamily="18" charset="2"/>
              </a:rPr>
              <a:t>             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for</a:t>
            </a:r>
            <a:r>
              <a:rPr lang="en-US" altLang="zh-CN" sz="2400" dirty="0">
                <a:sym typeface="Symbol" pitchFamily="18" charset="2"/>
              </a:rPr>
              <a:t> each edge (</a:t>
            </a:r>
            <a:r>
              <a:rPr lang="en-US" altLang="zh-CN" sz="2400" dirty="0" err="1">
                <a:sym typeface="Symbol" pitchFamily="18" charset="2"/>
              </a:rPr>
              <a:t>u,v</a:t>
            </a:r>
            <a:r>
              <a:rPr lang="en-US" altLang="zh-CN" sz="2400" dirty="0">
                <a:sym typeface="Symbol" pitchFamily="18" charset="2"/>
              </a:rPr>
              <a:t>) in p</a:t>
            </a:r>
          </a:p>
          <a:p>
            <a:r>
              <a:rPr lang="en-US" altLang="zh-CN" sz="2400" dirty="0">
                <a:sym typeface="Symbol" pitchFamily="18" charset="2"/>
              </a:rPr>
              <a:t>                  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do</a:t>
            </a:r>
            <a:r>
              <a:rPr lang="en-US" altLang="zh-CN" sz="2400" dirty="0">
                <a:sym typeface="Symbol" pitchFamily="18" charset="2"/>
              </a:rPr>
              <a:t> f[</a:t>
            </a:r>
            <a:r>
              <a:rPr lang="en-US" altLang="zh-CN" sz="2400" dirty="0" err="1">
                <a:sym typeface="Symbol" pitchFamily="18" charset="2"/>
              </a:rPr>
              <a:t>u,v</a:t>
            </a:r>
            <a:r>
              <a:rPr lang="en-US" altLang="zh-CN" sz="2400" dirty="0">
                <a:sym typeface="Symbol" pitchFamily="18" charset="2"/>
              </a:rPr>
              <a:t>]       f[</a:t>
            </a:r>
            <a:r>
              <a:rPr lang="en-US" altLang="zh-CN" sz="2400" dirty="0" err="1">
                <a:sym typeface="Symbol" pitchFamily="18" charset="2"/>
              </a:rPr>
              <a:t>u,v</a:t>
            </a:r>
            <a:r>
              <a:rPr lang="en-US" altLang="zh-CN" sz="2400" dirty="0">
                <a:sym typeface="Symbol" pitchFamily="18" charset="2"/>
              </a:rPr>
              <a:t>]+</a:t>
            </a:r>
            <a:r>
              <a:rPr lang="en-US" altLang="zh-CN" sz="2400" dirty="0" err="1">
                <a:sym typeface="Symbol" pitchFamily="18" charset="2"/>
              </a:rPr>
              <a:t>c</a:t>
            </a:r>
            <a:r>
              <a:rPr lang="en-US" altLang="zh-CN" sz="2400" baseline="-25000" dirty="0" err="1">
                <a:sym typeface="Symbol" pitchFamily="18" charset="2"/>
              </a:rPr>
              <a:t>f</a:t>
            </a:r>
            <a:r>
              <a:rPr lang="en-US" altLang="zh-CN" sz="2400" dirty="0">
                <a:sym typeface="Symbol" pitchFamily="18" charset="2"/>
              </a:rPr>
              <a:t>(p)</a:t>
            </a:r>
          </a:p>
          <a:p>
            <a:r>
              <a:rPr lang="en-US" altLang="zh-CN" sz="2400" dirty="0">
                <a:sym typeface="Symbol" pitchFamily="18" charset="2"/>
              </a:rPr>
              <a:t>                       </a:t>
            </a:r>
            <a:endParaRPr lang="en-US" altLang="zh-CN" sz="2400" dirty="0"/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2483768" y="2564904"/>
          <a:ext cx="552450" cy="404813"/>
        </p:xfrm>
        <a:graphic>
          <a:graphicData uri="http://schemas.openxmlformats.org/presentationml/2006/ole">
            <p:oleObj spid="_x0000_s5122" name="公式" r:id="rId3" imgW="190440" imgH="139680" progId="">
              <p:embed/>
            </p:oleObj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2483768" y="2952179"/>
          <a:ext cx="552450" cy="404813"/>
        </p:xfrm>
        <a:graphic>
          <a:graphicData uri="http://schemas.openxmlformats.org/presentationml/2006/ole">
            <p:oleObj spid="_x0000_s5123" name="公式" r:id="rId4" imgW="190440" imgH="139680" progId="">
              <p:embed/>
            </p:oleObj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2267744" y="4221088"/>
          <a:ext cx="552450" cy="404813"/>
        </p:xfrm>
        <a:graphic>
          <a:graphicData uri="http://schemas.openxmlformats.org/presentationml/2006/ole">
            <p:oleObj spid="_x0000_s5124" name="公式" r:id="rId5" imgW="190440" imgH="139680" progId="">
              <p:embed/>
            </p:oleObj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3059832" y="5085184"/>
          <a:ext cx="552450" cy="404813"/>
        </p:xfrm>
        <a:graphic>
          <a:graphicData uri="http://schemas.openxmlformats.org/presentationml/2006/ole">
            <p:oleObj spid="_x0000_s5125" name="公式" r:id="rId6" imgW="190440" imgH="1396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pic>
        <p:nvPicPr>
          <p:cNvPr id="107523" name="Picture 3" descr="bellm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</p:spPr>
      </p:pic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533400" y="4800600"/>
            <a:ext cx="5715000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6553200" y="4953000"/>
            <a:ext cx="2286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check for negative cycles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4E54-41EA-4735-9BE8-5C0E41075655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Example: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execution of the basic Ford-Fulkerson algorithm.</a:t>
            </a:r>
          </a:p>
          <a:p>
            <a:r>
              <a:rPr lang="en-US" altLang="zh-CN" sz="2400"/>
              <a:t>(a)-(d) Successive iterations of the </a:t>
            </a:r>
            <a:r>
              <a:rPr lang="en-US" altLang="zh-CN" sz="2400">
                <a:solidFill>
                  <a:schemeClr val="accent2"/>
                </a:solidFill>
              </a:rPr>
              <a:t>while</a:t>
            </a:r>
            <a:r>
              <a:rPr lang="en-US" altLang="zh-CN" sz="2400"/>
              <a:t> loop: The left side of each part shows the residual network G</a:t>
            </a:r>
            <a:r>
              <a:rPr lang="en-US" altLang="zh-CN" sz="2400" baseline="-25000"/>
              <a:t>f</a:t>
            </a:r>
            <a:r>
              <a:rPr lang="en-US" altLang="zh-CN" sz="2400"/>
              <a:t> from line 4 with a shaded augmenting path p.The right side of each part shows the new flow f that results from adding f</a:t>
            </a:r>
            <a:r>
              <a:rPr lang="en-US" altLang="zh-CN" sz="2400" baseline="-25000"/>
              <a:t>p</a:t>
            </a:r>
            <a:r>
              <a:rPr lang="en-US" altLang="zh-CN" sz="2400"/>
              <a:t> to f.The residual network in (a) is the input network G.(e) The residual network at the last </a:t>
            </a:r>
            <a:r>
              <a:rPr lang="en-US" altLang="zh-CN" sz="2400">
                <a:solidFill>
                  <a:schemeClr val="accent2"/>
                </a:solidFill>
              </a:rPr>
              <a:t>while</a:t>
            </a:r>
            <a:r>
              <a:rPr lang="en-US" altLang="zh-CN" sz="2400"/>
              <a:t> loop test.It has no augmenting paths,and the flow f shown in (d) is therefore a maximum flow.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CDA0-FC84-4C07-B886-01C531BD9814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44071" name="Oval 39"/>
          <p:cNvSpPr>
            <a:spLocks noChangeArrowheads="1"/>
          </p:cNvSpPr>
          <p:nvPr/>
        </p:nvSpPr>
        <p:spPr bwMode="auto">
          <a:xfrm>
            <a:off x="381000" y="2786063"/>
            <a:ext cx="419100" cy="469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s</a:t>
            </a:r>
          </a:p>
        </p:txBody>
      </p:sp>
      <p:sp>
        <p:nvSpPr>
          <p:cNvPr id="44082" name="Line 50"/>
          <p:cNvSpPr>
            <a:spLocks noChangeShapeType="1"/>
          </p:cNvSpPr>
          <p:nvPr/>
        </p:nvSpPr>
        <p:spPr bwMode="auto">
          <a:xfrm flipV="1">
            <a:off x="3319463" y="3255963"/>
            <a:ext cx="839787" cy="561975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92" name="Text Box 60"/>
          <p:cNvSpPr txBox="1">
            <a:spLocks noChangeArrowheads="1"/>
          </p:cNvSpPr>
          <p:nvPr/>
        </p:nvSpPr>
        <p:spPr bwMode="auto">
          <a:xfrm>
            <a:off x="3581400" y="2286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20</a:t>
            </a:r>
          </a:p>
        </p:txBody>
      </p:sp>
      <p:sp>
        <p:nvSpPr>
          <p:cNvPr id="44094" name="Text Box 62"/>
          <p:cNvSpPr txBox="1">
            <a:spLocks noChangeArrowheads="1"/>
          </p:cNvSpPr>
          <p:nvPr/>
        </p:nvSpPr>
        <p:spPr bwMode="auto">
          <a:xfrm>
            <a:off x="3135313" y="28368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7</a:t>
            </a:r>
          </a:p>
        </p:txBody>
      </p: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685800" y="1905000"/>
            <a:ext cx="3810000" cy="2514600"/>
            <a:chOff x="432" y="1200"/>
            <a:chExt cx="2400" cy="1584"/>
          </a:xfrm>
        </p:grpSpPr>
        <p:sp>
          <p:nvSpPr>
            <p:cNvPr id="44069" name="Text Box 37"/>
            <p:cNvSpPr txBox="1">
              <a:spLocks noChangeArrowheads="1"/>
            </p:cNvSpPr>
            <p:nvPr/>
          </p:nvSpPr>
          <p:spPr bwMode="auto">
            <a:xfrm>
              <a:off x="1512" y="1902"/>
              <a:ext cx="3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9</a:t>
              </a:r>
            </a:p>
          </p:txBody>
        </p:sp>
        <p:sp>
          <p:nvSpPr>
            <p:cNvPr id="44072" name="Oval 40"/>
            <p:cNvSpPr>
              <a:spLocks noChangeArrowheads="1"/>
            </p:cNvSpPr>
            <p:nvPr/>
          </p:nvSpPr>
          <p:spPr bwMode="auto">
            <a:xfrm>
              <a:off x="1033" y="2287"/>
              <a:ext cx="265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2</a:t>
              </a:r>
              <a:endParaRPr lang="en-US" altLang="zh-CN" i="0"/>
            </a:p>
          </p:txBody>
        </p:sp>
        <p:sp>
          <p:nvSpPr>
            <p:cNvPr id="44073" name="Oval 41"/>
            <p:cNvSpPr>
              <a:spLocks noChangeArrowheads="1"/>
            </p:cNvSpPr>
            <p:nvPr/>
          </p:nvSpPr>
          <p:spPr bwMode="auto">
            <a:xfrm>
              <a:off x="1827" y="2287"/>
              <a:ext cx="264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4</a:t>
              </a:r>
              <a:endParaRPr lang="en-US" altLang="zh-CN" i="0"/>
            </a:p>
          </p:txBody>
        </p:sp>
        <p:sp>
          <p:nvSpPr>
            <p:cNvPr id="44074" name="Oval 42"/>
            <p:cNvSpPr>
              <a:spLocks noChangeArrowheads="1"/>
            </p:cNvSpPr>
            <p:nvPr/>
          </p:nvSpPr>
          <p:spPr bwMode="auto">
            <a:xfrm>
              <a:off x="2568" y="1814"/>
              <a:ext cx="264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t</a:t>
              </a:r>
            </a:p>
          </p:txBody>
        </p:sp>
        <p:sp>
          <p:nvSpPr>
            <p:cNvPr id="44075" name="Oval 43"/>
            <p:cNvSpPr>
              <a:spLocks noChangeArrowheads="1"/>
            </p:cNvSpPr>
            <p:nvPr/>
          </p:nvSpPr>
          <p:spPr bwMode="auto">
            <a:xfrm>
              <a:off x="1827" y="1341"/>
              <a:ext cx="264" cy="2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3</a:t>
              </a:r>
              <a:endParaRPr lang="en-US" altLang="zh-CN" i="0"/>
            </a:p>
          </p:txBody>
        </p:sp>
        <p:sp>
          <p:nvSpPr>
            <p:cNvPr id="44076" name="Oval 44"/>
            <p:cNvSpPr>
              <a:spLocks noChangeArrowheads="1"/>
            </p:cNvSpPr>
            <p:nvPr/>
          </p:nvSpPr>
          <p:spPr bwMode="auto">
            <a:xfrm>
              <a:off x="1033" y="1341"/>
              <a:ext cx="265" cy="2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1</a:t>
              </a:r>
              <a:endParaRPr lang="en-US" altLang="zh-CN" i="0"/>
            </a:p>
          </p:txBody>
        </p:sp>
        <p:sp>
          <p:nvSpPr>
            <p:cNvPr id="44077" name="Line 45"/>
            <p:cNvSpPr>
              <a:spLocks noChangeShapeType="1"/>
            </p:cNvSpPr>
            <p:nvPr/>
          </p:nvSpPr>
          <p:spPr bwMode="auto">
            <a:xfrm flipV="1">
              <a:off x="504" y="1577"/>
              <a:ext cx="529" cy="296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8" name="Line 46"/>
            <p:cNvSpPr>
              <a:spLocks noChangeShapeType="1"/>
            </p:cNvSpPr>
            <p:nvPr/>
          </p:nvSpPr>
          <p:spPr bwMode="auto">
            <a:xfrm>
              <a:off x="1298" y="1518"/>
              <a:ext cx="529" cy="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9" name="Line 47"/>
            <p:cNvSpPr>
              <a:spLocks noChangeShapeType="1"/>
            </p:cNvSpPr>
            <p:nvPr/>
          </p:nvSpPr>
          <p:spPr bwMode="auto">
            <a:xfrm>
              <a:off x="2039" y="1577"/>
              <a:ext cx="581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0" name="Line 48"/>
            <p:cNvSpPr>
              <a:spLocks noChangeShapeType="1"/>
            </p:cNvSpPr>
            <p:nvPr/>
          </p:nvSpPr>
          <p:spPr bwMode="auto">
            <a:xfrm>
              <a:off x="452" y="2051"/>
              <a:ext cx="581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1" name="Line 49"/>
            <p:cNvSpPr>
              <a:spLocks noChangeShapeType="1"/>
            </p:cNvSpPr>
            <p:nvPr/>
          </p:nvSpPr>
          <p:spPr bwMode="auto">
            <a:xfrm>
              <a:off x="1298" y="2405"/>
              <a:ext cx="529" cy="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3" name="Line 51"/>
            <p:cNvSpPr>
              <a:spLocks noChangeShapeType="1"/>
            </p:cNvSpPr>
            <p:nvPr/>
          </p:nvSpPr>
          <p:spPr bwMode="auto">
            <a:xfrm>
              <a:off x="1086" y="1636"/>
              <a:ext cx="0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4" name="Line 52"/>
            <p:cNvSpPr>
              <a:spLocks noChangeShapeType="1"/>
            </p:cNvSpPr>
            <p:nvPr/>
          </p:nvSpPr>
          <p:spPr bwMode="auto">
            <a:xfrm flipV="1">
              <a:off x="1245" y="1636"/>
              <a:ext cx="0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5" name="Line 53"/>
            <p:cNvSpPr>
              <a:spLocks noChangeShapeType="1"/>
            </p:cNvSpPr>
            <p:nvPr/>
          </p:nvSpPr>
          <p:spPr bwMode="auto">
            <a:xfrm flipV="1">
              <a:off x="1986" y="1636"/>
              <a:ext cx="0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6" name="Line 54"/>
            <p:cNvSpPr>
              <a:spLocks noChangeShapeType="1"/>
            </p:cNvSpPr>
            <p:nvPr/>
          </p:nvSpPr>
          <p:spPr bwMode="auto">
            <a:xfrm flipH="1">
              <a:off x="1298" y="1636"/>
              <a:ext cx="582" cy="651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7" name="Text Box 55"/>
            <p:cNvSpPr txBox="1">
              <a:spLocks noChangeArrowheads="1"/>
            </p:cNvSpPr>
            <p:nvPr/>
          </p:nvSpPr>
          <p:spPr bwMode="auto">
            <a:xfrm>
              <a:off x="480" y="144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16</a:t>
              </a:r>
            </a:p>
          </p:txBody>
        </p:sp>
        <p:sp>
          <p:nvSpPr>
            <p:cNvPr id="44088" name="Text Box 56"/>
            <p:cNvSpPr txBox="1">
              <a:spLocks noChangeArrowheads="1"/>
            </p:cNvSpPr>
            <p:nvPr/>
          </p:nvSpPr>
          <p:spPr bwMode="auto">
            <a:xfrm>
              <a:off x="432" y="216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13</a:t>
              </a:r>
            </a:p>
          </p:txBody>
        </p:sp>
        <p:sp>
          <p:nvSpPr>
            <p:cNvPr id="44089" name="Text Box 57"/>
            <p:cNvSpPr txBox="1">
              <a:spLocks noChangeArrowheads="1"/>
            </p:cNvSpPr>
            <p:nvPr/>
          </p:nvSpPr>
          <p:spPr bwMode="auto">
            <a:xfrm>
              <a:off x="1392" y="120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12</a:t>
              </a:r>
            </a:p>
          </p:txBody>
        </p:sp>
        <p:sp>
          <p:nvSpPr>
            <p:cNvPr id="44090" name="Text Box 58"/>
            <p:cNvSpPr txBox="1">
              <a:spLocks noChangeArrowheads="1"/>
            </p:cNvSpPr>
            <p:nvPr/>
          </p:nvSpPr>
          <p:spPr bwMode="auto">
            <a:xfrm>
              <a:off x="769" y="18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10</a:t>
              </a:r>
            </a:p>
          </p:txBody>
        </p:sp>
        <p:sp>
          <p:nvSpPr>
            <p:cNvPr id="44091" name="Text Box 59"/>
            <p:cNvSpPr txBox="1">
              <a:spLocks noChangeArrowheads="1"/>
            </p:cNvSpPr>
            <p:nvPr/>
          </p:nvSpPr>
          <p:spPr bwMode="auto">
            <a:xfrm>
              <a:off x="1248" y="182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44093" name="Text Box 61"/>
            <p:cNvSpPr txBox="1">
              <a:spLocks noChangeArrowheads="1"/>
            </p:cNvSpPr>
            <p:nvPr/>
          </p:nvSpPr>
          <p:spPr bwMode="auto">
            <a:xfrm>
              <a:off x="2256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44095" name="Text Box 63"/>
            <p:cNvSpPr txBox="1">
              <a:spLocks noChangeArrowheads="1"/>
            </p:cNvSpPr>
            <p:nvPr/>
          </p:nvSpPr>
          <p:spPr bwMode="auto">
            <a:xfrm>
              <a:off x="1344" y="24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14</a:t>
              </a:r>
            </a:p>
          </p:txBody>
        </p:sp>
      </p:grp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4648200" y="1905000"/>
            <a:ext cx="4114800" cy="2514600"/>
            <a:chOff x="2928" y="1200"/>
            <a:chExt cx="2592" cy="1584"/>
          </a:xfrm>
        </p:grpSpPr>
        <p:sp>
          <p:nvSpPr>
            <p:cNvPr id="44097" name="Text Box 65"/>
            <p:cNvSpPr txBox="1">
              <a:spLocks noChangeArrowheads="1"/>
            </p:cNvSpPr>
            <p:nvPr/>
          </p:nvSpPr>
          <p:spPr bwMode="auto">
            <a:xfrm>
              <a:off x="4200" y="1950"/>
              <a:ext cx="3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4/9</a:t>
              </a:r>
            </a:p>
          </p:txBody>
        </p:sp>
        <p:grpSp>
          <p:nvGrpSpPr>
            <p:cNvPr id="4" name="Group 92"/>
            <p:cNvGrpSpPr>
              <a:grpSpLocks/>
            </p:cNvGrpSpPr>
            <p:nvPr/>
          </p:nvGrpSpPr>
          <p:grpSpPr bwMode="auto">
            <a:xfrm>
              <a:off x="2928" y="1200"/>
              <a:ext cx="2592" cy="1584"/>
              <a:chOff x="2928" y="1200"/>
              <a:chExt cx="2592" cy="1584"/>
            </a:xfrm>
          </p:grpSpPr>
          <p:sp>
            <p:nvSpPr>
              <p:cNvPr id="44099" name="Oval 67"/>
              <p:cNvSpPr>
                <a:spLocks noChangeArrowheads="1"/>
              </p:cNvSpPr>
              <p:nvPr/>
            </p:nvSpPr>
            <p:spPr bwMode="auto">
              <a:xfrm>
                <a:off x="2928" y="1803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s</a:t>
                </a:r>
              </a:p>
            </p:txBody>
          </p:sp>
          <p:sp>
            <p:nvSpPr>
              <p:cNvPr id="44100" name="Oval 68"/>
              <p:cNvSpPr>
                <a:spLocks noChangeArrowheads="1"/>
              </p:cNvSpPr>
              <p:nvPr/>
            </p:nvSpPr>
            <p:spPr bwMode="auto">
              <a:xfrm>
                <a:off x="3721" y="2335"/>
                <a:ext cx="265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2</a:t>
                </a:r>
                <a:endParaRPr lang="en-US" altLang="zh-CN" i="0"/>
              </a:p>
            </p:txBody>
          </p:sp>
          <p:sp>
            <p:nvSpPr>
              <p:cNvPr id="44101" name="Oval 69"/>
              <p:cNvSpPr>
                <a:spLocks noChangeArrowheads="1"/>
              </p:cNvSpPr>
              <p:nvPr/>
            </p:nvSpPr>
            <p:spPr bwMode="auto">
              <a:xfrm>
                <a:off x="4515" y="2335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4</a:t>
                </a:r>
                <a:endParaRPr lang="en-US" altLang="zh-CN" i="0"/>
              </a:p>
            </p:txBody>
          </p:sp>
          <p:sp>
            <p:nvSpPr>
              <p:cNvPr id="44102" name="Oval 70"/>
              <p:cNvSpPr>
                <a:spLocks noChangeArrowheads="1"/>
              </p:cNvSpPr>
              <p:nvPr/>
            </p:nvSpPr>
            <p:spPr bwMode="auto">
              <a:xfrm>
                <a:off x="5256" y="1862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t</a:t>
                </a:r>
              </a:p>
            </p:txBody>
          </p:sp>
          <p:sp>
            <p:nvSpPr>
              <p:cNvPr id="44103" name="Oval 71"/>
              <p:cNvSpPr>
                <a:spLocks noChangeArrowheads="1"/>
              </p:cNvSpPr>
              <p:nvPr/>
            </p:nvSpPr>
            <p:spPr bwMode="auto">
              <a:xfrm>
                <a:off x="4515" y="1389"/>
                <a:ext cx="264" cy="2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3</a:t>
                </a:r>
                <a:endParaRPr lang="en-US" altLang="zh-CN" i="0"/>
              </a:p>
            </p:txBody>
          </p:sp>
          <p:sp>
            <p:nvSpPr>
              <p:cNvPr id="44104" name="Oval 72"/>
              <p:cNvSpPr>
                <a:spLocks noChangeArrowheads="1"/>
              </p:cNvSpPr>
              <p:nvPr/>
            </p:nvSpPr>
            <p:spPr bwMode="auto">
              <a:xfrm>
                <a:off x="3721" y="1389"/>
                <a:ext cx="265" cy="2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1</a:t>
                </a:r>
                <a:endParaRPr lang="en-US" altLang="zh-CN" i="0"/>
              </a:p>
            </p:txBody>
          </p:sp>
          <p:sp>
            <p:nvSpPr>
              <p:cNvPr id="44105" name="Line 73"/>
              <p:cNvSpPr>
                <a:spLocks noChangeShapeType="1"/>
              </p:cNvSpPr>
              <p:nvPr/>
            </p:nvSpPr>
            <p:spPr bwMode="auto">
              <a:xfrm flipV="1">
                <a:off x="3192" y="1625"/>
                <a:ext cx="529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06" name="Line 74"/>
              <p:cNvSpPr>
                <a:spLocks noChangeShapeType="1"/>
              </p:cNvSpPr>
              <p:nvPr/>
            </p:nvSpPr>
            <p:spPr bwMode="auto">
              <a:xfrm>
                <a:off x="3984" y="1584"/>
                <a:ext cx="5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07" name="Line 75"/>
              <p:cNvSpPr>
                <a:spLocks noChangeShapeType="1"/>
              </p:cNvSpPr>
              <p:nvPr/>
            </p:nvSpPr>
            <p:spPr bwMode="auto">
              <a:xfrm>
                <a:off x="4727" y="1625"/>
                <a:ext cx="581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08" name="Line 76"/>
              <p:cNvSpPr>
                <a:spLocks noChangeShapeType="1"/>
              </p:cNvSpPr>
              <p:nvPr/>
            </p:nvSpPr>
            <p:spPr bwMode="auto">
              <a:xfrm>
                <a:off x="3140" y="2099"/>
                <a:ext cx="581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09" name="Line 77"/>
              <p:cNvSpPr>
                <a:spLocks noChangeShapeType="1"/>
              </p:cNvSpPr>
              <p:nvPr/>
            </p:nvSpPr>
            <p:spPr bwMode="auto">
              <a:xfrm>
                <a:off x="3986" y="2453"/>
                <a:ext cx="5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10" name="Line 78"/>
              <p:cNvSpPr>
                <a:spLocks noChangeShapeType="1"/>
              </p:cNvSpPr>
              <p:nvPr/>
            </p:nvSpPr>
            <p:spPr bwMode="auto">
              <a:xfrm flipV="1">
                <a:off x="4779" y="2099"/>
                <a:ext cx="529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11" name="Line 79"/>
              <p:cNvSpPr>
                <a:spLocks noChangeShapeType="1"/>
              </p:cNvSpPr>
              <p:nvPr/>
            </p:nvSpPr>
            <p:spPr bwMode="auto">
              <a:xfrm>
                <a:off x="3774" y="1684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12" name="Line 80"/>
              <p:cNvSpPr>
                <a:spLocks noChangeShapeType="1"/>
              </p:cNvSpPr>
              <p:nvPr/>
            </p:nvSpPr>
            <p:spPr bwMode="auto">
              <a:xfrm flipV="1">
                <a:off x="3933" y="1684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13" name="Line 81"/>
              <p:cNvSpPr>
                <a:spLocks noChangeShapeType="1"/>
              </p:cNvSpPr>
              <p:nvPr/>
            </p:nvSpPr>
            <p:spPr bwMode="auto">
              <a:xfrm flipV="1">
                <a:off x="4674" y="1684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14" name="Line 82"/>
              <p:cNvSpPr>
                <a:spLocks noChangeShapeType="1"/>
              </p:cNvSpPr>
              <p:nvPr/>
            </p:nvSpPr>
            <p:spPr bwMode="auto">
              <a:xfrm flipH="1">
                <a:off x="3986" y="1684"/>
                <a:ext cx="582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15" name="Text Box 83"/>
              <p:cNvSpPr txBox="1">
                <a:spLocks noChangeArrowheads="1"/>
              </p:cNvSpPr>
              <p:nvPr/>
            </p:nvSpPr>
            <p:spPr bwMode="auto">
              <a:xfrm>
                <a:off x="3120" y="1440"/>
                <a:ext cx="4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4/16</a:t>
                </a:r>
              </a:p>
            </p:txBody>
          </p:sp>
          <p:sp>
            <p:nvSpPr>
              <p:cNvPr id="44116" name="Text Box 84"/>
              <p:cNvSpPr txBox="1">
                <a:spLocks noChangeArrowheads="1"/>
              </p:cNvSpPr>
              <p:nvPr/>
            </p:nvSpPr>
            <p:spPr bwMode="auto">
              <a:xfrm>
                <a:off x="3168" y="2208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13</a:t>
                </a:r>
              </a:p>
            </p:txBody>
          </p:sp>
          <p:sp>
            <p:nvSpPr>
              <p:cNvPr id="44117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200"/>
                <a:ext cx="4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4/12</a:t>
                </a:r>
              </a:p>
            </p:txBody>
          </p:sp>
          <p:sp>
            <p:nvSpPr>
              <p:cNvPr id="44118" name="Text Box 86"/>
              <p:cNvSpPr txBox="1">
                <a:spLocks noChangeArrowheads="1"/>
              </p:cNvSpPr>
              <p:nvPr/>
            </p:nvSpPr>
            <p:spPr bwMode="auto">
              <a:xfrm>
                <a:off x="3457" y="1862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10</a:t>
                </a:r>
              </a:p>
            </p:txBody>
          </p:sp>
          <p:sp>
            <p:nvSpPr>
              <p:cNvPr id="44119" name="Text Box 87"/>
              <p:cNvSpPr txBox="1">
                <a:spLocks noChangeArrowheads="1"/>
              </p:cNvSpPr>
              <p:nvPr/>
            </p:nvSpPr>
            <p:spPr bwMode="auto">
              <a:xfrm>
                <a:off x="3888" y="187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</a:t>
                </a:r>
              </a:p>
            </p:txBody>
          </p:sp>
          <p:sp>
            <p:nvSpPr>
              <p:cNvPr id="44120" name="Text Box 88"/>
              <p:cNvSpPr txBox="1">
                <a:spLocks noChangeArrowheads="1"/>
              </p:cNvSpPr>
              <p:nvPr/>
            </p:nvSpPr>
            <p:spPr bwMode="auto">
              <a:xfrm>
                <a:off x="4885" y="1448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20</a:t>
                </a:r>
              </a:p>
            </p:txBody>
          </p:sp>
          <p:sp>
            <p:nvSpPr>
              <p:cNvPr id="44121" name="Text Box 89"/>
              <p:cNvSpPr txBox="1">
                <a:spLocks noChangeArrowheads="1"/>
              </p:cNvSpPr>
              <p:nvPr/>
            </p:nvSpPr>
            <p:spPr bwMode="auto">
              <a:xfrm>
                <a:off x="4938" y="2216"/>
                <a:ext cx="3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4/4</a:t>
                </a:r>
              </a:p>
            </p:txBody>
          </p:sp>
          <p:sp>
            <p:nvSpPr>
              <p:cNvPr id="44122" name="Text Box 90"/>
              <p:cNvSpPr txBox="1">
                <a:spLocks noChangeArrowheads="1"/>
              </p:cNvSpPr>
              <p:nvPr/>
            </p:nvSpPr>
            <p:spPr bwMode="auto">
              <a:xfrm>
                <a:off x="4663" y="1835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7</a:t>
                </a:r>
              </a:p>
            </p:txBody>
          </p:sp>
          <p:sp>
            <p:nvSpPr>
              <p:cNvPr id="44123" name="Text Box 91"/>
              <p:cNvSpPr txBox="1">
                <a:spLocks noChangeArrowheads="1"/>
              </p:cNvSpPr>
              <p:nvPr/>
            </p:nvSpPr>
            <p:spPr bwMode="auto">
              <a:xfrm>
                <a:off x="4032" y="2496"/>
                <a:ext cx="4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4/14</a:t>
                </a:r>
              </a:p>
            </p:txBody>
          </p:sp>
        </p:grpSp>
      </p:grpSp>
      <p:sp>
        <p:nvSpPr>
          <p:cNvPr id="44126" name="Text Box 94"/>
          <p:cNvSpPr txBox="1">
            <a:spLocks noChangeArrowheads="1"/>
          </p:cNvSpPr>
          <p:nvPr/>
        </p:nvSpPr>
        <p:spPr bwMode="auto">
          <a:xfrm>
            <a:off x="4191000" y="5181600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(a)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080-6C5B-4CA1-9ED5-6A308BC3698A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2514600" y="3048000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/>
              <a:t>5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457200" y="2709863"/>
            <a:ext cx="419100" cy="469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s</a:t>
            </a:r>
          </a:p>
        </p:txBody>
      </p:sp>
      <p:sp>
        <p:nvSpPr>
          <p:cNvPr id="45086" name="Line 30"/>
          <p:cNvSpPr>
            <a:spLocks noChangeShapeType="1"/>
          </p:cNvSpPr>
          <p:nvPr/>
        </p:nvSpPr>
        <p:spPr bwMode="auto">
          <a:xfrm flipH="1">
            <a:off x="9906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793750" y="1676400"/>
            <a:ext cx="3778250" cy="2667000"/>
            <a:chOff x="500" y="1056"/>
            <a:chExt cx="2380" cy="1680"/>
          </a:xfrm>
        </p:grpSpPr>
        <p:sp>
          <p:nvSpPr>
            <p:cNvPr id="45062" name="Oval 6"/>
            <p:cNvSpPr>
              <a:spLocks noChangeArrowheads="1"/>
            </p:cNvSpPr>
            <p:nvPr/>
          </p:nvSpPr>
          <p:spPr bwMode="auto">
            <a:xfrm>
              <a:off x="1081" y="2239"/>
              <a:ext cx="265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2</a:t>
              </a:r>
              <a:endParaRPr lang="en-US" altLang="zh-CN" i="0"/>
            </a:p>
          </p:txBody>
        </p:sp>
        <p:sp>
          <p:nvSpPr>
            <p:cNvPr id="45063" name="Oval 7"/>
            <p:cNvSpPr>
              <a:spLocks noChangeArrowheads="1"/>
            </p:cNvSpPr>
            <p:nvPr/>
          </p:nvSpPr>
          <p:spPr bwMode="auto">
            <a:xfrm>
              <a:off x="1875" y="2239"/>
              <a:ext cx="264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4</a:t>
              </a:r>
              <a:endParaRPr lang="en-US" altLang="zh-CN" i="0"/>
            </a:p>
          </p:txBody>
        </p:sp>
        <p:sp>
          <p:nvSpPr>
            <p:cNvPr id="45064" name="Oval 8"/>
            <p:cNvSpPr>
              <a:spLocks noChangeArrowheads="1"/>
            </p:cNvSpPr>
            <p:nvPr/>
          </p:nvSpPr>
          <p:spPr bwMode="auto">
            <a:xfrm>
              <a:off x="2616" y="1766"/>
              <a:ext cx="264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t</a:t>
              </a:r>
            </a:p>
          </p:txBody>
        </p:sp>
        <p:sp>
          <p:nvSpPr>
            <p:cNvPr id="45065" name="Oval 9"/>
            <p:cNvSpPr>
              <a:spLocks noChangeArrowheads="1"/>
            </p:cNvSpPr>
            <p:nvPr/>
          </p:nvSpPr>
          <p:spPr bwMode="auto">
            <a:xfrm>
              <a:off x="1875" y="1293"/>
              <a:ext cx="264" cy="2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3</a:t>
              </a:r>
              <a:endParaRPr lang="en-US" altLang="zh-CN" i="0"/>
            </a:p>
          </p:txBody>
        </p:sp>
        <p:sp>
          <p:nvSpPr>
            <p:cNvPr id="45066" name="Oval 10"/>
            <p:cNvSpPr>
              <a:spLocks noChangeArrowheads="1"/>
            </p:cNvSpPr>
            <p:nvPr/>
          </p:nvSpPr>
          <p:spPr bwMode="auto">
            <a:xfrm>
              <a:off x="1081" y="1293"/>
              <a:ext cx="265" cy="2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1</a:t>
              </a:r>
              <a:endParaRPr lang="en-US" altLang="zh-CN" i="0"/>
            </a:p>
          </p:txBody>
        </p:sp>
        <p:sp>
          <p:nvSpPr>
            <p:cNvPr id="45067" name="Line 11"/>
            <p:cNvSpPr>
              <a:spLocks noChangeShapeType="1"/>
            </p:cNvSpPr>
            <p:nvPr/>
          </p:nvSpPr>
          <p:spPr bwMode="auto">
            <a:xfrm flipV="1">
              <a:off x="528" y="1392"/>
              <a:ext cx="529" cy="296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8" name="Line 12"/>
            <p:cNvSpPr>
              <a:spLocks noChangeShapeType="1"/>
            </p:cNvSpPr>
            <p:nvPr/>
          </p:nvSpPr>
          <p:spPr bwMode="auto">
            <a:xfrm>
              <a:off x="1344" y="1344"/>
              <a:ext cx="5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9" name="Line 13"/>
            <p:cNvSpPr>
              <a:spLocks noChangeShapeType="1"/>
            </p:cNvSpPr>
            <p:nvPr/>
          </p:nvSpPr>
          <p:spPr bwMode="auto">
            <a:xfrm>
              <a:off x="2087" y="1529"/>
              <a:ext cx="581" cy="296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0" name="Line 14"/>
            <p:cNvSpPr>
              <a:spLocks noChangeShapeType="1"/>
            </p:cNvSpPr>
            <p:nvPr/>
          </p:nvSpPr>
          <p:spPr bwMode="auto">
            <a:xfrm>
              <a:off x="500" y="2003"/>
              <a:ext cx="581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1" name="Line 15"/>
            <p:cNvSpPr>
              <a:spLocks noChangeShapeType="1"/>
            </p:cNvSpPr>
            <p:nvPr/>
          </p:nvSpPr>
          <p:spPr bwMode="auto">
            <a:xfrm>
              <a:off x="1346" y="2357"/>
              <a:ext cx="529" cy="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3" name="Line 17"/>
            <p:cNvSpPr>
              <a:spLocks noChangeShapeType="1"/>
            </p:cNvSpPr>
            <p:nvPr/>
          </p:nvSpPr>
          <p:spPr bwMode="auto">
            <a:xfrm>
              <a:off x="1134" y="1588"/>
              <a:ext cx="0" cy="651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4" name="Line 18"/>
            <p:cNvSpPr>
              <a:spLocks noChangeShapeType="1"/>
            </p:cNvSpPr>
            <p:nvPr/>
          </p:nvSpPr>
          <p:spPr bwMode="auto">
            <a:xfrm flipV="1">
              <a:off x="1248" y="1584"/>
              <a:ext cx="0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5" name="Line 19"/>
            <p:cNvSpPr>
              <a:spLocks noChangeShapeType="1"/>
            </p:cNvSpPr>
            <p:nvPr/>
          </p:nvSpPr>
          <p:spPr bwMode="auto">
            <a:xfrm flipV="1">
              <a:off x="2034" y="1588"/>
              <a:ext cx="0" cy="651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6" name="Line 20"/>
            <p:cNvSpPr>
              <a:spLocks noChangeShapeType="1"/>
            </p:cNvSpPr>
            <p:nvPr/>
          </p:nvSpPr>
          <p:spPr bwMode="auto">
            <a:xfrm flipH="1">
              <a:off x="1344" y="1680"/>
              <a:ext cx="582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7" name="Text Box 21"/>
            <p:cNvSpPr txBox="1">
              <a:spLocks noChangeArrowheads="1"/>
            </p:cNvSpPr>
            <p:nvPr/>
          </p:nvSpPr>
          <p:spPr bwMode="auto">
            <a:xfrm>
              <a:off x="576" y="124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12</a:t>
              </a:r>
            </a:p>
          </p:txBody>
        </p:sp>
        <p:sp>
          <p:nvSpPr>
            <p:cNvPr id="45078" name="Text Box 22"/>
            <p:cNvSpPr txBox="1">
              <a:spLocks noChangeArrowheads="1"/>
            </p:cNvSpPr>
            <p:nvPr/>
          </p:nvSpPr>
          <p:spPr bwMode="auto">
            <a:xfrm>
              <a:off x="528" y="211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13</a:t>
              </a:r>
            </a:p>
          </p:txBody>
        </p:sp>
        <p:sp>
          <p:nvSpPr>
            <p:cNvPr id="45079" name="Text Box 23"/>
            <p:cNvSpPr txBox="1">
              <a:spLocks noChangeArrowheads="1"/>
            </p:cNvSpPr>
            <p:nvPr/>
          </p:nvSpPr>
          <p:spPr bwMode="auto">
            <a:xfrm>
              <a:off x="1488" y="10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8</a:t>
              </a:r>
            </a:p>
          </p:txBody>
        </p:sp>
        <p:sp>
          <p:nvSpPr>
            <p:cNvPr id="45080" name="Text Box 24"/>
            <p:cNvSpPr txBox="1">
              <a:spLocks noChangeArrowheads="1"/>
            </p:cNvSpPr>
            <p:nvPr/>
          </p:nvSpPr>
          <p:spPr bwMode="auto">
            <a:xfrm>
              <a:off x="817" y="176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10</a:t>
              </a:r>
            </a:p>
          </p:txBody>
        </p:sp>
        <p:sp>
          <p:nvSpPr>
            <p:cNvPr id="45081" name="Text Box 25"/>
            <p:cNvSpPr txBox="1">
              <a:spLocks noChangeArrowheads="1"/>
            </p:cNvSpPr>
            <p:nvPr/>
          </p:nvSpPr>
          <p:spPr bwMode="auto">
            <a:xfrm>
              <a:off x="1200" y="17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45082" name="Text Box 26"/>
            <p:cNvSpPr txBox="1">
              <a:spLocks noChangeArrowheads="1"/>
            </p:cNvSpPr>
            <p:nvPr/>
          </p:nvSpPr>
          <p:spPr bwMode="auto">
            <a:xfrm>
              <a:off x="2256" y="139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20</a:t>
              </a:r>
            </a:p>
          </p:txBody>
        </p:sp>
        <p:sp>
          <p:nvSpPr>
            <p:cNvPr id="45083" name="Text Box 27"/>
            <p:cNvSpPr txBox="1">
              <a:spLocks noChangeArrowheads="1"/>
            </p:cNvSpPr>
            <p:nvPr/>
          </p:nvSpPr>
          <p:spPr bwMode="auto">
            <a:xfrm>
              <a:off x="2298" y="21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45084" name="Text Box 28"/>
            <p:cNvSpPr txBox="1">
              <a:spLocks noChangeArrowheads="1"/>
            </p:cNvSpPr>
            <p:nvPr/>
          </p:nvSpPr>
          <p:spPr bwMode="auto">
            <a:xfrm>
              <a:off x="2064" y="182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7</a:t>
              </a:r>
            </a:p>
          </p:txBody>
        </p:sp>
        <p:sp>
          <p:nvSpPr>
            <p:cNvPr id="45085" name="Text Box 29"/>
            <p:cNvSpPr txBox="1">
              <a:spLocks noChangeArrowheads="1"/>
            </p:cNvSpPr>
            <p:nvPr/>
          </p:nvSpPr>
          <p:spPr bwMode="auto">
            <a:xfrm>
              <a:off x="1536" y="24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45087" name="Text Box 31"/>
            <p:cNvSpPr txBox="1">
              <a:spLocks noChangeArrowheads="1"/>
            </p:cNvSpPr>
            <p:nvPr/>
          </p:nvSpPr>
          <p:spPr bwMode="auto">
            <a:xfrm>
              <a:off x="720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45088" name="Line 32"/>
            <p:cNvSpPr>
              <a:spLocks noChangeShapeType="1"/>
            </p:cNvSpPr>
            <p:nvPr/>
          </p:nvSpPr>
          <p:spPr bwMode="auto">
            <a:xfrm flipH="1">
              <a:off x="1392" y="14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9" name="Text Box 33"/>
            <p:cNvSpPr txBox="1">
              <a:spLocks noChangeArrowheads="1"/>
            </p:cNvSpPr>
            <p:nvPr/>
          </p:nvSpPr>
          <p:spPr bwMode="auto">
            <a:xfrm>
              <a:off x="1536" y="14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45090" name="Line 34"/>
            <p:cNvSpPr>
              <a:spLocks noChangeShapeType="1"/>
            </p:cNvSpPr>
            <p:nvPr/>
          </p:nvSpPr>
          <p:spPr bwMode="auto">
            <a:xfrm flipV="1">
              <a:off x="1296" y="1584"/>
              <a:ext cx="62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1" name="Text Box 35"/>
            <p:cNvSpPr txBox="1">
              <a:spLocks noChangeArrowheads="1"/>
            </p:cNvSpPr>
            <p:nvPr/>
          </p:nvSpPr>
          <p:spPr bwMode="auto">
            <a:xfrm>
              <a:off x="1478" y="170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45092" name="Line 36"/>
            <p:cNvSpPr>
              <a:spLocks noChangeShapeType="1"/>
            </p:cNvSpPr>
            <p:nvPr/>
          </p:nvSpPr>
          <p:spPr bwMode="auto">
            <a:xfrm flipH="1">
              <a:off x="1344" y="24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3" name="Text Box 37"/>
            <p:cNvSpPr txBox="1">
              <a:spLocks noChangeArrowheads="1"/>
            </p:cNvSpPr>
            <p:nvPr/>
          </p:nvSpPr>
          <p:spPr bwMode="auto">
            <a:xfrm>
              <a:off x="1536" y="211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10</a:t>
              </a:r>
            </a:p>
          </p:txBody>
        </p:sp>
        <p:sp>
          <p:nvSpPr>
            <p:cNvPr id="45094" name="Line 38"/>
            <p:cNvSpPr>
              <a:spLocks noChangeShapeType="1"/>
            </p:cNvSpPr>
            <p:nvPr/>
          </p:nvSpPr>
          <p:spPr bwMode="auto">
            <a:xfrm flipH="1">
              <a:off x="2160" y="1968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9"/>
          <p:cNvGrpSpPr>
            <a:grpSpLocks/>
          </p:cNvGrpSpPr>
          <p:nvPr/>
        </p:nvGrpSpPr>
        <p:grpSpPr bwMode="auto">
          <a:xfrm>
            <a:off x="4648200" y="1905000"/>
            <a:ext cx="4114800" cy="2465388"/>
            <a:chOff x="2928" y="1200"/>
            <a:chExt cx="2592" cy="1553"/>
          </a:xfrm>
        </p:grpSpPr>
        <p:sp>
          <p:nvSpPr>
            <p:cNvPr id="45096" name="Text Box 40"/>
            <p:cNvSpPr txBox="1">
              <a:spLocks noChangeArrowheads="1"/>
            </p:cNvSpPr>
            <p:nvPr/>
          </p:nvSpPr>
          <p:spPr bwMode="auto">
            <a:xfrm>
              <a:off x="4200" y="1902"/>
              <a:ext cx="3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4/9</a:t>
              </a:r>
            </a:p>
          </p:txBody>
        </p:sp>
        <p:grpSp>
          <p:nvGrpSpPr>
            <p:cNvPr id="4" name="Group 68"/>
            <p:cNvGrpSpPr>
              <a:grpSpLocks/>
            </p:cNvGrpSpPr>
            <p:nvPr/>
          </p:nvGrpSpPr>
          <p:grpSpPr bwMode="auto">
            <a:xfrm>
              <a:off x="2928" y="1200"/>
              <a:ext cx="2592" cy="1553"/>
              <a:chOff x="2928" y="1200"/>
              <a:chExt cx="2592" cy="1553"/>
            </a:xfrm>
          </p:grpSpPr>
          <p:sp>
            <p:nvSpPr>
              <p:cNvPr id="45098" name="Oval 42"/>
              <p:cNvSpPr>
                <a:spLocks noChangeArrowheads="1"/>
              </p:cNvSpPr>
              <p:nvPr/>
            </p:nvSpPr>
            <p:spPr bwMode="auto">
              <a:xfrm>
                <a:off x="2928" y="1755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s</a:t>
                </a:r>
              </a:p>
            </p:txBody>
          </p:sp>
          <p:sp>
            <p:nvSpPr>
              <p:cNvPr id="45099" name="Oval 43"/>
              <p:cNvSpPr>
                <a:spLocks noChangeArrowheads="1"/>
              </p:cNvSpPr>
              <p:nvPr/>
            </p:nvSpPr>
            <p:spPr bwMode="auto">
              <a:xfrm>
                <a:off x="3721" y="2287"/>
                <a:ext cx="265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2</a:t>
                </a:r>
                <a:endParaRPr lang="en-US" altLang="zh-CN" i="0"/>
              </a:p>
            </p:txBody>
          </p:sp>
          <p:sp>
            <p:nvSpPr>
              <p:cNvPr id="45100" name="Oval 44"/>
              <p:cNvSpPr>
                <a:spLocks noChangeArrowheads="1"/>
              </p:cNvSpPr>
              <p:nvPr/>
            </p:nvSpPr>
            <p:spPr bwMode="auto">
              <a:xfrm>
                <a:off x="4515" y="2287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4</a:t>
                </a:r>
                <a:endParaRPr lang="en-US" altLang="zh-CN" i="0"/>
              </a:p>
            </p:txBody>
          </p:sp>
          <p:sp>
            <p:nvSpPr>
              <p:cNvPr id="45101" name="Oval 45"/>
              <p:cNvSpPr>
                <a:spLocks noChangeArrowheads="1"/>
              </p:cNvSpPr>
              <p:nvPr/>
            </p:nvSpPr>
            <p:spPr bwMode="auto">
              <a:xfrm>
                <a:off x="5256" y="1814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t</a:t>
                </a:r>
              </a:p>
            </p:txBody>
          </p:sp>
          <p:sp>
            <p:nvSpPr>
              <p:cNvPr id="45102" name="Oval 46"/>
              <p:cNvSpPr>
                <a:spLocks noChangeArrowheads="1"/>
              </p:cNvSpPr>
              <p:nvPr/>
            </p:nvSpPr>
            <p:spPr bwMode="auto">
              <a:xfrm>
                <a:off x="4515" y="1341"/>
                <a:ext cx="264" cy="2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3</a:t>
                </a:r>
                <a:endParaRPr lang="en-US" altLang="zh-CN" i="0"/>
              </a:p>
            </p:txBody>
          </p:sp>
          <p:sp>
            <p:nvSpPr>
              <p:cNvPr id="45103" name="Oval 47"/>
              <p:cNvSpPr>
                <a:spLocks noChangeArrowheads="1"/>
              </p:cNvSpPr>
              <p:nvPr/>
            </p:nvSpPr>
            <p:spPr bwMode="auto">
              <a:xfrm>
                <a:off x="3721" y="1341"/>
                <a:ext cx="265" cy="2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1</a:t>
                </a:r>
                <a:endParaRPr lang="en-US" altLang="zh-CN" i="0"/>
              </a:p>
            </p:txBody>
          </p:sp>
          <p:sp>
            <p:nvSpPr>
              <p:cNvPr id="45104" name="Line 48"/>
              <p:cNvSpPr>
                <a:spLocks noChangeShapeType="1"/>
              </p:cNvSpPr>
              <p:nvPr/>
            </p:nvSpPr>
            <p:spPr bwMode="auto">
              <a:xfrm flipV="1">
                <a:off x="3192" y="1577"/>
                <a:ext cx="529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5" name="Line 49"/>
              <p:cNvSpPr>
                <a:spLocks noChangeShapeType="1"/>
              </p:cNvSpPr>
              <p:nvPr/>
            </p:nvSpPr>
            <p:spPr bwMode="auto">
              <a:xfrm>
                <a:off x="3986" y="1518"/>
                <a:ext cx="5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6" name="Line 50"/>
              <p:cNvSpPr>
                <a:spLocks noChangeShapeType="1"/>
              </p:cNvSpPr>
              <p:nvPr/>
            </p:nvSpPr>
            <p:spPr bwMode="auto">
              <a:xfrm>
                <a:off x="4727" y="1577"/>
                <a:ext cx="581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7" name="Line 51"/>
              <p:cNvSpPr>
                <a:spLocks noChangeShapeType="1"/>
              </p:cNvSpPr>
              <p:nvPr/>
            </p:nvSpPr>
            <p:spPr bwMode="auto">
              <a:xfrm>
                <a:off x="3140" y="2051"/>
                <a:ext cx="581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8" name="Line 52"/>
              <p:cNvSpPr>
                <a:spLocks noChangeShapeType="1"/>
              </p:cNvSpPr>
              <p:nvPr/>
            </p:nvSpPr>
            <p:spPr bwMode="auto">
              <a:xfrm>
                <a:off x="3986" y="2405"/>
                <a:ext cx="5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9" name="Line 53"/>
              <p:cNvSpPr>
                <a:spLocks noChangeShapeType="1"/>
              </p:cNvSpPr>
              <p:nvPr/>
            </p:nvSpPr>
            <p:spPr bwMode="auto">
              <a:xfrm flipV="1">
                <a:off x="4779" y="2051"/>
                <a:ext cx="529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0" name="Line 54"/>
              <p:cNvSpPr>
                <a:spLocks noChangeShapeType="1"/>
              </p:cNvSpPr>
              <p:nvPr/>
            </p:nvSpPr>
            <p:spPr bwMode="auto">
              <a:xfrm>
                <a:off x="3774" y="1636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1" name="Line 55"/>
              <p:cNvSpPr>
                <a:spLocks noChangeShapeType="1"/>
              </p:cNvSpPr>
              <p:nvPr/>
            </p:nvSpPr>
            <p:spPr bwMode="auto">
              <a:xfrm flipV="1">
                <a:off x="3933" y="1636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2" name="Line 56"/>
              <p:cNvSpPr>
                <a:spLocks noChangeShapeType="1"/>
              </p:cNvSpPr>
              <p:nvPr/>
            </p:nvSpPr>
            <p:spPr bwMode="auto">
              <a:xfrm flipV="1">
                <a:off x="4674" y="1636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3" name="Line 57"/>
              <p:cNvSpPr>
                <a:spLocks noChangeShapeType="1"/>
              </p:cNvSpPr>
              <p:nvPr/>
            </p:nvSpPr>
            <p:spPr bwMode="auto">
              <a:xfrm flipH="1">
                <a:off x="3986" y="1636"/>
                <a:ext cx="582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4" name="Text Box 58"/>
              <p:cNvSpPr txBox="1">
                <a:spLocks noChangeArrowheads="1"/>
              </p:cNvSpPr>
              <p:nvPr/>
            </p:nvSpPr>
            <p:spPr bwMode="auto">
              <a:xfrm>
                <a:off x="3072" y="1488"/>
                <a:ext cx="5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11/16</a:t>
                </a:r>
              </a:p>
            </p:txBody>
          </p:sp>
          <p:sp>
            <p:nvSpPr>
              <p:cNvPr id="45115" name="Text Box 59"/>
              <p:cNvSpPr txBox="1">
                <a:spLocks noChangeArrowheads="1"/>
              </p:cNvSpPr>
              <p:nvPr/>
            </p:nvSpPr>
            <p:spPr bwMode="auto">
              <a:xfrm>
                <a:off x="3168" y="2160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13</a:t>
                </a:r>
              </a:p>
            </p:txBody>
          </p:sp>
          <p:sp>
            <p:nvSpPr>
              <p:cNvPr id="45116" name="Text Box 60"/>
              <p:cNvSpPr txBox="1">
                <a:spLocks noChangeArrowheads="1"/>
              </p:cNvSpPr>
              <p:nvPr/>
            </p:nvSpPr>
            <p:spPr bwMode="auto">
              <a:xfrm>
                <a:off x="4032" y="1200"/>
                <a:ext cx="4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4/12</a:t>
                </a:r>
              </a:p>
            </p:txBody>
          </p:sp>
          <p:sp>
            <p:nvSpPr>
              <p:cNvPr id="45117" name="Text Box 61"/>
              <p:cNvSpPr txBox="1">
                <a:spLocks noChangeArrowheads="1"/>
              </p:cNvSpPr>
              <p:nvPr/>
            </p:nvSpPr>
            <p:spPr bwMode="auto">
              <a:xfrm>
                <a:off x="3360" y="1824"/>
                <a:ext cx="4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i="0"/>
                  <a:t>7/10</a:t>
                </a:r>
              </a:p>
            </p:txBody>
          </p:sp>
          <p:sp>
            <p:nvSpPr>
              <p:cNvPr id="45118" name="Text Box 62"/>
              <p:cNvSpPr txBox="1">
                <a:spLocks noChangeArrowheads="1"/>
              </p:cNvSpPr>
              <p:nvPr/>
            </p:nvSpPr>
            <p:spPr bwMode="auto">
              <a:xfrm>
                <a:off x="3880" y="181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</a:t>
                </a:r>
              </a:p>
            </p:txBody>
          </p:sp>
          <p:sp>
            <p:nvSpPr>
              <p:cNvPr id="45119" name="Text Box 63"/>
              <p:cNvSpPr txBox="1">
                <a:spLocks noChangeArrowheads="1"/>
              </p:cNvSpPr>
              <p:nvPr/>
            </p:nvSpPr>
            <p:spPr bwMode="auto">
              <a:xfrm>
                <a:off x="4885" y="1400"/>
                <a:ext cx="4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7/20</a:t>
                </a:r>
              </a:p>
            </p:txBody>
          </p:sp>
          <p:sp>
            <p:nvSpPr>
              <p:cNvPr id="45120" name="Text Box 64"/>
              <p:cNvSpPr txBox="1">
                <a:spLocks noChangeArrowheads="1"/>
              </p:cNvSpPr>
              <p:nvPr/>
            </p:nvSpPr>
            <p:spPr bwMode="auto">
              <a:xfrm>
                <a:off x="4938" y="2168"/>
                <a:ext cx="3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4/4</a:t>
                </a:r>
              </a:p>
            </p:txBody>
          </p:sp>
          <p:sp>
            <p:nvSpPr>
              <p:cNvPr id="45121" name="Text Box 65"/>
              <p:cNvSpPr txBox="1">
                <a:spLocks noChangeArrowheads="1"/>
              </p:cNvSpPr>
              <p:nvPr/>
            </p:nvSpPr>
            <p:spPr bwMode="auto">
              <a:xfrm>
                <a:off x="4663" y="1787"/>
                <a:ext cx="3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7/7</a:t>
                </a:r>
              </a:p>
            </p:txBody>
          </p:sp>
          <p:sp>
            <p:nvSpPr>
              <p:cNvPr id="45122" name="Text Box 66"/>
              <p:cNvSpPr txBox="1">
                <a:spLocks noChangeArrowheads="1"/>
              </p:cNvSpPr>
              <p:nvPr/>
            </p:nvSpPr>
            <p:spPr bwMode="auto">
              <a:xfrm>
                <a:off x="3988" y="2465"/>
                <a:ext cx="5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11/14</a:t>
                </a:r>
              </a:p>
            </p:txBody>
          </p:sp>
        </p:grpSp>
      </p:grpSp>
      <p:sp>
        <p:nvSpPr>
          <p:cNvPr id="45123" name="Text Box 67"/>
          <p:cNvSpPr txBox="1">
            <a:spLocks noChangeArrowheads="1"/>
          </p:cNvSpPr>
          <p:nvPr/>
        </p:nvSpPr>
        <p:spPr bwMode="auto">
          <a:xfrm>
            <a:off x="4191000" y="4953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19BB-7347-40DA-809E-348630CDE006}" type="slidenum">
              <a:rPr lang="en-US" altLang="zh-CN"/>
              <a:pPr/>
              <a:t>53</a:t>
            </a:fld>
            <a:endParaRPr lang="en-US" altLang="zh-CN"/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381000" y="1752600"/>
            <a:ext cx="4114800" cy="2667000"/>
            <a:chOff x="240" y="1104"/>
            <a:chExt cx="2592" cy="1680"/>
          </a:xfrm>
        </p:grpSpPr>
        <p:sp>
          <p:nvSpPr>
            <p:cNvPr id="46083" name="Text Box 3"/>
            <p:cNvSpPr txBox="1">
              <a:spLocks noChangeArrowheads="1"/>
            </p:cNvSpPr>
            <p:nvPr/>
          </p:nvSpPr>
          <p:spPr bwMode="auto">
            <a:xfrm>
              <a:off x="1584" y="196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5</a:t>
              </a:r>
            </a:p>
          </p:txBody>
        </p:sp>
        <p:sp>
          <p:nvSpPr>
            <p:cNvPr id="46085" name="Oval 5"/>
            <p:cNvSpPr>
              <a:spLocks noChangeArrowheads="1"/>
            </p:cNvSpPr>
            <p:nvPr/>
          </p:nvSpPr>
          <p:spPr bwMode="auto">
            <a:xfrm>
              <a:off x="240" y="1755"/>
              <a:ext cx="264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s</a:t>
              </a:r>
            </a:p>
          </p:txBody>
        </p:sp>
        <p:sp>
          <p:nvSpPr>
            <p:cNvPr id="46086" name="Oval 6"/>
            <p:cNvSpPr>
              <a:spLocks noChangeArrowheads="1"/>
            </p:cNvSpPr>
            <p:nvPr/>
          </p:nvSpPr>
          <p:spPr bwMode="auto">
            <a:xfrm>
              <a:off x="1033" y="2287"/>
              <a:ext cx="265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2</a:t>
              </a:r>
              <a:endParaRPr lang="en-US" altLang="zh-CN" i="0"/>
            </a:p>
          </p:txBody>
        </p:sp>
        <p:sp>
          <p:nvSpPr>
            <p:cNvPr id="46087" name="Oval 7"/>
            <p:cNvSpPr>
              <a:spLocks noChangeArrowheads="1"/>
            </p:cNvSpPr>
            <p:nvPr/>
          </p:nvSpPr>
          <p:spPr bwMode="auto">
            <a:xfrm>
              <a:off x="1827" y="2287"/>
              <a:ext cx="264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4</a:t>
              </a:r>
              <a:endParaRPr lang="en-US" altLang="zh-CN" i="0"/>
            </a:p>
          </p:txBody>
        </p:sp>
        <p:sp>
          <p:nvSpPr>
            <p:cNvPr id="46088" name="Oval 8"/>
            <p:cNvSpPr>
              <a:spLocks noChangeArrowheads="1"/>
            </p:cNvSpPr>
            <p:nvPr/>
          </p:nvSpPr>
          <p:spPr bwMode="auto">
            <a:xfrm>
              <a:off x="2568" y="1814"/>
              <a:ext cx="264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t</a:t>
              </a:r>
            </a:p>
          </p:txBody>
        </p:sp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1827" y="1341"/>
              <a:ext cx="264" cy="2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3</a:t>
              </a:r>
              <a:endParaRPr lang="en-US" altLang="zh-CN" i="0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1033" y="1341"/>
              <a:ext cx="265" cy="2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1</a:t>
              </a:r>
              <a:endParaRPr lang="en-US" altLang="zh-CN" i="0"/>
            </a:p>
          </p:txBody>
        </p:sp>
        <p:sp>
          <p:nvSpPr>
            <p:cNvPr id="46091" name="Line 11"/>
            <p:cNvSpPr>
              <a:spLocks noChangeShapeType="1"/>
            </p:cNvSpPr>
            <p:nvPr/>
          </p:nvSpPr>
          <p:spPr bwMode="auto">
            <a:xfrm flipV="1">
              <a:off x="480" y="1440"/>
              <a:ext cx="529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Line 12"/>
            <p:cNvSpPr>
              <a:spLocks noChangeShapeType="1"/>
            </p:cNvSpPr>
            <p:nvPr/>
          </p:nvSpPr>
          <p:spPr bwMode="auto">
            <a:xfrm>
              <a:off x="1296" y="1392"/>
              <a:ext cx="529" cy="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Line 13"/>
            <p:cNvSpPr>
              <a:spLocks noChangeShapeType="1"/>
            </p:cNvSpPr>
            <p:nvPr/>
          </p:nvSpPr>
          <p:spPr bwMode="auto">
            <a:xfrm>
              <a:off x="2064" y="1488"/>
              <a:ext cx="581" cy="296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Line 14"/>
            <p:cNvSpPr>
              <a:spLocks noChangeShapeType="1"/>
            </p:cNvSpPr>
            <p:nvPr/>
          </p:nvSpPr>
          <p:spPr bwMode="auto">
            <a:xfrm>
              <a:off x="452" y="2051"/>
              <a:ext cx="581" cy="295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Line 15"/>
            <p:cNvSpPr>
              <a:spLocks noChangeShapeType="1"/>
            </p:cNvSpPr>
            <p:nvPr/>
          </p:nvSpPr>
          <p:spPr bwMode="auto">
            <a:xfrm>
              <a:off x="1298" y="2405"/>
              <a:ext cx="5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>
              <a:off x="1086" y="1636"/>
              <a:ext cx="0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Line 18"/>
            <p:cNvSpPr>
              <a:spLocks noChangeShapeType="1"/>
            </p:cNvSpPr>
            <p:nvPr/>
          </p:nvSpPr>
          <p:spPr bwMode="auto">
            <a:xfrm flipV="1">
              <a:off x="1245" y="1636"/>
              <a:ext cx="0" cy="651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Line 20"/>
            <p:cNvSpPr>
              <a:spLocks noChangeShapeType="1"/>
            </p:cNvSpPr>
            <p:nvPr/>
          </p:nvSpPr>
          <p:spPr bwMode="auto">
            <a:xfrm flipH="1">
              <a:off x="1344" y="1680"/>
              <a:ext cx="582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Text Box 21"/>
            <p:cNvSpPr txBox="1">
              <a:spLocks noChangeArrowheads="1"/>
            </p:cNvSpPr>
            <p:nvPr/>
          </p:nvSpPr>
          <p:spPr bwMode="auto">
            <a:xfrm>
              <a:off x="576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5</a:t>
              </a:r>
            </a:p>
          </p:txBody>
        </p:sp>
        <p:sp>
          <p:nvSpPr>
            <p:cNvPr id="46102" name="Text Box 22"/>
            <p:cNvSpPr txBox="1">
              <a:spLocks noChangeArrowheads="1"/>
            </p:cNvSpPr>
            <p:nvPr/>
          </p:nvSpPr>
          <p:spPr bwMode="auto">
            <a:xfrm>
              <a:off x="480" y="216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13</a:t>
              </a:r>
            </a:p>
          </p:txBody>
        </p:sp>
        <p:sp>
          <p:nvSpPr>
            <p:cNvPr id="46103" name="Text Box 23"/>
            <p:cNvSpPr txBox="1">
              <a:spLocks noChangeArrowheads="1"/>
            </p:cNvSpPr>
            <p:nvPr/>
          </p:nvSpPr>
          <p:spPr bwMode="auto">
            <a:xfrm>
              <a:off x="1440" y="11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8</a:t>
              </a:r>
            </a:p>
          </p:txBody>
        </p:sp>
        <p:sp>
          <p:nvSpPr>
            <p:cNvPr id="46104" name="Text Box 24"/>
            <p:cNvSpPr txBox="1">
              <a:spLocks noChangeArrowheads="1"/>
            </p:cNvSpPr>
            <p:nvPr/>
          </p:nvSpPr>
          <p:spPr bwMode="auto">
            <a:xfrm>
              <a:off x="864" y="182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3</a:t>
              </a:r>
            </a:p>
          </p:txBody>
        </p:sp>
        <p:sp>
          <p:nvSpPr>
            <p:cNvPr id="46105" name="Text Box 25"/>
            <p:cNvSpPr txBox="1">
              <a:spLocks noChangeArrowheads="1"/>
            </p:cNvSpPr>
            <p:nvPr/>
          </p:nvSpPr>
          <p:spPr bwMode="auto">
            <a:xfrm>
              <a:off x="1200" y="182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11</a:t>
              </a:r>
            </a:p>
          </p:txBody>
        </p:sp>
        <p:sp>
          <p:nvSpPr>
            <p:cNvPr id="46107" name="Text Box 27"/>
            <p:cNvSpPr txBox="1">
              <a:spLocks noChangeArrowheads="1"/>
            </p:cNvSpPr>
            <p:nvPr/>
          </p:nvSpPr>
          <p:spPr bwMode="auto">
            <a:xfrm>
              <a:off x="2304" y="22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46108" name="Text Box 28"/>
            <p:cNvSpPr txBox="1">
              <a:spLocks noChangeArrowheads="1"/>
            </p:cNvSpPr>
            <p:nvPr/>
          </p:nvSpPr>
          <p:spPr bwMode="auto">
            <a:xfrm>
              <a:off x="1975" y="178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7</a:t>
              </a:r>
            </a:p>
          </p:txBody>
        </p:sp>
        <p:sp>
          <p:nvSpPr>
            <p:cNvPr id="46109" name="Text Box 29"/>
            <p:cNvSpPr txBox="1">
              <a:spLocks noChangeArrowheads="1"/>
            </p:cNvSpPr>
            <p:nvPr/>
          </p:nvSpPr>
          <p:spPr bwMode="auto">
            <a:xfrm>
              <a:off x="1392" y="24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11</a:t>
              </a:r>
            </a:p>
          </p:txBody>
        </p:sp>
        <p:sp>
          <p:nvSpPr>
            <p:cNvPr id="46110" name="Line 30"/>
            <p:cNvSpPr>
              <a:spLocks noChangeShapeType="1"/>
            </p:cNvSpPr>
            <p:nvPr/>
          </p:nvSpPr>
          <p:spPr bwMode="auto">
            <a:xfrm flipH="1">
              <a:off x="528" y="158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672" y="163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11</a:t>
              </a:r>
            </a:p>
          </p:txBody>
        </p:sp>
        <p:sp>
          <p:nvSpPr>
            <p:cNvPr id="46112" name="Line 32"/>
            <p:cNvSpPr>
              <a:spLocks noChangeShapeType="1"/>
            </p:cNvSpPr>
            <p:nvPr/>
          </p:nvSpPr>
          <p:spPr bwMode="auto">
            <a:xfrm flipH="1">
              <a:off x="1296" y="14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Text Box 33"/>
            <p:cNvSpPr txBox="1">
              <a:spLocks noChangeArrowheads="1"/>
            </p:cNvSpPr>
            <p:nvPr/>
          </p:nvSpPr>
          <p:spPr bwMode="auto">
            <a:xfrm>
              <a:off x="1488" y="14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46114" name="Line 34"/>
            <p:cNvSpPr>
              <a:spLocks noChangeShapeType="1"/>
            </p:cNvSpPr>
            <p:nvPr/>
          </p:nvSpPr>
          <p:spPr bwMode="auto">
            <a:xfrm flipV="1">
              <a:off x="1296" y="1632"/>
              <a:ext cx="57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Text Box 35"/>
            <p:cNvSpPr txBox="1">
              <a:spLocks noChangeArrowheads="1"/>
            </p:cNvSpPr>
            <p:nvPr/>
          </p:nvSpPr>
          <p:spPr bwMode="auto">
            <a:xfrm>
              <a:off x="1478" y="165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46116" name="Text Box 36"/>
            <p:cNvSpPr txBox="1">
              <a:spLocks noChangeArrowheads="1"/>
            </p:cNvSpPr>
            <p:nvPr/>
          </p:nvSpPr>
          <p:spPr bwMode="auto">
            <a:xfrm>
              <a:off x="1478" y="213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3</a:t>
              </a:r>
            </a:p>
          </p:txBody>
        </p:sp>
        <p:sp>
          <p:nvSpPr>
            <p:cNvPr id="46117" name="Line 37"/>
            <p:cNvSpPr>
              <a:spLocks noChangeShapeType="1"/>
            </p:cNvSpPr>
            <p:nvPr/>
          </p:nvSpPr>
          <p:spPr bwMode="auto">
            <a:xfrm flipH="1">
              <a:off x="1296" y="24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Line 38"/>
            <p:cNvSpPr>
              <a:spLocks noChangeShapeType="1"/>
            </p:cNvSpPr>
            <p:nvPr/>
          </p:nvSpPr>
          <p:spPr bwMode="auto">
            <a:xfrm>
              <a:off x="1968" y="168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Line 39"/>
            <p:cNvSpPr>
              <a:spLocks noChangeShapeType="1"/>
            </p:cNvSpPr>
            <p:nvPr/>
          </p:nvSpPr>
          <p:spPr bwMode="auto">
            <a:xfrm flipH="1">
              <a:off x="2112" y="2064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0" name="Text Box 40"/>
            <p:cNvSpPr txBox="1">
              <a:spLocks noChangeArrowheads="1"/>
            </p:cNvSpPr>
            <p:nvPr/>
          </p:nvSpPr>
          <p:spPr bwMode="auto">
            <a:xfrm>
              <a:off x="2304" y="139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13</a:t>
              </a:r>
            </a:p>
          </p:txBody>
        </p:sp>
        <p:sp>
          <p:nvSpPr>
            <p:cNvPr id="46121" name="Line 41"/>
            <p:cNvSpPr>
              <a:spLocks noChangeShapeType="1"/>
            </p:cNvSpPr>
            <p:nvPr/>
          </p:nvSpPr>
          <p:spPr bwMode="auto">
            <a:xfrm flipH="1" flipV="1">
              <a:off x="2064" y="1584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2" name="Text Box 42"/>
            <p:cNvSpPr txBox="1">
              <a:spLocks noChangeArrowheads="1"/>
            </p:cNvSpPr>
            <p:nvPr/>
          </p:nvSpPr>
          <p:spPr bwMode="auto">
            <a:xfrm>
              <a:off x="2256" y="17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7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4800600" y="1828800"/>
            <a:ext cx="4114800" cy="2617788"/>
            <a:chOff x="384" y="288"/>
            <a:chExt cx="2592" cy="1649"/>
          </a:xfrm>
        </p:grpSpPr>
        <p:sp>
          <p:nvSpPr>
            <p:cNvPr id="46124" name="Text Box 44"/>
            <p:cNvSpPr txBox="1">
              <a:spLocks noChangeArrowheads="1"/>
            </p:cNvSpPr>
            <p:nvPr/>
          </p:nvSpPr>
          <p:spPr bwMode="auto">
            <a:xfrm>
              <a:off x="1656" y="1086"/>
              <a:ext cx="3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4/9</a:t>
              </a:r>
            </a:p>
          </p:txBody>
        </p:sp>
        <p:grpSp>
          <p:nvGrpSpPr>
            <p:cNvPr id="4" name="Group 45"/>
            <p:cNvGrpSpPr>
              <a:grpSpLocks/>
            </p:cNvGrpSpPr>
            <p:nvPr/>
          </p:nvGrpSpPr>
          <p:grpSpPr bwMode="auto">
            <a:xfrm>
              <a:off x="384" y="288"/>
              <a:ext cx="2592" cy="1649"/>
              <a:chOff x="384" y="288"/>
              <a:chExt cx="2592" cy="1649"/>
            </a:xfrm>
          </p:grpSpPr>
          <p:sp>
            <p:nvSpPr>
              <p:cNvPr id="46126" name="Oval 46"/>
              <p:cNvSpPr>
                <a:spLocks noChangeArrowheads="1"/>
              </p:cNvSpPr>
              <p:nvPr/>
            </p:nvSpPr>
            <p:spPr bwMode="auto">
              <a:xfrm>
                <a:off x="384" y="939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s</a:t>
                </a:r>
              </a:p>
            </p:txBody>
          </p:sp>
          <p:sp>
            <p:nvSpPr>
              <p:cNvPr id="46127" name="Oval 47"/>
              <p:cNvSpPr>
                <a:spLocks noChangeArrowheads="1"/>
              </p:cNvSpPr>
              <p:nvPr/>
            </p:nvSpPr>
            <p:spPr bwMode="auto">
              <a:xfrm>
                <a:off x="1177" y="1471"/>
                <a:ext cx="265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2</a:t>
                </a:r>
                <a:endParaRPr lang="en-US" altLang="zh-CN" i="0"/>
              </a:p>
            </p:txBody>
          </p:sp>
          <p:sp>
            <p:nvSpPr>
              <p:cNvPr id="46128" name="Oval 48"/>
              <p:cNvSpPr>
                <a:spLocks noChangeArrowheads="1"/>
              </p:cNvSpPr>
              <p:nvPr/>
            </p:nvSpPr>
            <p:spPr bwMode="auto">
              <a:xfrm>
                <a:off x="1971" y="1471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4</a:t>
                </a:r>
                <a:endParaRPr lang="en-US" altLang="zh-CN" i="0"/>
              </a:p>
            </p:txBody>
          </p:sp>
          <p:sp>
            <p:nvSpPr>
              <p:cNvPr id="46129" name="Oval 49"/>
              <p:cNvSpPr>
                <a:spLocks noChangeArrowheads="1"/>
              </p:cNvSpPr>
              <p:nvPr/>
            </p:nvSpPr>
            <p:spPr bwMode="auto">
              <a:xfrm>
                <a:off x="2712" y="998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t</a:t>
                </a:r>
              </a:p>
            </p:txBody>
          </p:sp>
          <p:sp>
            <p:nvSpPr>
              <p:cNvPr id="46130" name="Oval 50"/>
              <p:cNvSpPr>
                <a:spLocks noChangeArrowheads="1"/>
              </p:cNvSpPr>
              <p:nvPr/>
            </p:nvSpPr>
            <p:spPr bwMode="auto">
              <a:xfrm>
                <a:off x="1971" y="525"/>
                <a:ext cx="264" cy="2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3</a:t>
                </a:r>
                <a:endParaRPr lang="en-US" altLang="zh-CN" i="0"/>
              </a:p>
            </p:txBody>
          </p:sp>
          <p:sp>
            <p:nvSpPr>
              <p:cNvPr id="46131" name="Oval 51"/>
              <p:cNvSpPr>
                <a:spLocks noChangeArrowheads="1"/>
              </p:cNvSpPr>
              <p:nvPr/>
            </p:nvSpPr>
            <p:spPr bwMode="auto">
              <a:xfrm>
                <a:off x="1177" y="525"/>
                <a:ext cx="265" cy="2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1</a:t>
                </a:r>
                <a:endParaRPr lang="en-US" altLang="zh-CN" i="0"/>
              </a:p>
            </p:txBody>
          </p:sp>
          <p:sp>
            <p:nvSpPr>
              <p:cNvPr id="46132" name="Line 52"/>
              <p:cNvSpPr>
                <a:spLocks noChangeShapeType="1"/>
              </p:cNvSpPr>
              <p:nvPr/>
            </p:nvSpPr>
            <p:spPr bwMode="auto">
              <a:xfrm flipV="1">
                <a:off x="648" y="761"/>
                <a:ext cx="529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3" name="Line 53"/>
              <p:cNvSpPr>
                <a:spLocks noChangeShapeType="1"/>
              </p:cNvSpPr>
              <p:nvPr/>
            </p:nvSpPr>
            <p:spPr bwMode="auto">
              <a:xfrm>
                <a:off x="1442" y="702"/>
                <a:ext cx="5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4" name="Line 54"/>
              <p:cNvSpPr>
                <a:spLocks noChangeShapeType="1"/>
              </p:cNvSpPr>
              <p:nvPr/>
            </p:nvSpPr>
            <p:spPr bwMode="auto">
              <a:xfrm>
                <a:off x="2183" y="761"/>
                <a:ext cx="581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5" name="Line 55"/>
              <p:cNvSpPr>
                <a:spLocks noChangeShapeType="1"/>
              </p:cNvSpPr>
              <p:nvPr/>
            </p:nvSpPr>
            <p:spPr bwMode="auto">
              <a:xfrm>
                <a:off x="596" y="1235"/>
                <a:ext cx="581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6" name="Line 56"/>
              <p:cNvSpPr>
                <a:spLocks noChangeShapeType="1"/>
              </p:cNvSpPr>
              <p:nvPr/>
            </p:nvSpPr>
            <p:spPr bwMode="auto">
              <a:xfrm>
                <a:off x="1442" y="1589"/>
                <a:ext cx="5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7" name="Line 57"/>
              <p:cNvSpPr>
                <a:spLocks noChangeShapeType="1"/>
              </p:cNvSpPr>
              <p:nvPr/>
            </p:nvSpPr>
            <p:spPr bwMode="auto">
              <a:xfrm flipV="1">
                <a:off x="2235" y="1235"/>
                <a:ext cx="529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8" name="Line 58"/>
              <p:cNvSpPr>
                <a:spLocks noChangeShapeType="1"/>
              </p:cNvSpPr>
              <p:nvPr/>
            </p:nvSpPr>
            <p:spPr bwMode="auto">
              <a:xfrm>
                <a:off x="1230" y="820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9" name="Line 59"/>
              <p:cNvSpPr>
                <a:spLocks noChangeShapeType="1"/>
              </p:cNvSpPr>
              <p:nvPr/>
            </p:nvSpPr>
            <p:spPr bwMode="auto">
              <a:xfrm flipV="1">
                <a:off x="1389" y="820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0" name="Line 60"/>
              <p:cNvSpPr>
                <a:spLocks noChangeShapeType="1"/>
              </p:cNvSpPr>
              <p:nvPr/>
            </p:nvSpPr>
            <p:spPr bwMode="auto">
              <a:xfrm flipV="1">
                <a:off x="2130" y="820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1" name="Line 61"/>
              <p:cNvSpPr>
                <a:spLocks noChangeShapeType="1"/>
              </p:cNvSpPr>
              <p:nvPr/>
            </p:nvSpPr>
            <p:spPr bwMode="auto">
              <a:xfrm flipH="1">
                <a:off x="1442" y="820"/>
                <a:ext cx="582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2" name="Text Box 62"/>
              <p:cNvSpPr txBox="1">
                <a:spLocks noChangeArrowheads="1"/>
              </p:cNvSpPr>
              <p:nvPr/>
            </p:nvSpPr>
            <p:spPr bwMode="auto">
              <a:xfrm>
                <a:off x="490" y="584"/>
                <a:ext cx="5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11/16</a:t>
                </a:r>
              </a:p>
            </p:txBody>
          </p:sp>
          <p:sp>
            <p:nvSpPr>
              <p:cNvPr id="46143" name="Text Box 63"/>
              <p:cNvSpPr txBox="1">
                <a:spLocks noChangeArrowheads="1"/>
              </p:cNvSpPr>
              <p:nvPr/>
            </p:nvSpPr>
            <p:spPr bwMode="auto">
              <a:xfrm>
                <a:off x="490" y="1352"/>
                <a:ext cx="4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8/13</a:t>
                </a:r>
              </a:p>
            </p:txBody>
          </p:sp>
          <p:sp>
            <p:nvSpPr>
              <p:cNvPr id="46144" name="Text Box 64"/>
              <p:cNvSpPr txBox="1">
                <a:spLocks noChangeArrowheads="1"/>
              </p:cNvSpPr>
              <p:nvPr/>
            </p:nvSpPr>
            <p:spPr bwMode="auto">
              <a:xfrm>
                <a:off x="1444" y="288"/>
                <a:ext cx="5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12/12</a:t>
                </a:r>
              </a:p>
            </p:txBody>
          </p:sp>
          <p:sp>
            <p:nvSpPr>
              <p:cNvPr id="46145" name="Text Box 65"/>
              <p:cNvSpPr txBox="1">
                <a:spLocks noChangeArrowheads="1"/>
              </p:cNvSpPr>
              <p:nvPr/>
            </p:nvSpPr>
            <p:spPr bwMode="auto">
              <a:xfrm>
                <a:off x="913" y="998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10</a:t>
                </a:r>
              </a:p>
            </p:txBody>
          </p:sp>
          <p:sp>
            <p:nvSpPr>
              <p:cNvPr id="46146" name="Text Box 66"/>
              <p:cNvSpPr txBox="1">
                <a:spLocks noChangeArrowheads="1"/>
              </p:cNvSpPr>
              <p:nvPr/>
            </p:nvSpPr>
            <p:spPr bwMode="auto">
              <a:xfrm>
                <a:off x="1336" y="998"/>
                <a:ext cx="3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1/4</a:t>
                </a:r>
              </a:p>
            </p:txBody>
          </p:sp>
          <p:sp>
            <p:nvSpPr>
              <p:cNvPr id="46147" name="Text Box 67"/>
              <p:cNvSpPr txBox="1">
                <a:spLocks noChangeArrowheads="1"/>
              </p:cNvSpPr>
              <p:nvPr/>
            </p:nvSpPr>
            <p:spPr bwMode="auto">
              <a:xfrm>
                <a:off x="2341" y="584"/>
                <a:ext cx="5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15/20</a:t>
                </a:r>
              </a:p>
            </p:txBody>
          </p:sp>
          <p:sp>
            <p:nvSpPr>
              <p:cNvPr id="46148" name="Text Box 68"/>
              <p:cNvSpPr txBox="1">
                <a:spLocks noChangeArrowheads="1"/>
              </p:cNvSpPr>
              <p:nvPr/>
            </p:nvSpPr>
            <p:spPr bwMode="auto">
              <a:xfrm>
                <a:off x="2394" y="1352"/>
                <a:ext cx="3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4/4</a:t>
                </a:r>
              </a:p>
            </p:txBody>
          </p:sp>
          <p:sp>
            <p:nvSpPr>
              <p:cNvPr id="46149" name="Text Box 69"/>
              <p:cNvSpPr txBox="1">
                <a:spLocks noChangeArrowheads="1"/>
              </p:cNvSpPr>
              <p:nvPr/>
            </p:nvSpPr>
            <p:spPr bwMode="auto">
              <a:xfrm>
                <a:off x="2119" y="971"/>
                <a:ext cx="3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7/7</a:t>
                </a:r>
              </a:p>
            </p:txBody>
          </p:sp>
          <p:sp>
            <p:nvSpPr>
              <p:cNvPr id="46150" name="Text Box 70"/>
              <p:cNvSpPr txBox="1">
                <a:spLocks noChangeArrowheads="1"/>
              </p:cNvSpPr>
              <p:nvPr/>
            </p:nvSpPr>
            <p:spPr bwMode="auto">
              <a:xfrm>
                <a:off x="1444" y="1649"/>
                <a:ext cx="5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11/14</a:t>
                </a:r>
              </a:p>
            </p:txBody>
          </p:sp>
        </p:grpSp>
      </p:grpSp>
      <p:sp>
        <p:nvSpPr>
          <p:cNvPr id="46151" name="Text Box 71"/>
          <p:cNvSpPr txBox="1">
            <a:spLocks noChangeArrowheads="1"/>
          </p:cNvSpPr>
          <p:nvPr/>
        </p:nvSpPr>
        <p:spPr bwMode="auto">
          <a:xfrm>
            <a:off x="4191000" y="5029200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(c)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EA17-402E-48F3-8E9A-6B09D034CF1A}" type="slidenum">
              <a:rPr lang="en-US" altLang="zh-CN"/>
              <a:pPr/>
              <a:t>54</a:t>
            </a:fld>
            <a:endParaRPr lang="en-US" altLang="zh-CN"/>
          </a:p>
        </p:txBody>
      </p:sp>
      <p:grpSp>
        <p:nvGrpSpPr>
          <p:cNvPr id="2" name="Group 100"/>
          <p:cNvGrpSpPr>
            <a:grpSpLocks/>
          </p:cNvGrpSpPr>
          <p:nvPr/>
        </p:nvGrpSpPr>
        <p:grpSpPr bwMode="auto">
          <a:xfrm>
            <a:off x="381000" y="1828800"/>
            <a:ext cx="4114800" cy="2590800"/>
            <a:chOff x="240" y="1152"/>
            <a:chExt cx="2592" cy="1632"/>
          </a:xfrm>
        </p:grpSpPr>
        <p:sp>
          <p:nvSpPr>
            <p:cNvPr id="47137" name="Text Box 33"/>
            <p:cNvSpPr txBox="1">
              <a:spLocks noChangeArrowheads="1"/>
            </p:cNvSpPr>
            <p:nvPr/>
          </p:nvSpPr>
          <p:spPr bwMode="auto">
            <a:xfrm>
              <a:off x="1584" y="196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5</a:t>
              </a:r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240" y="1755"/>
              <a:ext cx="264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s</a:t>
              </a:r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1033" y="2287"/>
              <a:ext cx="265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2</a:t>
              </a:r>
              <a:endParaRPr lang="en-US" altLang="zh-CN" i="0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1827" y="2287"/>
              <a:ext cx="264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4</a:t>
              </a:r>
              <a:endParaRPr lang="en-US" altLang="zh-CN" i="0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2568" y="1814"/>
              <a:ext cx="264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t</a:t>
              </a:r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1827" y="1341"/>
              <a:ext cx="264" cy="2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3</a:t>
              </a:r>
              <a:endParaRPr lang="en-US" altLang="zh-CN" i="0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1033" y="1341"/>
              <a:ext cx="265" cy="2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1</a:t>
              </a:r>
              <a:endParaRPr lang="en-US" altLang="zh-CN" i="0"/>
            </a:p>
          </p:txBody>
        </p:sp>
        <p:sp>
          <p:nvSpPr>
            <p:cNvPr id="47144" name="Line 40"/>
            <p:cNvSpPr>
              <a:spLocks noChangeShapeType="1"/>
            </p:cNvSpPr>
            <p:nvPr/>
          </p:nvSpPr>
          <p:spPr bwMode="auto">
            <a:xfrm flipV="1">
              <a:off x="480" y="1440"/>
              <a:ext cx="529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6" name="Line 42"/>
            <p:cNvSpPr>
              <a:spLocks noChangeShapeType="1"/>
            </p:cNvSpPr>
            <p:nvPr/>
          </p:nvSpPr>
          <p:spPr bwMode="auto">
            <a:xfrm>
              <a:off x="2112" y="1488"/>
              <a:ext cx="624" cy="336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7" name="Line 43"/>
            <p:cNvSpPr>
              <a:spLocks noChangeShapeType="1"/>
            </p:cNvSpPr>
            <p:nvPr/>
          </p:nvSpPr>
          <p:spPr bwMode="auto">
            <a:xfrm>
              <a:off x="528" y="2016"/>
              <a:ext cx="533" cy="295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8" name="Line 44"/>
            <p:cNvSpPr>
              <a:spLocks noChangeShapeType="1"/>
            </p:cNvSpPr>
            <p:nvPr/>
          </p:nvSpPr>
          <p:spPr bwMode="auto">
            <a:xfrm>
              <a:off x="1298" y="2405"/>
              <a:ext cx="5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9" name="Line 45"/>
            <p:cNvSpPr>
              <a:spLocks noChangeShapeType="1"/>
            </p:cNvSpPr>
            <p:nvPr/>
          </p:nvSpPr>
          <p:spPr bwMode="auto">
            <a:xfrm>
              <a:off x="1104" y="1632"/>
              <a:ext cx="0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0" name="Line 46"/>
            <p:cNvSpPr>
              <a:spLocks noChangeShapeType="1"/>
            </p:cNvSpPr>
            <p:nvPr/>
          </p:nvSpPr>
          <p:spPr bwMode="auto">
            <a:xfrm flipV="1">
              <a:off x="1200" y="1632"/>
              <a:ext cx="0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1" name="Line 47"/>
            <p:cNvSpPr>
              <a:spLocks noChangeShapeType="1"/>
            </p:cNvSpPr>
            <p:nvPr/>
          </p:nvSpPr>
          <p:spPr bwMode="auto">
            <a:xfrm flipH="1">
              <a:off x="1344" y="1680"/>
              <a:ext cx="582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2" name="Text Box 48"/>
            <p:cNvSpPr txBox="1">
              <a:spLocks noChangeArrowheads="1"/>
            </p:cNvSpPr>
            <p:nvPr/>
          </p:nvSpPr>
          <p:spPr bwMode="auto">
            <a:xfrm>
              <a:off x="576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5</a:t>
              </a:r>
            </a:p>
          </p:txBody>
        </p:sp>
        <p:sp>
          <p:nvSpPr>
            <p:cNvPr id="47153" name="Text Box 49"/>
            <p:cNvSpPr txBox="1">
              <a:spLocks noChangeArrowheads="1"/>
            </p:cNvSpPr>
            <p:nvPr/>
          </p:nvSpPr>
          <p:spPr bwMode="auto">
            <a:xfrm>
              <a:off x="528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8</a:t>
              </a:r>
            </a:p>
          </p:txBody>
        </p:sp>
        <p:sp>
          <p:nvSpPr>
            <p:cNvPr id="47155" name="Text Box 51"/>
            <p:cNvSpPr txBox="1">
              <a:spLocks noChangeArrowheads="1"/>
            </p:cNvSpPr>
            <p:nvPr/>
          </p:nvSpPr>
          <p:spPr bwMode="auto">
            <a:xfrm>
              <a:off x="864" y="182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11</a:t>
              </a:r>
            </a:p>
          </p:txBody>
        </p:sp>
        <p:sp>
          <p:nvSpPr>
            <p:cNvPr id="47156" name="Text Box 52"/>
            <p:cNvSpPr txBox="1">
              <a:spLocks noChangeArrowheads="1"/>
            </p:cNvSpPr>
            <p:nvPr/>
          </p:nvSpPr>
          <p:spPr bwMode="auto">
            <a:xfrm>
              <a:off x="1200" y="182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3</a:t>
              </a:r>
            </a:p>
          </p:txBody>
        </p:sp>
        <p:sp>
          <p:nvSpPr>
            <p:cNvPr id="47157" name="Text Box 53"/>
            <p:cNvSpPr txBox="1">
              <a:spLocks noChangeArrowheads="1"/>
            </p:cNvSpPr>
            <p:nvPr/>
          </p:nvSpPr>
          <p:spPr bwMode="auto">
            <a:xfrm>
              <a:off x="2304" y="22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47158" name="Text Box 54"/>
            <p:cNvSpPr txBox="1">
              <a:spLocks noChangeArrowheads="1"/>
            </p:cNvSpPr>
            <p:nvPr/>
          </p:nvSpPr>
          <p:spPr bwMode="auto">
            <a:xfrm>
              <a:off x="1975" y="178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7</a:t>
              </a:r>
            </a:p>
          </p:txBody>
        </p:sp>
        <p:sp>
          <p:nvSpPr>
            <p:cNvPr id="47159" name="Text Box 55"/>
            <p:cNvSpPr txBox="1">
              <a:spLocks noChangeArrowheads="1"/>
            </p:cNvSpPr>
            <p:nvPr/>
          </p:nvSpPr>
          <p:spPr bwMode="auto">
            <a:xfrm>
              <a:off x="1392" y="24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11</a:t>
              </a:r>
            </a:p>
          </p:txBody>
        </p:sp>
        <p:sp>
          <p:nvSpPr>
            <p:cNvPr id="47160" name="Line 56"/>
            <p:cNvSpPr>
              <a:spLocks noChangeShapeType="1"/>
            </p:cNvSpPr>
            <p:nvPr/>
          </p:nvSpPr>
          <p:spPr bwMode="auto">
            <a:xfrm flipH="1">
              <a:off x="528" y="158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1" name="Text Box 57"/>
            <p:cNvSpPr txBox="1">
              <a:spLocks noChangeArrowheads="1"/>
            </p:cNvSpPr>
            <p:nvPr/>
          </p:nvSpPr>
          <p:spPr bwMode="auto">
            <a:xfrm>
              <a:off x="672" y="163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11</a:t>
              </a:r>
            </a:p>
          </p:txBody>
        </p:sp>
        <p:sp>
          <p:nvSpPr>
            <p:cNvPr id="47162" name="Line 58"/>
            <p:cNvSpPr>
              <a:spLocks noChangeShapeType="1"/>
            </p:cNvSpPr>
            <p:nvPr/>
          </p:nvSpPr>
          <p:spPr bwMode="auto">
            <a:xfrm flipH="1">
              <a:off x="1296" y="144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3" name="Text Box 59"/>
            <p:cNvSpPr txBox="1">
              <a:spLocks noChangeArrowheads="1"/>
            </p:cNvSpPr>
            <p:nvPr/>
          </p:nvSpPr>
          <p:spPr bwMode="auto">
            <a:xfrm>
              <a:off x="1440" y="115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12</a:t>
              </a:r>
            </a:p>
          </p:txBody>
        </p:sp>
        <p:sp>
          <p:nvSpPr>
            <p:cNvPr id="47164" name="Line 60"/>
            <p:cNvSpPr>
              <a:spLocks noChangeShapeType="1"/>
            </p:cNvSpPr>
            <p:nvPr/>
          </p:nvSpPr>
          <p:spPr bwMode="auto">
            <a:xfrm flipV="1">
              <a:off x="1296" y="1632"/>
              <a:ext cx="576" cy="624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5" name="Text Box 61"/>
            <p:cNvSpPr txBox="1">
              <a:spLocks noChangeArrowheads="1"/>
            </p:cNvSpPr>
            <p:nvPr/>
          </p:nvSpPr>
          <p:spPr bwMode="auto">
            <a:xfrm>
              <a:off x="1478" y="165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47166" name="Text Box 62"/>
            <p:cNvSpPr txBox="1">
              <a:spLocks noChangeArrowheads="1"/>
            </p:cNvSpPr>
            <p:nvPr/>
          </p:nvSpPr>
          <p:spPr bwMode="auto">
            <a:xfrm>
              <a:off x="1478" y="213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3</a:t>
              </a:r>
            </a:p>
          </p:txBody>
        </p:sp>
        <p:sp>
          <p:nvSpPr>
            <p:cNvPr id="47167" name="Line 63"/>
            <p:cNvSpPr>
              <a:spLocks noChangeShapeType="1"/>
            </p:cNvSpPr>
            <p:nvPr/>
          </p:nvSpPr>
          <p:spPr bwMode="auto">
            <a:xfrm flipH="1">
              <a:off x="1296" y="24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8" name="Line 64"/>
            <p:cNvSpPr>
              <a:spLocks noChangeShapeType="1"/>
            </p:cNvSpPr>
            <p:nvPr/>
          </p:nvSpPr>
          <p:spPr bwMode="auto">
            <a:xfrm>
              <a:off x="1968" y="168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9" name="Line 65"/>
            <p:cNvSpPr>
              <a:spLocks noChangeShapeType="1"/>
            </p:cNvSpPr>
            <p:nvPr/>
          </p:nvSpPr>
          <p:spPr bwMode="auto">
            <a:xfrm flipH="1">
              <a:off x="2112" y="2064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0" name="Text Box 66"/>
            <p:cNvSpPr txBox="1">
              <a:spLocks noChangeArrowheads="1"/>
            </p:cNvSpPr>
            <p:nvPr/>
          </p:nvSpPr>
          <p:spPr bwMode="auto">
            <a:xfrm>
              <a:off x="2352" y="13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5</a:t>
              </a:r>
            </a:p>
          </p:txBody>
        </p:sp>
        <p:sp>
          <p:nvSpPr>
            <p:cNvPr id="47171" name="Line 67"/>
            <p:cNvSpPr>
              <a:spLocks noChangeShapeType="1"/>
            </p:cNvSpPr>
            <p:nvPr/>
          </p:nvSpPr>
          <p:spPr bwMode="auto">
            <a:xfrm flipH="1" flipV="1">
              <a:off x="2064" y="1584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2" name="Text Box 68"/>
            <p:cNvSpPr txBox="1">
              <a:spLocks noChangeArrowheads="1"/>
            </p:cNvSpPr>
            <p:nvPr/>
          </p:nvSpPr>
          <p:spPr bwMode="auto">
            <a:xfrm>
              <a:off x="2160" y="172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15</a:t>
              </a:r>
            </a:p>
          </p:txBody>
        </p:sp>
      </p:grpSp>
      <p:sp>
        <p:nvSpPr>
          <p:cNvPr id="47173" name="Text Box 69"/>
          <p:cNvSpPr txBox="1">
            <a:spLocks noChangeArrowheads="1"/>
          </p:cNvSpPr>
          <p:nvPr/>
        </p:nvSpPr>
        <p:spPr bwMode="auto">
          <a:xfrm>
            <a:off x="1127125" y="3013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5</a:t>
            </a:r>
          </a:p>
        </p:txBody>
      </p:sp>
      <p:sp>
        <p:nvSpPr>
          <p:cNvPr id="47174" name="Line 70"/>
          <p:cNvSpPr>
            <a:spLocks noChangeShapeType="1"/>
          </p:cNvSpPr>
          <p:nvPr/>
        </p:nvSpPr>
        <p:spPr bwMode="auto">
          <a:xfrm flipH="1" flipV="1">
            <a:off x="685800" y="32766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4648200" y="1828800"/>
            <a:ext cx="4114800" cy="2617788"/>
            <a:chOff x="240" y="2256"/>
            <a:chExt cx="2592" cy="1649"/>
          </a:xfrm>
        </p:grpSpPr>
        <p:sp>
          <p:nvSpPr>
            <p:cNvPr id="47176" name="Text Box 72"/>
            <p:cNvSpPr txBox="1">
              <a:spLocks noChangeArrowheads="1"/>
            </p:cNvSpPr>
            <p:nvPr/>
          </p:nvSpPr>
          <p:spPr bwMode="auto">
            <a:xfrm>
              <a:off x="1512" y="3054"/>
              <a:ext cx="3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9</a:t>
              </a:r>
            </a:p>
          </p:txBody>
        </p:sp>
        <p:grpSp>
          <p:nvGrpSpPr>
            <p:cNvPr id="4" name="Group 73"/>
            <p:cNvGrpSpPr>
              <a:grpSpLocks/>
            </p:cNvGrpSpPr>
            <p:nvPr/>
          </p:nvGrpSpPr>
          <p:grpSpPr bwMode="auto">
            <a:xfrm>
              <a:off x="240" y="2256"/>
              <a:ext cx="2592" cy="1649"/>
              <a:chOff x="240" y="2256"/>
              <a:chExt cx="2592" cy="1649"/>
            </a:xfrm>
          </p:grpSpPr>
          <p:sp>
            <p:nvSpPr>
              <p:cNvPr id="47178" name="Oval 74"/>
              <p:cNvSpPr>
                <a:spLocks noChangeArrowheads="1"/>
              </p:cNvSpPr>
              <p:nvPr/>
            </p:nvSpPr>
            <p:spPr bwMode="auto">
              <a:xfrm>
                <a:off x="240" y="2907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s</a:t>
                </a:r>
              </a:p>
            </p:txBody>
          </p:sp>
          <p:sp>
            <p:nvSpPr>
              <p:cNvPr id="47179" name="Oval 75"/>
              <p:cNvSpPr>
                <a:spLocks noChangeArrowheads="1"/>
              </p:cNvSpPr>
              <p:nvPr/>
            </p:nvSpPr>
            <p:spPr bwMode="auto">
              <a:xfrm>
                <a:off x="1033" y="3439"/>
                <a:ext cx="265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2</a:t>
                </a:r>
                <a:endParaRPr lang="en-US" altLang="zh-CN" i="0"/>
              </a:p>
            </p:txBody>
          </p:sp>
          <p:sp>
            <p:nvSpPr>
              <p:cNvPr id="47180" name="Oval 76"/>
              <p:cNvSpPr>
                <a:spLocks noChangeArrowheads="1"/>
              </p:cNvSpPr>
              <p:nvPr/>
            </p:nvSpPr>
            <p:spPr bwMode="auto">
              <a:xfrm>
                <a:off x="1827" y="3439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4</a:t>
                </a:r>
                <a:endParaRPr lang="en-US" altLang="zh-CN" i="0"/>
              </a:p>
            </p:txBody>
          </p:sp>
          <p:sp>
            <p:nvSpPr>
              <p:cNvPr id="47181" name="Oval 77"/>
              <p:cNvSpPr>
                <a:spLocks noChangeArrowheads="1"/>
              </p:cNvSpPr>
              <p:nvPr/>
            </p:nvSpPr>
            <p:spPr bwMode="auto">
              <a:xfrm>
                <a:off x="2568" y="2966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t</a:t>
                </a:r>
              </a:p>
            </p:txBody>
          </p:sp>
          <p:sp>
            <p:nvSpPr>
              <p:cNvPr id="47182" name="Oval 78"/>
              <p:cNvSpPr>
                <a:spLocks noChangeArrowheads="1"/>
              </p:cNvSpPr>
              <p:nvPr/>
            </p:nvSpPr>
            <p:spPr bwMode="auto">
              <a:xfrm>
                <a:off x="1827" y="2493"/>
                <a:ext cx="264" cy="2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3</a:t>
                </a:r>
                <a:endParaRPr lang="en-US" altLang="zh-CN" i="0"/>
              </a:p>
            </p:txBody>
          </p:sp>
          <p:sp>
            <p:nvSpPr>
              <p:cNvPr id="47183" name="Oval 79"/>
              <p:cNvSpPr>
                <a:spLocks noChangeArrowheads="1"/>
              </p:cNvSpPr>
              <p:nvPr/>
            </p:nvSpPr>
            <p:spPr bwMode="auto">
              <a:xfrm>
                <a:off x="1033" y="2493"/>
                <a:ext cx="265" cy="2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1</a:t>
                </a:r>
                <a:endParaRPr lang="en-US" altLang="zh-CN" i="0"/>
              </a:p>
            </p:txBody>
          </p:sp>
          <p:sp>
            <p:nvSpPr>
              <p:cNvPr id="47184" name="Line 80"/>
              <p:cNvSpPr>
                <a:spLocks noChangeShapeType="1"/>
              </p:cNvSpPr>
              <p:nvPr/>
            </p:nvSpPr>
            <p:spPr bwMode="auto">
              <a:xfrm flipV="1">
                <a:off x="504" y="2729"/>
                <a:ext cx="529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5" name="Line 81"/>
              <p:cNvSpPr>
                <a:spLocks noChangeShapeType="1"/>
              </p:cNvSpPr>
              <p:nvPr/>
            </p:nvSpPr>
            <p:spPr bwMode="auto">
              <a:xfrm>
                <a:off x="1298" y="2670"/>
                <a:ext cx="5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6" name="Line 82"/>
              <p:cNvSpPr>
                <a:spLocks noChangeShapeType="1"/>
              </p:cNvSpPr>
              <p:nvPr/>
            </p:nvSpPr>
            <p:spPr bwMode="auto">
              <a:xfrm>
                <a:off x="2039" y="2729"/>
                <a:ext cx="581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7" name="Line 83"/>
              <p:cNvSpPr>
                <a:spLocks noChangeShapeType="1"/>
              </p:cNvSpPr>
              <p:nvPr/>
            </p:nvSpPr>
            <p:spPr bwMode="auto">
              <a:xfrm>
                <a:off x="452" y="3203"/>
                <a:ext cx="581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8" name="Line 84"/>
              <p:cNvSpPr>
                <a:spLocks noChangeShapeType="1"/>
              </p:cNvSpPr>
              <p:nvPr/>
            </p:nvSpPr>
            <p:spPr bwMode="auto">
              <a:xfrm>
                <a:off x="1298" y="3557"/>
                <a:ext cx="5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9" name="Line 85"/>
              <p:cNvSpPr>
                <a:spLocks noChangeShapeType="1"/>
              </p:cNvSpPr>
              <p:nvPr/>
            </p:nvSpPr>
            <p:spPr bwMode="auto">
              <a:xfrm flipV="1">
                <a:off x="2091" y="3203"/>
                <a:ext cx="529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0" name="Line 86"/>
              <p:cNvSpPr>
                <a:spLocks noChangeShapeType="1"/>
              </p:cNvSpPr>
              <p:nvPr/>
            </p:nvSpPr>
            <p:spPr bwMode="auto">
              <a:xfrm>
                <a:off x="1086" y="2788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1" name="Line 87"/>
              <p:cNvSpPr>
                <a:spLocks noChangeShapeType="1"/>
              </p:cNvSpPr>
              <p:nvPr/>
            </p:nvSpPr>
            <p:spPr bwMode="auto">
              <a:xfrm flipV="1">
                <a:off x="1245" y="2788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2" name="Line 88"/>
              <p:cNvSpPr>
                <a:spLocks noChangeShapeType="1"/>
              </p:cNvSpPr>
              <p:nvPr/>
            </p:nvSpPr>
            <p:spPr bwMode="auto">
              <a:xfrm flipV="1">
                <a:off x="1986" y="2788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3" name="Line 89"/>
              <p:cNvSpPr>
                <a:spLocks noChangeShapeType="1"/>
              </p:cNvSpPr>
              <p:nvPr/>
            </p:nvSpPr>
            <p:spPr bwMode="auto">
              <a:xfrm flipH="1">
                <a:off x="1298" y="2788"/>
                <a:ext cx="582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4" name="Text Box 90"/>
              <p:cNvSpPr txBox="1">
                <a:spLocks noChangeArrowheads="1"/>
              </p:cNvSpPr>
              <p:nvPr/>
            </p:nvSpPr>
            <p:spPr bwMode="auto">
              <a:xfrm>
                <a:off x="346" y="2552"/>
                <a:ext cx="5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11/16</a:t>
                </a:r>
              </a:p>
            </p:txBody>
          </p:sp>
          <p:sp>
            <p:nvSpPr>
              <p:cNvPr id="47195" name="Text Box 91"/>
              <p:cNvSpPr txBox="1">
                <a:spLocks noChangeArrowheads="1"/>
              </p:cNvSpPr>
              <p:nvPr/>
            </p:nvSpPr>
            <p:spPr bwMode="auto">
              <a:xfrm>
                <a:off x="346" y="3320"/>
                <a:ext cx="5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12/13</a:t>
                </a:r>
              </a:p>
            </p:txBody>
          </p:sp>
          <p:sp>
            <p:nvSpPr>
              <p:cNvPr id="47196" name="Text Box 92"/>
              <p:cNvSpPr txBox="1">
                <a:spLocks noChangeArrowheads="1"/>
              </p:cNvSpPr>
              <p:nvPr/>
            </p:nvSpPr>
            <p:spPr bwMode="auto">
              <a:xfrm>
                <a:off x="1300" y="2256"/>
                <a:ext cx="5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12/12</a:t>
                </a:r>
              </a:p>
            </p:txBody>
          </p:sp>
          <p:sp>
            <p:nvSpPr>
              <p:cNvPr id="47197" name="Text Box 93"/>
              <p:cNvSpPr txBox="1">
                <a:spLocks noChangeArrowheads="1"/>
              </p:cNvSpPr>
              <p:nvPr/>
            </p:nvSpPr>
            <p:spPr bwMode="auto">
              <a:xfrm>
                <a:off x="769" y="296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10</a:t>
                </a:r>
              </a:p>
            </p:txBody>
          </p:sp>
          <p:sp>
            <p:nvSpPr>
              <p:cNvPr id="47198" name="Text Box 94"/>
              <p:cNvSpPr txBox="1">
                <a:spLocks noChangeArrowheads="1"/>
              </p:cNvSpPr>
              <p:nvPr/>
            </p:nvSpPr>
            <p:spPr bwMode="auto">
              <a:xfrm>
                <a:off x="1192" y="2966"/>
                <a:ext cx="3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1/4</a:t>
                </a:r>
              </a:p>
            </p:txBody>
          </p:sp>
          <p:sp>
            <p:nvSpPr>
              <p:cNvPr id="47199" name="Text Box 95"/>
              <p:cNvSpPr txBox="1">
                <a:spLocks noChangeArrowheads="1"/>
              </p:cNvSpPr>
              <p:nvPr/>
            </p:nvSpPr>
            <p:spPr bwMode="auto">
              <a:xfrm>
                <a:off x="2197" y="2552"/>
                <a:ext cx="5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19/20</a:t>
                </a:r>
              </a:p>
            </p:txBody>
          </p:sp>
          <p:sp>
            <p:nvSpPr>
              <p:cNvPr id="47200" name="Text Box 96"/>
              <p:cNvSpPr txBox="1">
                <a:spLocks noChangeArrowheads="1"/>
              </p:cNvSpPr>
              <p:nvPr/>
            </p:nvSpPr>
            <p:spPr bwMode="auto">
              <a:xfrm>
                <a:off x="2250" y="3320"/>
                <a:ext cx="3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4/4</a:t>
                </a:r>
              </a:p>
            </p:txBody>
          </p:sp>
          <p:sp>
            <p:nvSpPr>
              <p:cNvPr id="47201" name="Text Box 97"/>
              <p:cNvSpPr txBox="1">
                <a:spLocks noChangeArrowheads="1"/>
              </p:cNvSpPr>
              <p:nvPr/>
            </p:nvSpPr>
            <p:spPr bwMode="auto">
              <a:xfrm>
                <a:off x="1975" y="2939"/>
                <a:ext cx="3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7/7</a:t>
                </a:r>
              </a:p>
            </p:txBody>
          </p:sp>
          <p:sp>
            <p:nvSpPr>
              <p:cNvPr id="47202" name="Text Box 98"/>
              <p:cNvSpPr txBox="1">
                <a:spLocks noChangeArrowheads="1"/>
              </p:cNvSpPr>
              <p:nvPr/>
            </p:nvSpPr>
            <p:spPr bwMode="auto">
              <a:xfrm>
                <a:off x="1300" y="3617"/>
                <a:ext cx="5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11/14</a:t>
                </a:r>
              </a:p>
            </p:txBody>
          </p:sp>
        </p:grpSp>
      </p:grpSp>
      <p:sp>
        <p:nvSpPr>
          <p:cNvPr id="47203" name="Text Box 99"/>
          <p:cNvSpPr txBox="1">
            <a:spLocks noChangeArrowheads="1"/>
          </p:cNvSpPr>
          <p:nvPr/>
        </p:nvSpPr>
        <p:spPr bwMode="auto">
          <a:xfrm>
            <a:off x="4191000" y="51816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(d)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3D94-77F2-4BF1-9C02-0ABAABFF2C93}" type="slidenum">
              <a:rPr lang="en-US" altLang="zh-CN"/>
              <a:pPr/>
              <a:t>55</a:t>
            </a:fld>
            <a:endParaRPr lang="en-US" altLang="zh-CN"/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533400" y="2057400"/>
            <a:ext cx="4114800" cy="2514600"/>
            <a:chOff x="384" y="1344"/>
            <a:chExt cx="2592" cy="1584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384" y="1344"/>
              <a:ext cx="2592" cy="1584"/>
              <a:chOff x="2976" y="2448"/>
              <a:chExt cx="2592" cy="1584"/>
            </a:xfrm>
          </p:grpSpPr>
          <p:sp>
            <p:nvSpPr>
              <p:cNvPr id="48131" name="Oval 3"/>
              <p:cNvSpPr>
                <a:spLocks noChangeArrowheads="1"/>
              </p:cNvSpPr>
              <p:nvPr/>
            </p:nvSpPr>
            <p:spPr bwMode="auto">
              <a:xfrm>
                <a:off x="2976" y="3003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s</a:t>
                </a:r>
              </a:p>
            </p:txBody>
          </p:sp>
          <p:sp>
            <p:nvSpPr>
              <p:cNvPr id="48132" name="Oval 4"/>
              <p:cNvSpPr>
                <a:spLocks noChangeArrowheads="1"/>
              </p:cNvSpPr>
              <p:nvPr/>
            </p:nvSpPr>
            <p:spPr bwMode="auto">
              <a:xfrm>
                <a:off x="3769" y="3535"/>
                <a:ext cx="265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2</a:t>
                </a:r>
                <a:endParaRPr lang="en-US" altLang="zh-CN" i="0"/>
              </a:p>
            </p:txBody>
          </p:sp>
          <p:sp>
            <p:nvSpPr>
              <p:cNvPr id="48133" name="Oval 5"/>
              <p:cNvSpPr>
                <a:spLocks noChangeArrowheads="1"/>
              </p:cNvSpPr>
              <p:nvPr/>
            </p:nvSpPr>
            <p:spPr bwMode="auto">
              <a:xfrm>
                <a:off x="4563" y="3535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4</a:t>
                </a:r>
                <a:endParaRPr lang="en-US" altLang="zh-CN" i="0"/>
              </a:p>
            </p:txBody>
          </p:sp>
          <p:sp>
            <p:nvSpPr>
              <p:cNvPr id="48134" name="Oval 6"/>
              <p:cNvSpPr>
                <a:spLocks noChangeArrowheads="1"/>
              </p:cNvSpPr>
              <p:nvPr/>
            </p:nvSpPr>
            <p:spPr bwMode="auto">
              <a:xfrm>
                <a:off x="5304" y="3062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t</a:t>
                </a:r>
              </a:p>
            </p:txBody>
          </p:sp>
          <p:sp>
            <p:nvSpPr>
              <p:cNvPr id="48135" name="Oval 7"/>
              <p:cNvSpPr>
                <a:spLocks noChangeArrowheads="1"/>
              </p:cNvSpPr>
              <p:nvPr/>
            </p:nvSpPr>
            <p:spPr bwMode="auto">
              <a:xfrm>
                <a:off x="4563" y="2589"/>
                <a:ext cx="264" cy="2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3</a:t>
                </a:r>
                <a:endParaRPr lang="en-US" altLang="zh-CN" i="0"/>
              </a:p>
            </p:txBody>
          </p:sp>
          <p:sp>
            <p:nvSpPr>
              <p:cNvPr id="48136" name="Oval 8"/>
              <p:cNvSpPr>
                <a:spLocks noChangeArrowheads="1"/>
              </p:cNvSpPr>
              <p:nvPr/>
            </p:nvSpPr>
            <p:spPr bwMode="auto">
              <a:xfrm>
                <a:off x="3769" y="2589"/>
                <a:ext cx="265" cy="2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1</a:t>
                </a:r>
                <a:endParaRPr lang="en-US" altLang="zh-CN" i="0"/>
              </a:p>
            </p:txBody>
          </p:sp>
          <p:sp>
            <p:nvSpPr>
              <p:cNvPr id="48137" name="Line 9"/>
              <p:cNvSpPr>
                <a:spLocks noChangeShapeType="1"/>
              </p:cNvSpPr>
              <p:nvPr/>
            </p:nvSpPr>
            <p:spPr bwMode="auto">
              <a:xfrm flipV="1">
                <a:off x="3216" y="2736"/>
                <a:ext cx="529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38" name="Line 10"/>
              <p:cNvSpPr>
                <a:spLocks noChangeShapeType="1"/>
              </p:cNvSpPr>
              <p:nvPr/>
            </p:nvSpPr>
            <p:spPr bwMode="auto">
              <a:xfrm>
                <a:off x="4848" y="2784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39" name="Line 11"/>
              <p:cNvSpPr>
                <a:spLocks noChangeShapeType="1"/>
              </p:cNvSpPr>
              <p:nvPr/>
            </p:nvSpPr>
            <p:spPr bwMode="auto">
              <a:xfrm>
                <a:off x="3216" y="3264"/>
                <a:ext cx="581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0" name="Line 12"/>
              <p:cNvSpPr>
                <a:spLocks noChangeShapeType="1"/>
              </p:cNvSpPr>
              <p:nvPr/>
            </p:nvSpPr>
            <p:spPr bwMode="auto">
              <a:xfrm>
                <a:off x="4034" y="3653"/>
                <a:ext cx="5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1" name="Line 13"/>
              <p:cNvSpPr>
                <a:spLocks noChangeShapeType="1"/>
              </p:cNvSpPr>
              <p:nvPr/>
            </p:nvSpPr>
            <p:spPr bwMode="auto">
              <a:xfrm>
                <a:off x="3822" y="2884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2" name="Line 14"/>
              <p:cNvSpPr>
                <a:spLocks noChangeShapeType="1"/>
              </p:cNvSpPr>
              <p:nvPr/>
            </p:nvSpPr>
            <p:spPr bwMode="auto">
              <a:xfrm flipV="1">
                <a:off x="3981" y="2884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3" name="Line 15"/>
              <p:cNvSpPr>
                <a:spLocks noChangeShapeType="1"/>
              </p:cNvSpPr>
              <p:nvPr/>
            </p:nvSpPr>
            <p:spPr bwMode="auto">
              <a:xfrm flipH="1">
                <a:off x="4032" y="2880"/>
                <a:ext cx="624" cy="6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4" name="Text Box 16"/>
              <p:cNvSpPr txBox="1">
                <a:spLocks noChangeArrowheads="1"/>
              </p:cNvSpPr>
              <p:nvPr/>
            </p:nvSpPr>
            <p:spPr bwMode="auto">
              <a:xfrm>
                <a:off x="3312" y="264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5</a:t>
                </a:r>
              </a:p>
            </p:txBody>
          </p:sp>
          <p:sp>
            <p:nvSpPr>
              <p:cNvPr id="48145" name="Text Box 17"/>
              <p:cNvSpPr txBox="1">
                <a:spLocks noChangeArrowheads="1"/>
              </p:cNvSpPr>
              <p:nvPr/>
            </p:nvSpPr>
            <p:spPr bwMode="auto">
              <a:xfrm>
                <a:off x="3264" y="345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12</a:t>
                </a:r>
              </a:p>
            </p:txBody>
          </p:sp>
          <p:sp>
            <p:nvSpPr>
              <p:cNvPr id="48146" name="Text Box 18"/>
              <p:cNvSpPr txBox="1">
                <a:spLocks noChangeArrowheads="1"/>
              </p:cNvSpPr>
              <p:nvPr/>
            </p:nvSpPr>
            <p:spPr bwMode="auto">
              <a:xfrm>
                <a:off x="4128" y="2448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i="0"/>
                  <a:t>12</a:t>
                </a:r>
              </a:p>
            </p:txBody>
          </p:sp>
          <p:sp>
            <p:nvSpPr>
              <p:cNvPr id="48147" name="Text Box 19"/>
              <p:cNvSpPr txBox="1">
                <a:spLocks noChangeArrowheads="1"/>
              </p:cNvSpPr>
              <p:nvPr/>
            </p:nvSpPr>
            <p:spPr bwMode="auto">
              <a:xfrm>
                <a:off x="3552" y="3072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11</a:t>
                </a:r>
              </a:p>
            </p:txBody>
          </p:sp>
          <p:sp>
            <p:nvSpPr>
              <p:cNvPr id="48148" name="Text Box 20"/>
              <p:cNvSpPr txBox="1">
                <a:spLocks noChangeArrowheads="1"/>
              </p:cNvSpPr>
              <p:nvPr/>
            </p:nvSpPr>
            <p:spPr bwMode="auto">
              <a:xfrm>
                <a:off x="3936" y="302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i="0"/>
                  <a:t>3</a:t>
                </a:r>
              </a:p>
            </p:txBody>
          </p:sp>
          <p:sp>
            <p:nvSpPr>
              <p:cNvPr id="48149" name="Text Box 21"/>
              <p:cNvSpPr txBox="1">
                <a:spLocks noChangeArrowheads="1"/>
              </p:cNvSpPr>
              <p:nvPr/>
            </p:nvSpPr>
            <p:spPr bwMode="auto">
              <a:xfrm>
                <a:off x="4992" y="264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</a:t>
                </a:r>
              </a:p>
            </p:txBody>
          </p:sp>
          <p:sp>
            <p:nvSpPr>
              <p:cNvPr id="48150" name="Text Box 22"/>
              <p:cNvSpPr txBox="1">
                <a:spLocks noChangeArrowheads="1"/>
              </p:cNvSpPr>
              <p:nvPr/>
            </p:nvSpPr>
            <p:spPr bwMode="auto">
              <a:xfrm>
                <a:off x="4986" y="34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</a:t>
                </a:r>
              </a:p>
            </p:txBody>
          </p:sp>
          <p:sp>
            <p:nvSpPr>
              <p:cNvPr id="48151" name="Text Box 23"/>
              <p:cNvSpPr txBox="1">
                <a:spLocks noChangeArrowheads="1"/>
              </p:cNvSpPr>
              <p:nvPr/>
            </p:nvSpPr>
            <p:spPr bwMode="auto">
              <a:xfrm>
                <a:off x="4128" y="3744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11</a:t>
                </a:r>
              </a:p>
            </p:txBody>
          </p:sp>
          <p:sp>
            <p:nvSpPr>
              <p:cNvPr id="48152" name="Line 24"/>
              <p:cNvSpPr>
                <a:spLocks noChangeShapeType="1"/>
              </p:cNvSpPr>
              <p:nvPr/>
            </p:nvSpPr>
            <p:spPr bwMode="auto">
              <a:xfrm flipH="1">
                <a:off x="4032" y="273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3" name="Line 25"/>
              <p:cNvSpPr>
                <a:spLocks noChangeShapeType="1"/>
              </p:cNvSpPr>
              <p:nvPr/>
            </p:nvSpPr>
            <p:spPr bwMode="auto">
              <a:xfrm flipH="1">
                <a:off x="4800" y="3264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4" name="Text Box 26"/>
              <p:cNvSpPr txBox="1">
                <a:spLocks noChangeArrowheads="1"/>
              </p:cNvSpPr>
              <p:nvPr/>
            </p:nvSpPr>
            <p:spPr bwMode="auto">
              <a:xfrm>
                <a:off x="4368" y="3120"/>
                <a:ext cx="25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i="0"/>
                  <a:t>9</a:t>
                </a:r>
              </a:p>
            </p:txBody>
          </p:sp>
          <p:sp>
            <p:nvSpPr>
              <p:cNvPr id="48155" name="Line 27"/>
              <p:cNvSpPr>
                <a:spLocks noChangeShapeType="1"/>
              </p:cNvSpPr>
              <p:nvPr/>
            </p:nvSpPr>
            <p:spPr bwMode="auto">
              <a:xfrm flipH="1">
                <a:off x="4032" y="3744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6" name="Text Box 28"/>
              <p:cNvSpPr txBox="1">
                <a:spLocks noChangeArrowheads="1"/>
              </p:cNvSpPr>
              <p:nvPr/>
            </p:nvSpPr>
            <p:spPr bwMode="auto">
              <a:xfrm>
                <a:off x="4224" y="34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3</a:t>
                </a:r>
              </a:p>
            </p:txBody>
          </p:sp>
          <p:sp>
            <p:nvSpPr>
              <p:cNvPr id="48157" name="Line 29"/>
              <p:cNvSpPr>
                <a:spLocks noChangeShapeType="1"/>
              </p:cNvSpPr>
              <p:nvPr/>
            </p:nvSpPr>
            <p:spPr bwMode="auto">
              <a:xfrm flipH="1" flipV="1">
                <a:off x="3168" y="3312"/>
                <a:ext cx="57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8" name="Text Box 30"/>
              <p:cNvSpPr txBox="1">
                <a:spLocks noChangeArrowheads="1"/>
              </p:cNvSpPr>
              <p:nvPr/>
            </p:nvSpPr>
            <p:spPr bwMode="auto">
              <a:xfrm>
                <a:off x="3360" y="31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</a:t>
                </a:r>
              </a:p>
            </p:txBody>
          </p:sp>
          <p:sp>
            <p:nvSpPr>
              <p:cNvPr id="48159" name="Line 31"/>
              <p:cNvSpPr>
                <a:spLocks noChangeShapeType="1"/>
              </p:cNvSpPr>
              <p:nvPr/>
            </p:nvSpPr>
            <p:spPr bwMode="auto">
              <a:xfrm flipH="1" flipV="1">
                <a:off x="4800" y="283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0" name="Text Box 32"/>
              <p:cNvSpPr txBox="1">
                <a:spLocks noChangeArrowheads="1"/>
              </p:cNvSpPr>
              <p:nvPr/>
            </p:nvSpPr>
            <p:spPr bwMode="auto">
              <a:xfrm>
                <a:off x="4896" y="297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19</a:t>
                </a:r>
              </a:p>
            </p:txBody>
          </p:sp>
          <p:sp>
            <p:nvSpPr>
              <p:cNvPr id="48161" name="Line 33"/>
              <p:cNvSpPr>
                <a:spLocks noChangeShapeType="1"/>
              </p:cNvSpPr>
              <p:nvPr/>
            </p:nvSpPr>
            <p:spPr bwMode="auto">
              <a:xfrm flipH="1">
                <a:off x="3264" y="283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2" name="Line 34"/>
              <p:cNvSpPr>
                <a:spLocks noChangeShapeType="1"/>
              </p:cNvSpPr>
              <p:nvPr/>
            </p:nvSpPr>
            <p:spPr bwMode="auto">
              <a:xfrm>
                <a:off x="4704" y="2880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163" name="Text Box 35"/>
            <p:cNvSpPr txBox="1">
              <a:spLocks noChangeArrowheads="1"/>
            </p:cNvSpPr>
            <p:nvPr/>
          </p:nvSpPr>
          <p:spPr bwMode="auto">
            <a:xfrm>
              <a:off x="2102" y="194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7</a:t>
              </a:r>
            </a:p>
          </p:txBody>
        </p:sp>
      </p:grpSp>
      <p:sp>
        <p:nvSpPr>
          <p:cNvPr id="48165" name="Text Box 37"/>
          <p:cNvSpPr txBox="1">
            <a:spLocks noChangeArrowheads="1"/>
          </p:cNvSpPr>
          <p:nvPr/>
        </p:nvSpPr>
        <p:spPr bwMode="auto">
          <a:xfrm>
            <a:off x="3870325" y="5070475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(e)</a:t>
            </a:r>
          </a:p>
        </p:txBody>
      </p:sp>
      <p:sp>
        <p:nvSpPr>
          <p:cNvPr id="48166" name="Line 38"/>
          <p:cNvSpPr>
            <a:spLocks noChangeShapeType="1"/>
          </p:cNvSpPr>
          <p:nvPr/>
        </p:nvSpPr>
        <p:spPr bwMode="auto">
          <a:xfrm>
            <a:off x="1524000" y="1219200"/>
            <a:ext cx="297180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B137-59F5-4C8D-BBD8-C88C6BD80586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Time complexity: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>
                <a:solidFill>
                  <a:schemeClr val="accent2"/>
                </a:solidFill>
              </a:rPr>
              <a:t>If  each c(e) is an </a:t>
            </a:r>
            <a:r>
              <a:rPr lang="en-US" altLang="zh-CN" sz="2400" i="1">
                <a:solidFill>
                  <a:schemeClr val="accent1"/>
                </a:solidFill>
              </a:rPr>
              <a:t>integer</a:t>
            </a:r>
            <a:r>
              <a:rPr lang="en-US" altLang="zh-CN" sz="2400">
                <a:solidFill>
                  <a:schemeClr val="accent2"/>
                </a:solidFill>
              </a:rPr>
              <a:t>, then time complexity is O(|E|f*), where f* is the maximum flow. </a:t>
            </a:r>
          </a:p>
          <a:p>
            <a:r>
              <a:rPr lang="en-US" altLang="zh-CN" sz="2400"/>
              <a:t>Reason: each time the flow is increased by at least one.</a:t>
            </a:r>
          </a:p>
          <a:p>
            <a:r>
              <a:rPr lang="en-US" altLang="zh-CN" sz="2400"/>
              <a:t>This might not be a polynomial time algorithm since f* can be represented by log (f*) bits. So, the input size might be log(f*).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731838" y="2996952"/>
            <a:ext cx="7573962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457200" indent="-455613" algn="ctr">
              <a:lnSpc>
                <a:spcPct val="100000"/>
              </a:lnSpc>
              <a:spcBef>
                <a:spcPts val="6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 dirty="0" smtClean="0">
                <a:solidFill>
                  <a:srgbClr val="000000"/>
                </a:solidFill>
              </a:rPr>
              <a:t>Another Example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685800" y="476250"/>
            <a:ext cx="77724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marL="742950" indent="-279400" algn="ctr">
              <a:lnSpc>
                <a:spcPct val="100000"/>
              </a:lnSpc>
              <a:spcBef>
                <a:spcPts val="600"/>
              </a:spcBef>
              <a:buClrTx/>
              <a:buFontTx/>
              <a:buNone/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</a:pPr>
            <a:r>
              <a:rPr lang="en-US" sz="3500">
                <a:solidFill>
                  <a:srgbClr val="000000"/>
                </a:solidFill>
              </a:rPr>
              <a:t>Flow Network</a:t>
            </a: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057275" y="5103813"/>
            <a:ext cx="6553200" cy="692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Maximize flow subject to capacity</a:t>
            </a:r>
          </a:p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and conservation of flow</a:t>
            </a:r>
          </a:p>
        </p:txBody>
      </p:sp>
      <p:sp>
        <p:nvSpPr>
          <p:cNvPr id="16388" name="Oval 3"/>
          <p:cNvSpPr>
            <a:spLocks noChangeArrowheads="1"/>
          </p:cNvSpPr>
          <p:nvPr/>
        </p:nvSpPr>
        <p:spPr bwMode="auto">
          <a:xfrm>
            <a:off x="2844800" y="362743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2</a:t>
            </a:r>
          </a:p>
        </p:txBody>
      </p:sp>
      <p:sp>
        <p:nvSpPr>
          <p:cNvPr id="16389" name="Oval 4"/>
          <p:cNvSpPr>
            <a:spLocks noChangeArrowheads="1"/>
          </p:cNvSpPr>
          <p:nvPr/>
        </p:nvSpPr>
        <p:spPr bwMode="auto">
          <a:xfrm>
            <a:off x="4827588" y="3711575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4</a:t>
            </a:r>
          </a:p>
        </p:txBody>
      </p:sp>
      <p:sp>
        <p:nvSpPr>
          <p:cNvPr id="16390" name="Oval 5"/>
          <p:cNvSpPr>
            <a:spLocks noChangeArrowheads="1"/>
          </p:cNvSpPr>
          <p:nvPr/>
        </p:nvSpPr>
        <p:spPr bwMode="auto">
          <a:xfrm>
            <a:off x="5918200" y="252253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5</a:t>
            </a:r>
          </a:p>
        </p:txBody>
      </p:sp>
      <p:sp>
        <p:nvSpPr>
          <p:cNvPr id="16391" name="Oval 6"/>
          <p:cNvSpPr>
            <a:spLocks noChangeArrowheads="1"/>
          </p:cNvSpPr>
          <p:nvPr/>
        </p:nvSpPr>
        <p:spPr bwMode="auto">
          <a:xfrm>
            <a:off x="4827588" y="1473200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3</a:t>
            </a:r>
          </a:p>
        </p:txBody>
      </p:sp>
      <p:sp>
        <p:nvSpPr>
          <p:cNvPr id="16392" name="Oval 7"/>
          <p:cNvSpPr>
            <a:spLocks noChangeArrowheads="1"/>
          </p:cNvSpPr>
          <p:nvPr/>
        </p:nvSpPr>
        <p:spPr bwMode="auto">
          <a:xfrm>
            <a:off x="2844800" y="1473200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1</a:t>
            </a:r>
          </a:p>
        </p:txBody>
      </p:sp>
      <p:sp>
        <p:nvSpPr>
          <p:cNvPr id="16393" name="Line 8"/>
          <p:cNvSpPr>
            <a:spLocks noChangeShapeType="1"/>
          </p:cNvSpPr>
          <p:nvPr/>
        </p:nvSpPr>
        <p:spPr bwMode="auto">
          <a:xfrm>
            <a:off x="1973263" y="2876550"/>
            <a:ext cx="927100" cy="7508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4" name="Line 9"/>
          <p:cNvSpPr>
            <a:spLocks noChangeShapeType="1"/>
          </p:cNvSpPr>
          <p:nvPr/>
        </p:nvSpPr>
        <p:spPr bwMode="auto">
          <a:xfrm flipV="1">
            <a:off x="3289300" y="1911350"/>
            <a:ext cx="1624013" cy="18049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 flipV="1">
            <a:off x="1973263" y="1912938"/>
            <a:ext cx="869950" cy="69373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5272088" y="1917700"/>
            <a:ext cx="646112" cy="6064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3289300" y="1917700"/>
            <a:ext cx="1538288" cy="17954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8" name="Oval 13"/>
          <p:cNvSpPr>
            <a:spLocks noChangeArrowheads="1"/>
          </p:cNvSpPr>
          <p:nvPr/>
        </p:nvSpPr>
        <p:spPr bwMode="auto">
          <a:xfrm>
            <a:off x="1528763" y="252253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0</a:t>
            </a:r>
          </a:p>
        </p:txBody>
      </p:sp>
      <p:sp>
        <p:nvSpPr>
          <p:cNvPr id="16399" name="Line 14"/>
          <p:cNvSpPr>
            <a:spLocks noChangeShapeType="1"/>
          </p:cNvSpPr>
          <p:nvPr/>
        </p:nvSpPr>
        <p:spPr bwMode="auto">
          <a:xfrm flipV="1">
            <a:off x="5272088" y="2962275"/>
            <a:ext cx="646112" cy="7540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0" name="Line 15"/>
          <p:cNvSpPr>
            <a:spLocks noChangeShapeType="1"/>
          </p:cNvSpPr>
          <p:nvPr/>
        </p:nvSpPr>
        <p:spPr bwMode="auto">
          <a:xfrm>
            <a:off x="3289300" y="3883025"/>
            <a:ext cx="1538288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1" name="Rectangle 16"/>
          <p:cNvSpPr>
            <a:spLocks noChangeArrowheads="1"/>
          </p:cNvSpPr>
          <p:nvPr/>
        </p:nvSpPr>
        <p:spPr bwMode="auto">
          <a:xfrm>
            <a:off x="5937250" y="3333750"/>
            <a:ext cx="1704975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Refinery</a:t>
            </a:r>
          </a:p>
        </p:txBody>
      </p:sp>
      <p:sp>
        <p:nvSpPr>
          <p:cNvPr id="16402" name="Rectangle 17"/>
          <p:cNvSpPr>
            <a:spLocks noChangeArrowheads="1"/>
          </p:cNvSpPr>
          <p:nvPr/>
        </p:nvSpPr>
        <p:spPr bwMode="auto">
          <a:xfrm>
            <a:off x="1201738" y="3184525"/>
            <a:ext cx="1631950" cy="1112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Oil</a:t>
            </a:r>
          </a:p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Field</a:t>
            </a:r>
          </a:p>
        </p:txBody>
      </p:sp>
      <p:sp>
        <p:nvSpPr>
          <p:cNvPr id="16403" name="Rectangle 18"/>
          <p:cNvSpPr>
            <a:spLocks noChangeArrowheads="1"/>
          </p:cNvSpPr>
          <p:nvPr/>
        </p:nvSpPr>
        <p:spPr bwMode="auto">
          <a:xfrm>
            <a:off x="3163888" y="4173538"/>
            <a:ext cx="2378075" cy="1096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Pipelines </a:t>
            </a:r>
          </a:p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and Valves</a:t>
            </a:r>
          </a:p>
        </p:txBody>
      </p:sp>
      <p:sp>
        <p:nvSpPr>
          <p:cNvPr id="16404" name="Line 19"/>
          <p:cNvSpPr>
            <a:spLocks noChangeShapeType="1"/>
          </p:cNvSpPr>
          <p:nvPr/>
        </p:nvSpPr>
        <p:spPr bwMode="auto">
          <a:xfrm>
            <a:off x="3289300" y="1687513"/>
            <a:ext cx="1538288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5" name="Rectangle 20"/>
          <p:cNvSpPr>
            <a:spLocks noChangeArrowheads="1"/>
          </p:cNvSpPr>
          <p:nvPr/>
        </p:nvSpPr>
        <p:spPr bwMode="auto">
          <a:xfrm>
            <a:off x="2116138" y="1828800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6406" name="Rectangle 21"/>
          <p:cNvSpPr>
            <a:spLocks noChangeArrowheads="1"/>
          </p:cNvSpPr>
          <p:nvPr/>
        </p:nvSpPr>
        <p:spPr bwMode="auto">
          <a:xfrm>
            <a:off x="2116138" y="31972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6407" name="Rectangle 22"/>
          <p:cNvSpPr>
            <a:spLocks noChangeArrowheads="1"/>
          </p:cNvSpPr>
          <p:nvPr/>
        </p:nvSpPr>
        <p:spPr bwMode="auto">
          <a:xfrm>
            <a:off x="5608638" y="1828800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6408" name="Rectangle 23"/>
          <p:cNvSpPr>
            <a:spLocks noChangeArrowheads="1"/>
          </p:cNvSpPr>
          <p:nvPr/>
        </p:nvSpPr>
        <p:spPr bwMode="auto">
          <a:xfrm>
            <a:off x="3808413" y="1252538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6409" name="Rectangle 24"/>
          <p:cNvSpPr>
            <a:spLocks noChangeArrowheads="1"/>
          </p:cNvSpPr>
          <p:nvPr/>
        </p:nvSpPr>
        <p:spPr bwMode="auto">
          <a:xfrm>
            <a:off x="5608638" y="31972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6410" name="Rectangle 25"/>
          <p:cNvSpPr>
            <a:spLocks noChangeArrowheads="1"/>
          </p:cNvSpPr>
          <p:nvPr/>
        </p:nvSpPr>
        <p:spPr bwMode="auto">
          <a:xfrm>
            <a:off x="3197225" y="3052763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6411" name="Rectangle 26"/>
          <p:cNvSpPr>
            <a:spLocks noChangeArrowheads="1"/>
          </p:cNvSpPr>
          <p:nvPr/>
        </p:nvSpPr>
        <p:spPr bwMode="auto">
          <a:xfrm>
            <a:off x="3197225" y="2081213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6412" name="Rectangle 27"/>
          <p:cNvSpPr>
            <a:spLocks noChangeArrowheads="1"/>
          </p:cNvSpPr>
          <p:nvPr/>
        </p:nvSpPr>
        <p:spPr bwMode="auto">
          <a:xfrm>
            <a:off x="3844925" y="3448050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>
            <a:off x="2005013" y="2836863"/>
            <a:ext cx="927100" cy="750887"/>
          </a:xfrm>
          <a:prstGeom prst="line">
            <a:avLst/>
          </a:prstGeom>
          <a:noFill/>
          <a:ln w="27360">
            <a:solidFill>
              <a:srgbClr val="FF33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37" name="Rectangle 29"/>
          <p:cNvSpPr>
            <a:spLocks noChangeArrowheads="1"/>
          </p:cNvSpPr>
          <p:nvPr/>
        </p:nvSpPr>
        <p:spPr bwMode="auto">
          <a:xfrm>
            <a:off x="2187575" y="2657475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FF3333"/>
                </a:solidFill>
              </a:rPr>
              <a:t>3</a:t>
            </a:r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3286125" y="3811588"/>
            <a:ext cx="1538288" cy="1587"/>
          </a:xfrm>
          <a:prstGeom prst="line">
            <a:avLst/>
          </a:prstGeom>
          <a:noFill/>
          <a:ln w="27360">
            <a:solidFill>
              <a:srgbClr val="FF33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39" name="Rectangle 31"/>
          <p:cNvSpPr>
            <a:spLocks noChangeArrowheads="1"/>
          </p:cNvSpPr>
          <p:nvPr/>
        </p:nvSpPr>
        <p:spPr bwMode="auto">
          <a:xfrm>
            <a:off x="3627438" y="34131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FF3333"/>
                </a:solidFill>
              </a:rPr>
              <a:t>1</a:t>
            </a:r>
          </a:p>
        </p:txBody>
      </p:sp>
      <p:sp>
        <p:nvSpPr>
          <p:cNvPr id="17440" name="Line 32"/>
          <p:cNvSpPr>
            <a:spLocks noChangeShapeType="1"/>
          </p:cNvSpPr>
          <p:nvPr/>
        </p:nvSpPr>
        <p:spPr bwMode="auto">
          <a:xfrm flipV="1">
            <a:off x="5232400" y="2930525"/>
            <a:ext cx="646113" cy="754063"/>
          </a:xfrm>
          <a:prstGeom prst="line">
            <a:avLst/>
          </a:prstGeom>
          <a:noFill/>
          <a:ln w="27360">
            <a:solidFill>
              <a:srgbClr val="FF33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41" name="Rectangle 33"/>
          <p:cNvSpPr>
            <a:spLocks noChangeArrowheads="1"/>
          </p:cNvSpPr>
          <p:nvPr/>
        </p:nvSpPr>
        <p:spPr bwMode="auto">
          <a:xfrm>
            <a:off x="4995863" y="31972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FF3333"/>
                </a:solidFill>
              </a:rPr>
              <a:t>1</a:t>
            </a:r>
          </a:p>
        </p:txBody>
      </p:sp>
      <p:sp>
        <p:nvSpPr>
          <p:cNvPr id="17442" name="Line 34"/>
          <p:cNvSpPr>
            <a:spLocks noChangeShapeType="1"/>
          </p:cNvSpPr>
          <p:nvPr/>
        </p:nvSpPr>
        <p:spPr bwMode="auto">
          <a:xfrm flipV="1">
            <a:off x="3249613" y="1879600"/>
            <a:ext cx="1624012" cy="1804988"/>
          </a:xfrm>
          <a:prstGeom prst="line">
            <a:avLst/>
          </a:prstGeom>
          <a:noFill/>
          <a:ln w="27360">
            <a:solidFill>
              <a:srgbClr val="FF33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43" name="Rectangle 35"/>
          <p:cNvSpPr>
            <a:spLocks noChangeArrowheads="1"/>
          </p:cNvSpPr>
          <p:nvPr/>
        </p:nvSpPr>
        <p:spPr bwMode="auto">
          <a:xfrm>
            <a:off x="3376613" y="2836863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FF3333"/>
                </a:solidFill>
              </a:rPr>
              <a:t>1</a:t>
            </a:r>
          </a:p>
        </p:txBody>
      </p:sp>
      <p:sp>
        <p:nvSpPr>
          <p:cNvPr id="17444" name="Rectangle 36"/>
          <p:cNvSpPr>
            <a:spLocks noChangeArrowheads="1"/>
          </p:cNvSpPr>
          <p:nvPr/>
        </p:nvSpPr>
        <p:spPr bwMode="auto">
          <a:xfrm>
            <a:off x="5392738" y="1720850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FF3333"/>
                </a:solidFill>
              </a:rPr>
              <a:t>1</a:t>
            </a:r>
          </a:p>
        </p:txBody>
      </p:sp>
      <p:sp>
        <p:nvSpPr>
          <p:cNvPr id="17445" name="Line 37"/>
          <p:cNvSpPr>
            <a:spLocks noChangeShapeType="1"/>
          </p:cNvSpPr>
          <p:nvPr/>
        </p:nvSpPr>
        <p:spPr bwMode="auto">
          <a:xfrm>
            <a:off x="5303838" y="1878013"/>
            <a:ext cx="646112" cy="606425"/>
          </a:xfrm>
          <a:prstGeom prst="line">
            <a:avLst/>
          </a:prstGeom>
          <a:noFill/>
          <a:ln w="27360">
            <a:solidFill>
              <a:srgbClr val="FF33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46" name="Rectangle 38"/>
          <p:cNvSpPr>
            <a:spLocks noChangeArrowheads="1"/>
          </p:cNvSpPr>
          <p:nvPr/>
        </p:nvSpPr>
        <p:spPr bwMode="auto">
          <a:xfrm>
            <a:off x="5937250" y="5529263"/>
            <a:ext cx="2200275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Is this OK?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6" grpId="0" animBg="1"/>
      <p:bldP spid="17438" grpId="0" animBg="1"/>
      <p:bldP spid="17440" grpId="0" animBg="1"/>
      <p:bldP spid="17442" grpId="0" animBg="1"/>
      <p:bldP spid="1744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685800" y="476250"/>
            <a:ext cx="77724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marL="742950" indent="-279400" algn="ctr">
              <a:lnSpc>
                <a:spcPct val="100000"/>
              </a:lnSpc>
              <a:spcBef>
                <a:spcPts val="600"/>
              </a:spcBef>
              <a:buClrTx/>
              <a:buFontTx/>
              <a:buNone/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</a:pPr>
            <a:r>
              <a:rPr lang="en-US" sz="3500">
                <a:solidFill>
                  <a:srgbClr val="000000"/>
                </a:solidFill>
              </a:rPr>
              <a:t>Flow Network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057275" y="5103813"/>
            <a:ext cx="6553200" cy="692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Can we do better?</a:t>
            </a: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844800" y="362743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2</a:t>
            </a: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4827588" y="3711575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4</a:t>
            </a: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5918200" y="252253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5</a:t>
            </a: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4827588" y="1473200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3</a:t>
            </a: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2844800" y="1473200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1</a:t>
            </a:r>
          </a:p>
        </p:txBody>
      </p:sp>
      <p:sp>
        <p:nvSpPr>
          <p:cNvPr id="17417" name="Line 8"/>
          <p:cNvSpPr>
            <a:spLocks noChangeShapeType="1"/>
          </p:cNvSpPr>
          <p:nvPr/>
        </p:nvSpPr>
        <p:spPr bwMode="auto">
          <a:xfrm>
            <a:off x="1973263" y="2876550"/>
            <a:ext cx="927100" cy="7508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8" name="Line 9"/>
          <p:cNvSpPr>
            <a:spLocks noChangeShapeType="1"/>
          </p:cNvSpPr>
          <p:nvPr/>
        </p:nvSpPr>
        <p:spPr bwMode="auto">
          <a:xfrm flipV="1">
            <a:off x="3289300" y="1911350"/>
            <a:ext cx="1624013" cy="18049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9" name="Line 10"/>
          <p:cNvSpPr>
            <a:spLocks noChangeShapeType="1"/>
          </p:cNvSpPr>
          <p:nvPr/>
        </p:nvSpPr>
        <p:spPr bwMode="auto">
          <a:xfrm flipV="1">
            <a:off x="1973263" y="1912938"/>
            <a:ext cx="869950" cy="69373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0" name="Line 11"/>
          <p:cNvSpPr>
            <a:spLocks noChangeShapeType="1"/>
          </p:cNvSpPr>
          <p:nvPr/>
        </p:nvSpPr>
        <p:spPr bwMode="auto">
          <a:xfrm>
            <a:off x="5272088" y="1917700"/>
            <a:ext cx="646112" cy="6064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1" name="Line 12"/>
          <p:cNvSpPr>
            <a:spLocks noChangeShapeType="1"/>
          </p:cNvSpPr>
          <p:nvPr/>
        </p:nvSpPr>
        <p:spPr bwMode="auto">
          <a:xfrm>
            <a:off x="3289300" y="1917700"/>
            <a:ext cx="1538288" cy="17954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1528763" y="252253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0</a:t>
            </a:r>
          </a:p>
        </p:txBody>
      </p:sp>
      <p:sp>
        <p:nvSpPr>
          <p:cNvPr id="17423" name="Line 14"/>
          <p:cNvSpPr>
            <a:spLocks noChangeShapeType="1"/>
          </p:cNvSpPr>
          <p:nvPr/>
        </p:nvSpPr>
        <p:spPr bwMode="auto">
          <a:xfrm flipV="1">
            <a:off x="5272088" y="2962275"/>
            <a:ext cx="646112" cy="7540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4" name="Line 15"/>
          <p:cNvSpPr>
            <a:spLocks noChangeShapeType="1"/>
          </p:cNvSpPr>
          <p:nvPr/>
        </p:nvSpPr>
        <p:spPr bwMode="auto">
          <a:xfrm>
            <a:off x="3289300" y="3883025"/>
            <a:ext cx="1538288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5" name="Rectangle 16"/>
          <p:cNvSpPr>
            <a:spLocks noChangeArrowheads="1"/>
          </p:cNvSpPr>
          <p:nvPr/>
        </p:nvSpPr>
        <p:spPr bwMode="auto">
          <a:xfrm>
            <a:off x="5937250" y="3333750"/>
            <a:ext cx="1704975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Refinery</a:t>
            </a:r>
          </a:p>
        </p:txBody>
      </p:sp>
      <p:sp>
        <p:nvSpPr>
          <p:cNvPr id="17426" name="Rectangle 17"/>
          <p:cNvSpPr>
            <a:spLocks noChangeArrowheads="1"/>
          </p:cNvSpPr>
          <p:nvPr/>
        </p:nvSpPr>
        <p:spPr bwMode="auto">
          <a:xfrm>
            <a:off x="1201738" y="3184525"/>
            <a:ext cx="1631950" cy="1112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Oil</a:t>
            </a:r>
          </a:p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Field</a:t>
            </a:r>
          </a:p>
        </p:txBody>
      </p:sp>
      <p:sp>
        <p:nvSpPr>
          <p:cNvPr id="17427" name="Rectangle 18"/>
          <p:cNvSpPr>
            <a:spLocks noChangeArrowheads="1"/>
          </p:cNvSpPr>
          <p:nvPr/>
        </p:nvSpPr>
        <p:spPr bwMode="auto">
          <a:xfrm>
            <a:off x="3163888" y="4173538"/>
            <a:ext cx="2378075" cy="1096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Pipelines </a:t>
            </a:r>
          </a:p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and Valves</a:t>
            </a:r>
          </a:p>
        </p:txBody>
      </p:sp>
      <p:sp>
        <p:nvSpPr>
          <p:cNvPr id="17428" name="Line 19"/>
          <p:cNvSpPr>
            <a:spLocks noChangeShapeType="1"/>
          </p:cNvSpPr>
          <p:nvPr/>
        </p:nvSpPr>
        <p:spPr bwMode="auto">
          <a:xfrm>
            <a:off x="3289300" y="1687513"/>
            <a:ext cx="1538288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9" name="Rectangle 20"/>
          <p:cNvSpPr>
            <a:spLocks noChangeArrowheads="1"/>
          </p:cNvSpPr>
          <p:nvPr/>
        </p:nvSpPr>
        <p:spPr bwMode="auto">
          <a:xfrm>
            <a:off x="2116138" y="1828800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7430" name="Rectangle 21"/>
          <p:cNvSpPr>
            <a:spLocks noChangeArrowheads="1"/>
          </p:cNvSpPr>
          <p:nvPr/>
        </p:nvSpPr>
        <p:spPr bwMode="auto">
          <a:xfrm>
            <a:off x="2116138" y="31972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7431" name="Rectangle 22"/>
          <p:cNvSpPr>
            <a:spLocks noChangeArrowheads="1"/>
          </p:cNvSpPr>
          <p:nvPr/>
        </p:nvSpPr>
        <p:spPr bwMode="auto">
          <a:xfrm>
            <a:off x="5608638" y="1828800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7432" name="Rectangle 23"/>
          <p:cNvSpPr>
            <a:spLocks noChangeArrowheads="1"/>
          </p:cNvSpPr>
          <p:nvPr/>
        </p:nvSpPr>
        <p:spPr bwMode="auto">
          <a:xfrm>
            <a:off x="3808413" y="1252538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7433" name="Rectangle 24"/>
          <p:cNvSpPr>
            <a:spLocks noChangeArrowheads="1"/>
          </p:cNvSpPr>
          <p:nvPr/>
        </p:nvSpPr>
        <p:spPr bwMode="auto">
          <a:xfrm>
            <a:off x="5608638" y="31972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7434" name="Rectangle 25"/>
          <p:cNvSpPr>
            <a:spLocks noChangeArrowheads="1"/>
          </p:cNvSpPr>
          <p:nvPr/>
        </p:nvSpPr>
        <p:spPr bwMode="auto">
          <a:xfrm>
            <a:off x="3197225" y="3052763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7435" name="Rectangle 26"/>
          <p:cNvSpPr>
            <a:spLocks noChangeArrowheads="1"/>
          </p:cNvSpPr>
          <p:nvPr/>
        </p:nvSpPr>
        <p:spPr bwMode="auto">
          <a:xfrm>
            <a:off x="3197225" y="2081213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7436" name="Rectangle 27"/>
          <p:cNvSpPr>
            <a:spLocks noChangeArrowheads="1"/>
          </p:cNvSpPr>
          <p:nvPr/>
        </p:nvSpPr>
        <p:spPr bwMode="auto">
          <a:xfrm>
            <a:off x="3844925" y="3448050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7437" name="Line 28"/>
          <p:cNvSpPr>
            <a:spLocks noChangeShapeType="1"/>
          </p:cNvSpPr>
          <p:nvPr/>
        </p:nvSpPr>
        <p:spPr bwMode="auto">
          <a:xfrm>
            <a:off x="2005013" y="2836863"/>
            <a:ext cx="927100" cy="750887"/>
          </a:xfrm>
          <a:prstGeom prst="line">
            <a:avLst/>
          </a:prstGeom>
          <a:noFill/>
          <a:ln w="27360">
            <a:solidFill>
              <a:srgbClr val="FF33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38" name="Rectangle 29"/>
          <p:cNvSpPr>
            <a:spLocks noChangeArrowheads="1"/>
          </p:cNvSpPr>
          <p:nvPr/>
        </p:nvSpPr>
        <p:spPr bwMode="auto">
          <a:xfrm>
            <a:off x="2187575" y="2657475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FF3333"/>
                </a:solidFill>
              </a:rPr>
              <a:t>2</a:t>
            </a:r>
          </a:p>
        </p:txBody>
      </p:sp>
      <p:sp>
        <p:nvSpPr>
          <p:cNvPr id="17439" name="Line 30"/>
          <p:cNvSpPr>
            <a:spLocks noChangeShapeType="1"/>
          </p:cNvSpPr>
          <p:nvPr/>
        </p:nvSpPr>
        <p:spPr bwMode="auto">
          <a:xfrm>
            <a:off x="3286125" y="3811588"/>
            <a:ext cx="1538288" cy="1587"/>
          </a:xfrm>
          <a:prstGeom prst="line">
            <a:avLst/>
          </a:prstGeom>
          <a:noFill/>
          <a:ln w="27360">
            <a:solidFill>
              <a:srgbClr val="FF33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40" name="Rectangle 31"/>
          <p:cNvSpPr>
            <a:spLocks noChangeArrowheads="1"/>
          </p:cNvSpPr>
          <p:nvPr/>
        </p:nvSpPr>
        <p:spPr bwMode="auto">
          <a:xfrm>
            <a:off x="3627438" y="34131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FF3333"/>
                </a:solidFill>
              </a:rPr>
              <a:t>1</a:t>
            </a:r>
          </a:p>
        </p:txBody>
      </p:sp>
      <p:sp>
        <p:nvSpPr>
          <p:cNvPr id="17441" name="Line 32"/>
          <p:cNvSpPr>
            <a:spLocks noChangeShapeType="1"/>
          </p:cNvSpPr>
          <p:nvPr/>
        </p:nvSpPr>
        <p:spPr bwMode="auto">
          <a:xfrm flipV="1">
            <a:off x="5232400" y="2930525"/>
            <a:ext cx="646113" cy="754063"/>
          </a:xfrm>
          <a:prstGeom prst="line">
            <a:avLst/>
          </a:prstGeom>
          <a:noFill/>
          <a:ln w="27360">
            <a:solidFill>
              <a:srgbClr val="FF33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42" name="Rectangle 33"/>
          <p:cNvSpPr>
            <a:spLocks noChangeArrowheads="1"/>
          </p:cNvSpPr>
          <p:nvPr/>
        </p:nvSpPr>
        <p:spPr bwMode="auto">
          <a:xfrm>
            <a:off x="4995863" y="31972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FF3333"/>
                </a:solidFill>
              </a:rPr>
              <a:t>1</a:t>
            </a:r>
          </a:p>
        </p:txBody>
      </p:sp>
      <p:sp>
        <p:nvSpPr>
          <p:cNvPr id="17443" name="Line 34"/>
          <p:cNvSpPr>
            <a:spLocks noChangeShapeType="1"/>
          </p:cNvSpPr>
          <p:nvPr/>
        </p:nvSpPr>
        <p:spPr bwMode="auto">
          <a:xfrm flipV="1">
            <a:off x="3249613" y="1879600"/>
            <a:ext cx="1624012" cy="1804988"/>
          </a:xfrm>
          <a:prstGeom prst="line">
            <a:avLst/>
          </a:prstGeom>
          <a:noFill/>
          <a:ln w="27360">
            <a:solidFill>
              <a:srgbClr val="FF33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44" name="Rectangle 35"/>
          <p:cNvSpPr>
            <a:spLocks noChangeArrowheads="1"/>
          </p:cNvSpPr>
          <p:nvPr/>
        </p:nvSpPr>
        <p:spPr bwMode="auto">
          <a:xfrm>
            <a:off x="3376613" y="2836863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FF3333"/>
                </a:solidFill>
              </a:rPr>
              <a:t>1</a:t>
            </a:r>
          </a:p>
        </p:txBody>
      </p:sp>
      <p:sp>
        <p:nvSpPr>
          <p:cNvPr id="17445" name="Rectangle 36"/>
          <p:cNvSpPr>
            <a:spLocks noChangeArrowheads="1"/>
          </p:cNvSpPr>
          <p:nvPr/>
        </p:nvSpPr>
        <p:spPr bwMode="auto">
          <a:xfrm>
            <a:off x="5392738" y="1720850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FF3333"/>
                </a:solidFill>
              </a:rPr>
              <a:t>1</a:t>
            </a:r>
          </a:p>
        </p:txBody>
      </p:sp>
      <p:sp>
        <p:nvSpPr>
          <p:cNvPr id="17446" name="Line 37"/>
          <p:cNvSpPr>
            <a:spLocks noChangeShapeType="1"/>
          </p:cNvSpPr>
          <p:nvPr/>
        </p:nvSpPr>
        <p:spPr bwMode="auto">
          <a:xfrm>
            <a:off x="5303838" y="1878013"/>
            <a:ext cx="646112" cy="606425"/>
          </a:xfrm>
          <a:prstGeom prst="line">
            <a:avLst/>
          </a:prstGeom>
          <a:noFill/>
          <a:ln w="27360">
            <a:solidFill>
              <a:srgbClr val="FF33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70" name="Line 38"/>
          <p:cNvSpPr>
            <a:spLocks noChangeShapeType="1"/>
          </p:cNvSpPr>
          <p:nvPr/>
        </p:nvSpPr>
        <p:spPr bwMode="auto">
          <a:xfrm flipV="1">
            <a:off x="1933575" y="1881188"/>
            <a:ext cx="869950" cy="693737"/>
          </a:xfrm>
          <a:prstGeom prst="line">
            <a:avLst/>
          </a:prstGeom>
          <a:noFill/>
          <a:ln w="27360">
            <a:solidFill>
              <a:srgbClr val="FF33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71" name="Line 39"/>
          <p:cNvSpPr>
            <a:spLocks noChangeShapeType="1"/>
          </p:cNvSpPr>
          <p:nvPr/>
        </p:nvSpPr>
        <p:spPr bwMode="auto">
          <a:xfrm>
            <a:off x="3286125" y="1652588"/>
            <a:ext cx="1538288" cy="1587"/>
          </a:xfrm>
          <a:prstGeom prst="line">
            <a:avLst/>
          </a:prstGeom>
          <a:noFill/>
          <a:ln w="27360">
            <a:solidFill>
              <a:srgbClr val="FF33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1863725" y="2009775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FF3333"/>
                </a:solidFill>
              </a:rPr>
              <a:t>1</a:t>
            </a:r>
          </a:p>
        </p:txBody>
      </p:sp>
      <p:sp>
        <p:nvSpPr>
          <p:cNvPr id="18473" name="Rectangle 41"/>
          <p:cNvSpPr>
            <a:spLocks noChangeArrowheads="1"/>
          </p:cNvSpPr>
          <p:nvPr/>
        </p:nvSpPr>
        <p:spPr bwMode="auto">
          <a:xfrm>
            <a:off x="3376613" y="1252538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FF3333"/>
                </a:solidFill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70" grpId="0" animBg="1"/>
      <p:bldP spid="184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Negative cycles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14600" y="4662488"/>
            <a:ext cx="533400" cy="533400"/>
            <a:chOff x="1824" y="2736"/>
            <a:chExt cx="336" cy="336"/>
          </a:xfrm>
        </p:grpSpPr>
        <p:sp>
          <p:nvSpPr>
            <p:cNvPr id="108549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657600" y="3748088"/>
            <a:ext cx="533400" cy="533400"/>
            <a:chOff x="1824" y="2736"/>
            <a:chExt cx="336" cy="336"/>
          </a:xfrm>
        </p:grpSpPr>
        <p:sp>
          <p:nvSpPr>
            <p:cNvPr id="108552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657600" y="5424488"/>
            <a:ext cx="533400" cy="533400"/>
            <a:chOff x="1824" y="2736"/>
            <a:chExt cx="336" cy="336"/>
          </a:xfrm>
        </p:grpSpPr>
        <p:sp>
          <p:nvSpPr>
            <p:cNvPr id="108555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181600" y="5348288"/>
            <a:ext cx="533400" cy="533400"/>
            <a:chOff x="1824" y="2736"/>
            <a:chExt cx="336" cy="336"/>
          </a:xfrm>
        </p:grpSpPr>
        <p:sp>
          <p:nvSpPr>
            <p:cNvPr id="108558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181600" y="3748088"/>
            <a:ext cx="533400" cy="533400"/>
            <a:chOff x="1824" y="2736"/>
            <a:chExt cx="336" cy="336"/>
          </a:xfrm>
        </p:grpSpPr>
        <p:sp>
          <p:nvSpPr>
            <p:cNvPr id="108561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sp>
        <p:nvSpPr>
          <p:cNvPr id="108563" name="Line 19"/>
          <p:cNvSpPr>
            <a:spLocks noChangeShapeType="1"/>
          </p:cNvSpPr>
          <p:nvPr/>
        </p:nvSpPr>
        <p:spPr bwMode="auto">
          <a:xfrm flipV="1">
            <a:off x="2971800" y="4052888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564" name="Line 20"/>
          <p:cNvSpPr>
            <a:spLocks noChangeShapeType="1"/>
          </p:cNvSpPr>
          <p:nvPr/>
        </p:nvSpPr>
        <p:spPr bwMode="auto">
          <a:xfrm>
            <a:off x="2971800" y="5119688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565" name="Line 21"/>
          <p:cNvSpPr>
            <a:spLocks noChangeShapeType="1"/>
          </p:cNvSpPr>
          <p:nvPr/>
        </p:nvSpPr>
        <p:spPr bwMode="auto">
          <a:xfrm>
            <a:off x="4191000" y="39766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566" name="Line 22"/>
          <p:cNvSpPr>
            <a:spLocks noChangeShapeType="1"/>
          </p:cNvSpPr>
          <p:nvPr/>
        </p:nvSpPr>
        <p:spPr bwMode="auto">
          <a:xfrm flipV="1">
            <a:off x="4114800" y="4205288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567" name="Line 23"/>
          <p:cNvSpPr>
            <a:spLocks noChangeShapeType="1"/>
          </p:cNvSpPr>
          <p:nvPr/>
        </p:nvSpPr>
        <p:spPr bwMode="auto">
          <a:xfrm>
            <a:off x="5486400" y="42814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568" name="Text Box 24"/>
          <p:cNvSpPr txBox="1">
            <a:spLocks noChangeArrowheads="1"/>
          </p:cNvSpPr>
          <p:nvPr/>
        </p:nvSpPr>
        <p:spPr bwMode="auto">
          <a:xfrm>
            <a:off x="2667000" y="382428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08569" name="Text Box 25"/>
          <p:cNvSpPr txBox="1">
            <a:spLocks noChangeArrowheads="1"/>
          </p:cNvSpPr>
          <p:nvPr/>
        </p:nvSpPr>
        <p:spPr bwMode="auto">
          <a:xfrm>
            <a:off x="4495800" y="351948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08570" name="Text Box 26"/>
          <p:cNvSpPr txBox="1">
            <a:spLocks noChangeArrowheads="1"/>
          </p:cNvSpPr>
          <p:nvPr/>
        </p:nvSpPr>
        <p:spPr bwMode="auto">
          <a:xfrm>
            <a:off x="4572000" y="4981575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-10</a:t>
            </a:r>
          </a:p>
        </p:txBody>
      </p:sp>
      <p:sp>
        <p:nvSpPr>
          <p:cNvPr id="108571" name="Text Box 27"/>
          <p:cNvSpPr txBox="1">
            <a:spLocks noChangeArrowheads="1"/>
          </p:cNvSpPr>
          <p:nvPr/>
        </p:nvSpPr>
        <p:spPr bwMode="auto">
          <a:xfrm>
            <a:off x="5638800" y="458628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08572" name="Text Box 28"/>
          <p:cNvSpPr txBox="1">
            <a:spLocks noChangeArrowheads="1"/>
          </p:cNvSpPr>
          <p:nvPr/>
        </p:nvSpPr>
        <p:spPr bwMode="auto">
          <a:xfrm>
            <a:off x="3352800" y="4905375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108573" name="Line 29"/>
          <p:cNvSpPr>
            <a:spLocks noChangeShapeType="1"/>
          </p:cNvSpPr>
          <p:nvPr/>
        </p:nvSpPr>
        <p:spPr bwMode="auto">
          <a:xfrm flipH="1">
            <a:off x="4191000" y="56530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574" name="Text Box 30"/>
          <p:cNvSpPr txBox="1">
            <a:spLocks noChangeArrowheads="1"/>
          </p:cNvSpPr>
          <p:nvPr/>
        </p:nvSpPr>
        <p:spPr bwMode="auto">
          <a:xfrm>
            <a:off x="4648200" y="5805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08575" name="Text Box 31"/>
          <p:cNvSpPr txBox="1">
            <a:spLocks noChangeArrowheads="1"/>
          </p:cNvSpPr>
          <p:nvPr/>
        </p:nvSpPr>
        <p:spPr bwMode="auto">
          <a:xfrm>
            <a:off x="2286000" y="1828800"/>
            <a:ext cx="5181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</a:rPr>
              <a:t>What is the shortest path from a to e?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685800" y="476250"/>
            <a:ext cx="77724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marL="742950" indent="-279400" algn="ctr">
              <a:lnSpc>
                <a:spcPct val="100000"/>
              </a:lnSpc>
              <a:spcBef>
                <a:spcPts val="600"/>
              </a:spcBef>
              <a:buClrTx/>
              <a:buFontTx/>
              <a:buNone/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</a:pPr>
            <a:r>
              <a:rPr lang="en-US" sz="3500">
                <a:solidFill>
                  <a:srgbClr val="000000"/>
                </a:solidFill>
              </a:rPr>
              <a:t>Flow Network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057275" y="5103813"/>
            <a:ext cx="6553200" cy="692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Are we done?</a:t>
            </a:r>
          </a:p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Is this OK?</a:t>
            </a:r>
          </a:p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8436" name="Oval 3"/>
          <p:cNvSpPr>
            <a:spLocks noChangeArrowheads="1"/>
          </p:cNvSpPr>
          <p:nvPr/>
        </p:nvSpPr>
        <p:spPr bwMode="auto">
          <a:xfrm>
            <a:off x="2844800" y="362743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2</a:t>
            </a: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4827588" y="3711575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4</a:t>
            </a:r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5918200" y="252253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5</a:t>
            </a:r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4827588" y="1473200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3</a:t>
            </a:r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2844800" y="1473200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1</a:t>
            </a:r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1973263" y="2876550"/>
            <a:ext cx="927100" cy="7508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2" name="Line 9"/>
          <p:cNvSpPr>
            <a:spLocks noChangeShapeType="1"/>
          </p:cNvSpPr>
          <p:nvPr/>
        </p:nvSpPr>
        <p:spPr bwMode="auto">
          <a:xfrm flipV="1">
            <a:off x="3289300" y="1911350"/>
            <a:ext cx="1624013" cy="18049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 flipV="1">
            <a:off x="1973263" y="1912938"/>
            <a:ext cx="869950" cy="69373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>
            <a:off x="5272088" y="1917700"/>
            <a:ext cx="646112" cy="6064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>
            <a:off x="3289300" y="1917700"/>
            <a:ext cx="1538288" cy="17954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6" name="Oval 13"/>
          <p:cNvSpPr>
            <a:spLocks noChangeArrowheads="1"/>
          </p:cNvSpPr>
          <p:nvPr/>
        </p:nvSpPr>
        <p:spPr bwMode="auto">
          <a:xfrm>
            <a:off x="1528763" y="252253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0</a:t>
            </a:r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 flipV="1">
            <a:off x="5272088" y="2962275"/>
            <a:ext cx="646112" cy="7540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>
            <a:off x="3289300" y="3883025"/>
            <a:ext cx="1538288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9" name="Rectangle 16"/>
          <p:cNvSpPr>
            <a:spLocks noChangeArrowheads="1"/>
          </p:cNvSpPr>
          <p:nvPr/>
        </p:nvSpPr>
        <p:spPr bwMode="auto">
          <a:xfrm>
            <a:off x="5937250" y="3333750"/>
            <a:ext cx="1704975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Refinery</a:t>
            </a:r>
          </a:p>
        </p:txBody>
      </p:sp>
      <p:sp>
        <p:nvSpPr>
          <p:cNvPr id="18450" name="Rectangle 17"/>
          <p:cNvSpPr>
            <a:spLocks noChangeArrowheads="1"/>
          </p:cNvSpPr>
          <p:nvPr/>
        </p:nvSpPr>
        <p:spPr bwMode="auto">
          <a:xfrm>
            <a:off x="1201738" y="3184525"/>
            <a:ext cx="1631950" cy="1112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Oil</a:t>
            </a:r>
          </a:p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Field</a:t>
            </a:r>
          </a:p>
        </p:txBody>
      </p:sp>
      <p:sp>
        <p:nvSpPr>
          <p:cNvPr id="18451" name="Rectangle 18"/>
          <p:cNvSpPr>
            <a:spLocks noChangeArrowheads="1"/>
          </p:cNvSpPr>
          <p:nvPr/>
        </p:nvSpPr>
        <p:spPr bwMode="auto">
          <a:xfrm>
            <a:off x="3163888" y="4173538"/>
            <a:ext cx="2378075" cy="1096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Pipelines </a:t>
            </a:r>
          </a:p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and Valves</a:t>
            </a:r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3289300" y="1687513"/>
            <a:ext cx="1538288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53" name="Rectangle 20"/>
          <p:cNvSpPr>
            <a:spLocks noChangeArrowheads="1"/>
          </p:cNvSpPr>
          <p:nvPr/>
        </p:nvSpPr>
        <p:spPr bwMode="auto">
          <a:xfrm>
            <a:off x="2116138" y="1828800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8454" name="Rectangle 21"/>
          <p:cNvSpPr>
            <a:spLocks noChangeArrowheads="1"/>
          </p:cNvSpPr>
          <p:nvPr/>
        </p:nvSpPr>
        <p:spPr bwMode="auto">
          <a:xfrm>
            <a:off x="2116138" y="31972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455" name="Rectangle 22"/>
          <p:cNvSpPr>
            <a:spLocks noChangeArrowheads="1"/>
          </p:cNvSpPr>
          <p:nvPr/>
        </p:nvSpPr>
        <p:spPr bwMode="auto">
          <a:xfrm>
            <a:off x="5608638" y="1828800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8456" name="Rectangle 23"/>
          <p:cNvSpPr>
            <a:spLocks noChangeArrowheads="1"/>
          </p:cNvSpPr>
          <p:nvPr/>
        </p:nvSpPr>
        <p:spPr bwMode="auto">
          <a:xfrm>
            <a:off x="3808413" y="1252538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457" name="Rectangle 24"/>
          <p:cNvSpPr>
            <a:spLocks noChangeArrowheads="1"/>
          </p:cNvSpPr>
          <p:nvPr/>
        </p:nvSpPr>
        <p:spPr bwMode="auto">
          <a:xfrm>
            <a:off x="5608638" y="31972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458" name="Rectangle 25"/>
          <p:cNvSpPr>
            <a:spLocks noChangeArrowheads="1"/>
          </p:cNvSpPr>
          <p:nvPr/>
        </p:nvSpPr>
        <p:spPr bwMode="auto">
          <a:xfrm>
            <a:off x="3197225" y="3052763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8459" name="Rectangle 26"/>
          <p:cNvSpPr>
            <a:spLocks noChangeArrowheads="1"/>
          </p:cNvSpPr>
          <p:nvPr/>
        </p:nvSpPr>
        <p:spPr bwMode="auto">
          <a:xfrm>
            <a:off x="3197225" y="2081213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8460" name="Rectangle 27"/>
          <p:cNvSpPr>
            <a:spLocks noChangeArrowheads="1"/>
          </p:cNvSpPr>
          <p:nvPr/>
        </p:nvSpPr>
        <p:spPr bwMode="auto">
          <a:xfrm>
            <a:off x="3844925" y="3448050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8461" name="Line 28"/>
          <p:cNvSpPr>
            <a:spLocks noChangeShapeType="1"/>
          </p:cNvSpPr>
          <p:nvPr/>
        </p:nvSpPr>
        <p:spPr bwMode="auto">
          <a:xfrm>
            <a:off x="2005013" y="2836863"/>
            <a:ext cx="927100" cy="750887"/>
          </a:xfrm>
          <a:prstGeom prst="line">
            <a:avLst/>
          </a:prstGeom>
          <a:noFill/>
          <a:ln w="27360">
            <a:solidFill>
              <a:srgbClr val="FF33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62" name="Rectangle 29"/>
          <p:cNvSpPr>
            <a:spLocks noChangeArrowheads="1"/>
          </p:cNvSpPr>
          <p:nvPr/>
        </p:nvSpPr>
        <p:spPr bwMode="auto">
          <a:xfrm>
            <a:off x="2187575" y="2657475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FF3333"/>
                </a:solidFill>
              </a:rPr>
              <a:t>2</a:t>
            </a:r>
          </a:p>
        </p:txBody>
      </p:sp>
      <p:sp>
        <p:nvSpPr>
          <p:cNvPr id="18463" name="Line 30"/>
          <p:cNvSpPr>
            <a:spLocks noChangeShapeType="1"/>
          </p:cNvSpPr>
          <p:nvPr/>
        </p:nvSpPr>
        <p:spPr bwMode="auto">
          <a:xfrm>
            <a:off x="3286125" y="3811588"/>
            <a:ext cx="1538288" cy="1587"/>
          </a:xfrm>
          <a:prstGeom prst="line">
            <a:avLst/>
          </a:prstGeom>
          <a:noFill/>
          <a:ln w="27360">
            <a:solidFill>
              <a:srgbClr val="FF33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64" name="Rectangle 31"/>
          <p:cNvSpPr>
            <a:spLocks noChangeArrowheads="1"/>
          </p:cNvSpPr>
          <p:nvPr/>
        </p:nvSpPr>
        <p:spPr bwMode="auto">
          <a:xfrm>
            <a:off x="3627438" y="34131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FF3333"/>
                </a:solidFill>
              </a:rPr>
              <a:t>1</a:t>
            </a:r>
          </a:p>
        </p:txBody>
      </p:sp>
      <p:sp>
        <p:nvSpPr>
          <p:cNvPr id="18465" name="Line 32"/>
          <p:cNvSpPr>
            <a:spLocks noChangeShapeType="1"/>
          </p:cNvSpPr>
          <p:nvPr/>
        </p:nvSpPr>
        <p:spPr bwMode="auto">
          <a:xfrm flipV="1">
            <a:off x="5232400" y="2930525"/>
            <a:ext cx="646113" cy="754063"/>
          </a:xfrm>
          <a:prstGeom prst="line">
            <a:avLst/>
          </a:prstGeom>
          <a:noFill/>
          <a:ln w="27360">
            <a:solidFill>
              <a:srgbClr val="FF33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66" name="Rectangle 33"/>
          <p:cNvSpPr>
            <a:spLocks noChangeArrowheads="1"/>
          </p:cNvSpPr>
          <p:nvPr/>
        </p:nvSpPr>
        <p:spPr bwMode="auto">
          <a:xfrm>
            <a:off x="4995863" y="31972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FF3333"/>
                </a:solidFill>
              </a:rPr>
              <a:t>1</a:t>
            </a:r>
          </a:p>
        </p:txBody>
      </p:sp>
      <p:sp>
        <p:nvSpPr>
          <p:cNvPr id="18467" name="Line 34"/>
          <p:cNvSpPr>
            <a:spLocks noChangeShapeType="1"/>
          </p:cNvSpPr>
          <p:nvPr/>
        </p:nvSpPr>
        <p:spPr bwMode="auto">
          <a:xfrm flipV="1">
            <a:off x="3249613" y="1879600"/>
            <a:ext cx="1624012" cy="1804988"/>
          </a:xfrm>
          <a:prstGeom prst="line">
            <a:avLst/>
          </a:prstGeom>
          <a:noFill/>
          <a:ln w="27360">
            <a:solidFill>
              <a:srgbClr val="FF33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68" name="Rectangle 35"/>
          <p:cNvSpPr>
            <a:spLocks noChangeArrowheads="1"/>
          </p:cNvSpPr>
          <p:nvPr/>
        </p:nvSpPr>
        <p:spPr bwMode="auto">
          <a:xfrm>
            <a:off x="3376613" y="2836863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FF3333"/>
                </a:solidFill>
              </a:rPr>
              <a:t>1</a:t>
            </a:r>
          </a:p>
        </p:txBody>
      </p:sp>
      <p:sp>
        <p:nvSpPr>
          <p:cNvPr id="18469" name="Rectangle 36"/>
          <p:cNvSpPr>
            <a:spLocks noChangeArrowheads="1"/>
          </p:cNvSpPr>
          <p:nvPr/>
        </p:nvSpPr>
        <p:spPr bwMode="auto">
          <a:xfrm>
            <a:off x="5427663" y="16859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FF3333"/>
                </a:solidFill>
              </a:rPr>
              <a:t>2</a:t>
            </a:r>
          </a:p>
        </p:txBody>
      </p:sp>
      <p:sp>
        <p:nvSpPr>
          <p:cNvPr id="18470" name="Line 37"/>
          <p:cNvSpPr>
            <a:spLocks noChangeShapeType="1"/>
          </p:cNvSpPr>
          <p:nvPr/>
        </p:nvSpPr>
        <p:spPr bwMode="auto">
          <a:xfrm>
            <a:off x="5303838" y="1878013"/>
            <a:ext cx="646112" cy="606425"/>
          </a:xfrm>
          <a:prstGeom prst="line">
            <a:avLst/>
          </a:prstGeom>
          <a:noFill/>
          <a:ln w="27360">
            <a:solidFill>
              <a:srgbClr val="FF33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71" name="Rectangle 38"/>
          <p:cNvSpPr>
            <a:spLocks noChangeArrowheads="1"/>
          </p:cNvSpPr>
          <p:nvPr/>
        </p:nvSpPr>
        <p:spPr bwMode="auto">
          <a:xfrm>
            <a:off x="5937250" y="5529263"/>
            <a:ext cx="2200275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72" name="Line 39"/>
          <p:cNvSpPr>
            <a:spLocks noChangeShapeType="1"/>
          </p:cNvSpPr>
          <p:nvPr/>
        </p:nvSpPr>
        <p:spPr bwMode="auto">
          <a:xfrm flipV="1">
            <a:off x="1933575" y="1881188"/>
            <a:ext cx="869950" cy="693737"/>
          </a:xfrm>
          <a:prstGeom prst="line">
            <a:avLst/>
          </a:prstGeom>
          <a:noFill/>
          <a:ln w="27360">
            <a:solidFill>
              <a:srgbClr val="FF33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73" name="Line 40"/>
          <p:cNvSpPr>
            <a:spLocks noChangeShapeType="1"/>
          </p:cNvSpPr>
          <p:nvPr/>
        </p:nvSpPr>
        <p:spPr bwMode="auto">
          <a:xfrm>
            <a:off x="3286125" y="1652588"/>
            <a:ext cx="1538288" cy="1587"/>
          </a:xfrm>
          <a:prstGeom prst="line">
            <a:avLst/>
          </a:prstGeom>
          <a:noFill/>
          <a:ln w="27360">
            <a:solidFill>
              <a:srgbClr val="FF33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74" name="Rectangle 41"/>
          <p:cNvSpPr>
            <a:spLocks noChangeArrowheads="1"/>
          </p:cNvSpPr>
          <p:nvPr/>
        </p:nvSpPr>
        <p:spPr bwMode="auto">
          <a:xfrm>
            <a:off x="1863725" y="2009775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FF3333"/>
                </a:solidFill>
              </a:rPr>
              <a:t>1</a:t>
            </a:r>
          </a:p>
        </p:txBody>
      </p:sp>
      <p:sp>
        <p:nvSpPr>
          <p:cNvPr id="18475" name="Rectangle 42"/>
          <p:cNvSpPr>
            <a:spLocks noChangeArrowheads="1"/>
          </p:cNvSpPr>
          <p:nvPr/>
        </p:nvSpPr>
        <p:spPr bwMode="auto">
          <a:xfrm>
            <a:off x="3376613" y="1252538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FF3333"/>
                </a:solidFill>
              </a:rPr>
              <a:t>1</a:t>
            </a:r>
          </a:p>
        </p:txBody>
      </p:sp>
      <p:sp>
        <p:nvSpPr>
          <p:cNvPr id="19499" name="Line 43"/>
          <p:cNvSpPr>
            <a:spLocks noChangeShapeType="1"/>
          </p:cNvSpPr>
          <p:nvPr/>
        </p:nvSpPr>
        <p:spPr bwMode="auto">
          <a:xfrm>
            <a:off x="3321050" y="1878013"/>
            <a:ext cx="1538288" cy="1795462"/>
          </a:xfrm>
          <a:prstGeom prst="line">
            <a:avLst/>
          </a:prstGeom>
          <a:noFill/>
          <a:ln w="27360">
            <a:solidFill>
              <a:srgbClr val="FF33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500" name="Rectangle 44"/>
          <p:cNvSpPr>
            <a:spLocks noChangeArrowheads="1"/>
          </p:cNvSpPr>
          <p:nvPr/>
        </p:nvSpPr>
        <p:spPr bwMode="auto">
          <a:xfrm>
            <a:off x="3592513" y="1973263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FF3333"/>
                </a:solidFill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9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685800" y="476250"/>
            <a:ext cx="77724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marL="742950" indent="-279400" algn="ctr">
              <a:lnSpc>
                <a:spcPct val="100000"/>
              </a:lnSpc>
              <a:spcBef>
                <a:spcPts val="600"/>
              </a:spcBef>
              <a:buClrTx/>
              <a:buFontTx/>
              <a:buNone/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</a:pPr>
            <a:r>
              <a:rPr lang="en-US" sz="3500">
                <a:solidFill>
                  <a:srgbClr val="000000"/>
                </a:solidFill>
              </a:rPr>
              <a:t>Flow Network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057275" y="5103813"/>
            <a:ext cx="6553200" cy="692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Now are we done?</a:t>
            </a:r>
          </a:p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Yep</a:t>
            </a:r>
          </a:p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9460" name="Oval 3"/>
          <p:cNvSpPr>
            <a:spLocks noChangeArrowheads="1"/>
          </p:cNvSpPr>
          <p:nvPr/>
        </p:nvSpPr>
        <p:spPr bwMode="auto">
          <a:xfrm>
            <a:off x="2844800" y="362743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2</a:t>
            </a:r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4827588" y="3711575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4</a:t>
            </a:r>
          </a:p>
        </p:txBody>
      </p:sp>
      <p:sp>
        <p:nvSpPr>
          <p:cNvPr id="19462" name="Oval 5"/>
          <p:cNvSpPr>
            <a:spLocks noChangeArrowheads="1"/>
          </p:cNvSpPr>
          <p:nvPr/>
        </p:nvSpPr>
        <p:spPr bwMode="auto">
          <a:xfrm>
            <a:off x="5918200" y="252253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5</a:t>
            </a:r>
          </a:p>
        </p:txBody>
      </p:sp>
      <p:sp>
        <p:nvSpPr>
          <p:cNvPr id="19463" name="Oval 6"/>
          <p:cNvSpPr>
            <a:spLocks noChangeArrowheads="1"/>
          </p:cNvSpPr>
          <p:nvPr/>
        </p:nvSpPr>
        <p:spPr bwMode="auto">
          <a:xfrm>
            <a:off x="4827588" y="1473200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3</a:t>
            </a:r>
          </a:p>
        </p:txBody>
      </p:sp>
      <p:sp>
        <p:nvSpPr>
          <p:cNvPr id="19464" name="Oval 7"/>
          <p:cNvSpPr>
            <a:spLocks noChangeArrowheads="1"/>
          </p:cNvSpPr>
          <p:nvPr/>
        </p:nvSpPr>
        <p:spPr bwMode="auto">
          <a:xfrm>
            <a:off x="2844800" y="1473200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1</a:t>
            </a:r>
          </a:p>
        </p:txBody>
      </p:sp>
      <p:sp>
        <p:nvSpPr>
          <p:cNvPr id="19465" name="Line 8"/>
          <p:cNvSpPr>
            <a:spLocks noChangeShapeType="1"/>
          </p:cNvSpPr>
          <p:nvPr/>
        </p:nvSpPr>
        <p:spPr bwMode="auto">
          <a:xfrm>
            <a:off x="1973263" y="2876550"/>
            <a:ext cx="927100" cy="7508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6" name="Line 9"/>
          <p:cNvSpPr>
            <a:spLocks noChangeShapeType="1"/>
          </p:cNvSpPr>
          <p:nvPr/>
        </p:nvSpPr>
        <p:spPr bwMode="auto">
          <a:xfrm flipV="1">
            <a:off x="3289300" y="1911350"/>
            <a:ext cx="1624013" cy="18049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 flipV="1">
            <a:off x="1973263" y="1912938"/>
            <a:ext cx="869950" cy="69373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8" name="Line 11"/>
          <p:cNvSpPr>
            <a:spLocks noChangeShapeType="1"/>
          </p:cNvSpPr>
          <p:nvPr/>
        </p:nvSpPr>
        <p:spPr bwMode="auto">
          <a:xfrm>
            <a:off x="5272088" y="1917700"/>
            <a:ext cx="646112" cy="6064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9" name="Line 12"/>
          <p:cNvSpPr>
            <a:spLocks noChangeShapeType="1"/>
          </p:cNvSpPr>
          <p:nvPr/>
        </p:nvSpPr>
        <p:spPr bwMode="auto">
          <a:xfrm>
            <a:off x="3289300" y="1917700"/>
            <a:ext cx="1538288" cy="17954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0" name="Oval 13"/>
          <p:cNvSpPr>
            <a:spLocks noChangeArrowheads="1"/>
          </p:cNvSpPr>
          <p:nvPr/>
        </p:nvSpPr>
        <p:spPr bwMode="auto">
          <a:xfrm>
            <a:off x="1528763" y="252253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0</a:t>
            </a:r>
          </a:p>
        </p:txBody>
      </p:sp>
      <p:sp>
        <p:nvSpPr>
          <p:cNvPr id="19471" name="Line 14"/>
          <p:cNvSpPr>
            <a:spLocks noChangeShapeType="1"/>
          </p:cNvSpPr>
          <p:nvPr/>
        </p:nvSpPr>
        <p:spPr bwMode="auto">
          <a:xfrm flipV="1">
            <a:off x="5272088" y="2962275"/>
            <a:ext cx="646112" cy="7540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2" name="Line 15"/>
          <p:cNvSpPr>
            <a:spLocks noChangeShapeType="1"/>
          </p:cNvSpPr>
          <p:nvPr/>
        </p:nvSpPr>
        <p:spPr bwMode="auto">
          <a:xfrm>
            <a:off x="3289300" y="3883025"/>
            <a:ext cx="1538288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3" name="Rectangle 16"/>
          <p:cNvSpPr>
            <a:spLocks noChangeArrowheads="1"/>
          </p:cNvSpPr>
          <p:nvPr/>
        </p:nvSpPr>
        <p:spPr bwMode="auto">
          <a:xfrm>
            <a:off x="5937250" y="3333750"/>
            <a:ext cx="1704975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Refinery</a:t>
            </a:r>
          </a:p>
        </p:txBody>
      </p:sp>
      <p:sp>
        <p:nvSpPr>
          <p:cNvPr id="19474" name="Rectangle 17"/>
          <p:cNvSpPr>
            <a:spLocks noChangeArrowheads="1"/>
          </p:cNvSpPr>
          <p:nvPr/>
        </p:nvSpPr>
        <p:spPr bwMode="auto">
          <a:xfrm>
            <a:off x="1201738" y="3184525"/>
            <a:ext cx="1631950" cy="1112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Oil</a:t>
            </a:r>
          </a:p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Field</a:t>
            </a:r>
          </a:p>
        </p:txBody>
      </p:sp>
      <p:sp>
        <p:nvSpPr>
          <p:cNvPr id="19475" name="Rectangle 18"/>
          <p:cNvSpPr>
            <a:spLocks noChangeArrowheads="1"/>
          </p:cNvSpPr>
          <p:nvPr/>
        </p:nvSpPr>
        <p:spPr bwMode="auto">
          <a:xfrm>
            <a:off x="3163888" y="4173538"/>
            <a:ext cx="2378075" cy="1096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Pipelines </a:t>
            </a:r>
          </a:p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and Valves</a:t>
            </a:r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3289300" y="1687513"/>
            <a:ext cx="1538288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7" name="Rectangle 20"/>
          <p:cNvSpPr>
            <a:spLocks noChangeArrowheads="1"/>
          </p:cNvSpPr>
          <p:nvPr/>
        </p:nvSpPr>
        <p:spPr bwMode="auto">
          <a:xfrm>
            <a:off x="2116138" y="1828800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9478" name="Rectangle 21"/>
          <p:cNvSpPr>
            <a:spLocks noChangeArrowheads="1"/>
          </p:cNvSpPr>
          <p:nvPr/>
        </p:nvSpPr>
        <p:spPr bwMode="auto">
          <a:xfrm>
            <a:off x="2116138" y="31972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9479" name="Rectangle 22"/>
          <p:cNvSpPr>
            <a:spLocks noChangeArrowheads="1"/>
          </p:cNvSpPr>
          <p:nvPr/>
        </p:nvSpPr>
        <p:spPr bwMode="auto">
          <a:xfrm>
            <a:off x="5608638" y="1828800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9480" name="Rectangle 23"/>
          <p:cNvSpPr>
            <a:spLocks noChangeArrowheads="1"/>
          </p:cNvSpPr>
          <p:nvPr/>
        </p:nvSpPr>
        <p:spPr bwMode="auto">
          <a:xfrm>
            <a:off x="3808413" y="1252538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9481" name="Rectangle 24"/>
          <p:cNvSpPr>
            <a:spLocks noChangeArrowheads="1"/>
          </p:cNvSpPr>
          <p:nvPr/>
        </p:nvSpPr>
        <p:spPr bwMode="auto">
          <a:xfrm>
            <a:off x="5608638" y="31972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9482" name="Rectangle 25"/>
          <p:cNvSpPr>
            <a:spLocks noChangeArrowheads="1"/>
          </p:cNvSpPr>
          <p:nvPr/>
        </p:nvSpPr>
        <p:spPr bwMode="auto">
          <a:xfrm>
            <a:off x="3197225" y="3052763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9483" name="Rectangle 26"/>
          <p:cNvSpPr>
            <a:spLocks noChangeArrowheads="1"/>
          </p:cNvSpPr>
          <p:nvPr/>
        </p:nvSpPr>
        <p:spPr bwMode="auto">
          <a:xfrm>
            <a:off x="3197225" y="2081213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9484" name="Rectangle 27"/>
          <p:cNvSpPr>
            <a:spLocks noChangeArrowheads="1"/>
          </p:cNvSpPr>
          <p:nvPr/>
        </p:nvSpPr>
        <p:spPr bwMode="auto">
          <a:xfrm>
            <a:off x="3844925" y="3448050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9485" name="Line 28"/>
          <p:cNvSpPr>
            <a:spLocks noChangeShapeType="1"/>
          </p:cNvSpPr>
          <p:nvPr/>
        </p:nvSpPr>
        <p:spPr bwMode="auto">
          <a:xfrm>
            <a:off x="2005013" y="2836863"/>
            <a:ext cx="927100" cy="750887"/>
          </a:xfrm>
          <a:prstGeom prst="line">
            <a:avLst/>
          </a:prstGeom>
          <a:noFill/>
          <a:ln w="27360">
            <a:solidFill>
              <a:srgbClr val="FF33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86" name="Rectangle 29"/>
          <p:cNvSpPr>
            <a:spLocks noChangeArrowheads="1"/>
          </p:cNvSpPr>
          <p:nvPr/>
        </p:nvSpPr>
        <p:spPr bwMode="auto">
          <a:xfrm>
            <a:off x="2187575" y="2657475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FF3333"/>
                </a:solidFill>
              </a:rPr>
              <a:t>2</a:t>
            </a:r>
          </a:p>
        </p:txBody>
      </p:sp>
      <p:sp>
        <p:nvSpPr>
          <p:cNvPr id="19487" name="Line 30"/>
          <p:cNvSpPr>
            <a:spLocks noChangeShapeType="1"/>
          </p:cNvSpPr>
          <p:nvPr/>
        </p:nvSpPr>
        <p:spPr bwMode="auto">
          <a:xfrm>
            <a:off x="3286125" y="3811588"/>
            <a:ext cx="1538288" cy="1587"/>
          </a:xfrm>
          <a:prstGeom prst="line">
            <a:avLst/>
          </a:prstGeom>
          <a:noFill/>
          <a:ln w="27360">
            <a:solidFill>
              <a:srgbClr val="FF33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88" name="Rectangle 31"/>
          <p:cNvSpPr>
            <a:spLocks noChangeArrowheads="1"/>
          </p:cNvSpPr>
          <p:nvPr/>
        </p:nvSpPr>
        <p:spPr bwMode="auto">
          <a:xfrm>
            <a:off x="3627438" y="34131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FF3333"/>
                </a:solidFill>
              </a:rPr>
              <a:t>1</a:t>
            </a:r>
          </a:p>
        </p:txBody>
      </p:sp>
      <p:sp>
        <p:nvSpPr>
          <p:cNvPr id="19489" name="Line 32"/>
          <p:cNvSpPr>
            <a:spLocks noChangeShapeType="1"/>
          </p:cNvSpPr>
          <p:nvPr/>
        </p:nvSpPr>
        <p:spPr bwMode="auto">
          <a:xfrm flipV="1">
            <a:off x="5232400" y="2930525"/>
            <a:ext cx="646113" cy="754063"/>
          </a:xfrm>
          <a:prstGeom prst="line">
            <a:avLst/>
          </a:prstGeom>
          <a:noFill/>
          <a:ln w="27360">
            <a:solidFill>
              <a:srgbClr val="FF33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90" name="Rectangle 33"/>
          <p:cNvSpPr>
            <a:spLocks noChangeArrowheads="1"/>
          </p:cNvSpPr>
          <p:nvPr/>
        </p:nvSpPr>
        <p:spPr bwMode="auto">
          <a:xfrm>
            <a:off x="4995863" y="31972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FF3333"/>
                </a:solidFill>
              </a:rPr>
              <a:t>2</a:t>
            </a:r>
          </a:p>
        </p:txBody>
      </p:sp>
      <p:sp>
        <p:nvSpPr>
          <p:cNvPr id="19491" name="Line 34"/>
          <p:cNvSpPr>
            <a:spLocks noChangeShapeType="1"/>
          </p:cNvSpPr>
          <p:nvPr/>
        </p:nvSpPr>
        <p:spPr bwMode="auto">
          <a:xfrm flipV="1">
            <a:off x="3249613" y="1879600"/>
            <a:ext cx="1624012" cy="1804988"/>
          </a:xfrm>
          <a:prstGeom prst="line">
            <a:avLst/>
          </a:prstGeom>
          <a:noFill/>
          <a:ln w="27360">
            <a:solidFill>
              <a:srgbClr val="FF33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92" name="Rectangle 35"/>
          <p:cNvSpPr>
            <a:spLocks noChangeArrowheads="1"/>
          </p:cNvSpPr>
          <p:nvPr/>
        </p:nvSpPr>
        <p:spPr bwMode="auto">
          <a:xfrm>
            <a:off x="3376613" y="2836863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FF3333"/>
                </a:solidFill>
              </a:rPr>
              <a:t>1</a:t>
            </a:r>
          </a:p>
        </p:txBody>
      </p:sp>
      <p:sp>
        <p:nvSpPr>
          <p:cNvPr id="19493" name="Rectangle 36"/>
          <p:cNvSpPr>
            <a:spLocks noChangeArrowheads="1"/>
          </p:cNvSpPr>
          <p:nvPr/>
        </p:nvSpPr>
        <p:spPr bwMode="auto">
          <a:xfrm>
            <a:off x="5427663" y="16859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FF3333"/>
                </a:solidFill>
              </a:rPr>
              <a:t>2</a:t>
            </a:r>
          </a:p>
        </p:txBody>
      </p:sp>
      <p:sp>
        <p:nvSpPr>
          <p:cNvPr id="19494" name="Line 37"/>
          <p:cNvSpPr>
            <a:spLocks noChangeShapeType="1"/>
          </p:cNvSpPr>
          <p:nvPr/>
        </p:nvSpPr>
        <p:spPr bwMode="auto">
          <a:xfrm>
            <a:off x="5303838" y="1878013"/>
            <a:ext cx="646112" cy="606425"/>
          </a:xfrm>
          <a:prstGeom prst="line">
            <a:avLst/>
          </a:prstGeom>
          <a:noFill/>
          <a:ln w="27360">
            <a:solidFill>
              <a:srgbClr val="FF33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95" name="Line 38"/>
          <p:cNvSpPr>
            <a:spLocks noChangeShapeType="1"/>
          </p:cNvSpPr>
          <p:nvPr/>
        </p:nvSpPr>
        <p:spPr bwMode="auto">
          <a:xfrm flipV="1">
            <a:off x="1933575" y="1881188"/>
            <a:ext cx="869950" cy="693737"/>
          </a:xfrm>
          <a:prstGeom prst="line">
            <a:avLst/>
          </a:prstGeom>
          <a:noFill/>
          <a:ln w="27360">
            <a:solidFill>
              <a:srgbClr val="FF33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96" name="Line 39"/>
          <p:cNvSpPr>
            <a:spLocks noChangeShapeType="1"/>
          </p:cNvSpPr>
          <p:nvPr/>
        </p:nvSpPr>
        <p:spPr bwMode="auto">
          <a:xfrm>
            <a:off x="3286125" y="1652588"/>
            <a:ext cx="1538288" cy="1587"/>
          </a:xfrm>
          <a:prstGeom prst="line">
            <a:avLst/>
          </a:prstGeom>
          <a:noFill/>
          <a:ln w="27360">
            <a:solidFill>
              <a:srgbClr val="FF33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97" name="Rectangle 40"/>
          <p:cNvSpPr>
            <a:spLocks noChangeArrowheads="1"/>
          </p:cNvSpPr>
          <p:nvPr/>
        </p:nvSpPr>
        <p:spPr bwMode="auto">
          <a:xfrm>
            <a:off x="1863725" y="2009775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FF3333"/>
                </a:solidFill>
              </a:rPr>
              <a:t>2</a:t>
            </a:r>
          </a:p>
        </p:txBody>
      </p:sp>
      <p:sp>
        <p:nvSpPr>
          <p:cNvPr id="19498" name="Rectangle 41"/>
          <p:cNvSpPr>
            <a:spLocks noChangeArrowheads="1"/>
          </p:cNvSpPr>
          <p:nvPr/>
        </p:nvSpPr>
        <p:spPr bwMode="auto">
          <a:xfrm>
            <a:off x="3376613" y="1252538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FF3333"/>
                </a:solidFill>
              </a:rPr>
              <a:t>1</a:t>
            </a:r>
          </a:p>
        </p:txBody>
      </p:sp>
      <p:sp>
        <p:nvSpPr>
          <p:cNvPr id="19499" name="Line 42"/>
          <p:cNvSpPr>
            <a:spLocks noChangeShapeType="1"/>
          </p:cNvSpPr>
          <p:nvPr/>
        </p:nvSpPr>
        <p:spPr bwMode="auto">
          <a:xfrm>
            <a:off x="3321050" y="1878013"/>
            <a:ext cx="1538288" cy="1795462"/>
          </a:xfrm>
          <a:prstGeom prst="line">
            <a:avLst/>
          </a:prstGeom>
          <a:noFill/>
          <a:ln w="27360">
            <a:solidFill>
              <a:srgbClr val="FF33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500" name="Rectangle 43"/>
          <p:cNvSpPr>
            <a:spLocks noChangeArrowheads="1"/>
          </p:cNvSpPr>
          <p:nvPr/>
        </p:nvSpPr>
        <p:spPr bwMode="auto">
          <a:xfrm>
            <a:off x="3592513" y="1973263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FF3333"/>
                </a:solidFill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685800" y="476250"/>
            <a:ext cx="77724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  <a:spcBef>
                <a:spcPts val="6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500">
                <a:solidFill>
                  <a:srgbClr val="000000"/>
                </a:solidFill>
              </a:rPr>
              <a:t>Ford-Fulkerson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057275" y="4348163"/>
            <a:ext cx="6553200" cy="692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Find path with capacity left: 0-1-3-5</a:t>
            </a:r>
          </a:p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Find minimum residual capacity: </a:t>
            </a:r>
          </a:p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Add flow to saturate: 2</a:t>
            </a:r>
          </a:p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24580" name="Oval 3"/>
          <p:cNvSpPr>
            <a:spLocks noChangeArrowheads="1"/>
          </p:cNvSpPr>
          <p:nvPr/>
        </p:nvSpPr>
        <p:spPr bwMode="auto">
          <a:xfrm>
            <a:off x="2844800" y="362743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2</a:t>
            </a:r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4827588" y="3711575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4</a:t>
            </a:r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5918200" y="252253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5</a:t>
            </a:r>
          </a:p>
        </p:txBody>
      </p:sp>
      <p:sp>
        <p:nvSpPr>
          <p:cNvPr id="24583" name="Oval 6"/>
          <p:cNvSpPr>
            <a:spLocks noChangeArrowheads="1"/>
          </p:cNvSpPr>
          <p:nvPr/>
        </p:nvSpPr>
        <p:spPr bwMode="auto">
          <a:xfrm>
            <a:off x="4827588" y="1473200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3</a:t>
            </a:r>
          </a:p>
        </p:txBody>
      </p:sp>
      <p:sp>
        <p:nvSpPr>
          <p:cNvPr id="24584" name="Oval 7"/>
          <p:cNvSpPr>
            <a:spLocks noChangeArrowheads="1"/>
          </p:cNvSpPr>
          <p:nvPr/>
        </p:nvSpPr>
        <p:spPr bwMode="auto">
          <a:xfrm>
            <a:off x="2844800" y="1473200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1</a:t>
            </a:r>
          </a:p>
        </p:txBody>
      </p:sp>
      <p:sp>
        <p:nvSpPr>
          <p:cNvPr id="24585" name="Line 8"/>
          <p:cNvSpPr>
            <a:spLocks noChangeShapeType="1"/>
          </p:cNvSpPr>
          <p:nvPr/>
        </p:nvSpPr>
        <p:spPr bwMode="auto">
          <a:xfrm>
            <a:off x="1973263" y="2876550"/>
            <a:ext cx="927100" cy="7508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 flipV="1">
            <a:off x="3289300" y="1911350"/>
            <a:ext cx="1624013" cy="18049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7" name="Line 10"/>
          <p:cNvSpPr>
            <a:spLocks noChangeShapeType="1"/>
          </p:cNvSpPr>
          <p:nvPr/>
        </p:nvSpPr>
        <p:spPr bwMode="auto">
          <a:xfrm flipV="1">
            <a:off x="1973263" y="1912938"/>
            <a:ext cx="869950" cy="69373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8" name="Line 11"/>
          <p:cNvSpPr>
            <a:spLocks noChangeShapeType="1"/>
          </p:cNvSpPr>
          <p:nvPr/>
        </p:nvSpPr>
        <p:spPr bwMode="auto">
          <a:xfrm>
            <a:off x="5272088" y="1917700"/>
            <a:ext cx="646112" cy="6064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9" name="Line 12"/>
          <p:cNvSpPr>
            <a:spLocks noChangeShapeType="1"/>
          </p:cNvSpPr>
          <p:nvPr/>
        </p:nvSpPr>
        <p:spPr bwMode="auto">
          <a:xfrm>
            <a:off x="3289300" y="1917700"/>
            <a:ext cx="1538288" cy="17954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0" name="Oval 13"/>
          <p:cNvSpPr>
            <a:spLocks noChangeArrowheads="1"/>
          </p:cNvSpPr>
          <p:nvPr/>
        </p:nvSpPr>
        <p:spPr bwMode="auto">
          <a:xfrm>
            <a:off x="1528763" y="252253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0</a:t>
            </a:r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 flipV="1">
            <a:off x="5272088" y="2962275"/>
            <a:ext cx="646112" cy="7540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2" name="Line 15"/>
          <p:cNvSpPr>
            <a:spLocks noChangeShapeType="1"/>
          </p:cNvSpPr>
          <p:nvPr/>
        </p:nvSpPr>
        <p:spPr bwMode="auto">
          <a:xfrm>
            <a:off x="3289300" y="3883025"/>
            <a:ext cx="1538288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6440488" y="2541588"/>
            <a:ext cx="527050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985838" y="2500313"/>
            <a:ext cx="534987" cy="565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 algn="r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24595" name="Line 18"/>
          <p:cNvSpPr>
            <a:spLocks noChangeShapeType="1"/>
          </p:cNvSpPr>
          <p:nvPr/>
        </p:nvSpPr>
        <p:spPr bwMode="auto">
          <a:xfrm>
            <a:off x="3289300" y="1687513"/>
            <a:ext cx="1538288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6" name="Rectangle 19"/>
          <p:cNvSpPr>
            <a:spLocks noChangeArrowheads="1"/>
          </p:cNvSpPr>
          <p:nvPr/>
        </p:nvSpPr>
        <p:spPr bwMode="auto">
          <a:xfrm>
            <a:off x="2116138" y="1828800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4597" name="Rectangle 20"/>
          <p:cNvSpPr>
            <a:spLocks noChangeArrowheads="1"/>
          </p:cNvSpPr>
          <p:nvPr/>
        </p:nvSpPr>
        <p:spPr bwMode="auto">
          <a:xfrm>
            <a:off x="2116138" y="31972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4598" name="Rectangle 21"/>
          <p:cNvSpPr>
            <a:spLocks noChangeArrowheads="1"/>
          </p:cNvSpPr>
          <p:nvPr/>
        </p:nvSpPr>
        <p:spPr bwMode="auto">
          <a:xfrm>
            <a:off x="5608638" y="1828800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4599" name="Rectangle 22"/>
          <p:cNvSpPr>
            <a:spLocks noChangeArrowheads="1"/>
          </p:cNvSpPr>
          <p:nvPr/>
        </p:nvSpPr>
        <p:spPr bwMode="auto">
          <a:xfrm>
            <a:off x="3808413" y="1252538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4600" name="Rectangle 23"/>
          <p:cNvSpPr>
            <a:spLocks noChangeArrowheads="1"/>
          </p:cNvSpPr>
          <p:nvPr/>
        </p:nvSpPr>
        <p:spPr bwMode="auto">
          <a:xfrm>
            <a:off x="5608638" y="31972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4601" name="Rectangle 24"/>
          <p:cNvSpPr>
            <a:spLocks noChangeArrowheads="1"/>
          </p:cNvSpPr>
          <p:nvPr/>
        </p:nvSpPr>
        <p:spPr bwMode="auto">
          <a:xfrm>
            <a:off x="3197225" y="3052763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4602" name="Rectangle 25"/>
          <p:cNvSpPr>
            <a:spLocks noChangeArrowheads="1"/>
          </p:cNvSpPr>
          <p:nvPr/>
        </p:nvSpPr>
        <p:spPr bwMode="auto">
          <a:xfrm>
            <a:off x="3197225" y="2081213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4603" name="Rectangle 26"/>
          <p:cNvSpPr>
            <a:spLocks noChangeArrowheads="1"/>
          </p:cNvSpPr>
          <p:nvPr/>
        </p:nvSpPr>
        <p:spPr bwMode="auto">
          <a:xfrm>
            <a:off x="3844925" y="3448050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5272088" y="1554163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FF3333"/>
                </a:solidFill>
              </a:rPr>
              <a:t>2</a:t>
            </a: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>
            <a:off x="5303838" y="1878013"/>
            <a:ext cx="646112" cy="606425"/>
          </a:xfrm>
          <a:prstGeom prst="line">
            <a:avLst/>
          </a:prstGeom>
          <a:noFill/>
          <a:ln w="27360">
            <a:solidFill>
              <a:srgbClr val="FF33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 flipV="1">
            <a:off x="1933575" y="1881188"/>
            <a:ext cx="869950" cy="693737"/>
          </a:xfrm>
          <a:prstGeom prst="line">
            <a:avLst/>
          </a:prstGeom>
          <a:noFill/>
          <a:ln w="27360">
            <a:solidFill>
              <a:srgbClr val="FF33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30" name="Line 30"/>
          <p:cNvSpPr>
            <a:spLocks noChangeShapeType="1"/>
          </p:cNvSpPr>
          <p:nvPr/>
        </p:nvSpPr>
        <p:spPr bwMode="auto">
          <a:xfrm>
            <a:off x="3286125" y="1652588"/>
            <a:ext cx="1538288" cy="1587"/>
          </a:xfrm>
          <a:prstGeom prst="line">
            <a:avLst/>
          </a:prstGeom>
          <a:noFill/>
          <a:ln w="27360">
            <a:solidFill>
              <a:srgbClr val="FF33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1755775" y="2117725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FF3333"/>
                </a:solidFill>
              </a:rPr>
              <a:t>2</a:t>
            </a:r>
          </a:p>
        </p:txBody>
      </p:sp>
      <p:sp>
        <p:nvSpPr>
          <p:cNvPr id="25632" name="Rectangle 32"/>
          <p:cNvSpPr>
            <a:spLocks noChangeArrowheads="1"/>
          </p:cNvSpPr>
          <p:nvPr/>
        </p:nvSpPr>
        <p:spPr bwMode="auto">
          <a:xfrm>
            <a:off x="3376613" y="1252538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FF3333"/>
                </a:solidFill>
              </a:rPr>
              <a:t>2</a:t>
            </a:r>
          </a:p>
        </p:txBody>
      </p:sp>
      <p:sp>
        <p:nvSpPr>
          <p:cNvPr id="25633" name="Rectangle 33"/>
          <p:cNvSpPr>
            <a:spLocks noChangeArrowheads="1"/>
          </p:cNvSpPr>
          <p:nvPr/>
        </p:nvSpPr>
        <p:spPr bwMode="auto">
          <a:xfrm>
            <a:off x="6384925" y="4835525"/>
            <a:ext cx="688975" cy="557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2</a:t>
            </a:r>
          </a:p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25634" name="Oval 34"/>
          <p:cNvSpPr>
            <a:spLocks noChangeArrowheads="1"/>
          </p:cNvSpPr>
          <p:nvPr/>
        </p:nvSpPr>
        <p:spPr bwMode="auto">
          <a:xfrm>
            <a:off x="1997075" y="1766888"/>
            <a:ext cx="574675" cy="581025"/>
          </a:xfrm>
          <a:prstGeom prst="ellipse">
            <a:avLst/>
          </a:prstGeom>
          <a:noFill/>
          <a:ln w="27360">
            <a:solidFill>
              <a:srgbClr val="FF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35" name="Oval 35"/>
          <p:cNvSpPr>
            <a:spLocks noChangeArrowheads="1"/>
          </p:cNvSpPr>
          <p:nvPr/>
        </p:nvSpPr>
        <p:spPr bwMode="auto">
          <a:xfrm>
            <a:off x="5524500" y="1766888"/>
            <a:ext cx="574675" cy="581025"/>
          </a:xfrm>
          <a:prstGeom prst="ellipse">
            <a:avLst/>
          </a:prstGeom>
          <a:noFill/>
          <a:ln w="27360">
            <a:solidFill>
              <a:srgbClr val="FF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36" name="Rectangle 36"/>
          <p:cNvSpPr>
            <a:spLocks noChangeArrowheads="1"/>
          </p:cNvSpPr>
          <p:nvPr/>
        </p:nvSpPr>
        <p:spPr bwMode="auto">
          <a:xfrm>
            <a:off x="6323013" y="3140075"/>
            <a:ext cx="1916112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FF0000"/>
                </a:solidFill>
              </a:rPr>
              <a:t>New flow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8" grpId="0" animBg="1"/>
      <p:bldP spid="25629" grpId="0" animBg="1"/>
      <p:bldP spid="25630" grpId="0" animBg="1"/>
      <p:bldP spid="25634" grpId="0" animBg="1"/>
      <p:bldP spid="2563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685800" y="476250"/>
            <a:ext cx="77724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  <a:spcBef>
                <a:spcPts val="6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500">
                <a:solidFill>
                  <a:srgbClr val="000000"/>
                </a:solidFill>
              </a:rPr>
              <a:t>Ford-Fulkerson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057275" y="4348163"/>
            <a:ext cx="6553200" cy="692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Find path with capacity left: 0-2-4-5</a:t>
            </a:r>
          </a:p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Find minimum residual capacity: </a:t>
            </a:r>
          </a:p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Add flow to saturate: 1</a:t>
            </a:r>
          </a:p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25604" name="Oval 3"/>
          <p:cNvSpPr>
            <a:spLocks noChangeArrowheads="1"/>
          </p:cNvSpPr>
          <p:nvPr/>
        </p:nvSpPr>
        <p:spPr bwMode="auto">
          <a:xfrm>
            <a:off x="2844800" y="362743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2</a:t>
            </a:r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4827588" y="3711575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4</a:t>
            </a:r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5918200" y="252253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5</a:t>
            </a:r>
          </a:p>
        </p:txBody>
      </p:sp>
      <p:sp>
        <p:nvSpPr>
          <p:cNvPr id="25607" name="Oval 6"/>
          <p:cNvSpPr>
            <a:spLocks noChangeArrowheads="1"/>
          </p:cNvSpPr>
          <p:nvPr/>
        </p:nvSpPr>
        <p:spPr bwMode="auto">
          <a:xfrm>
            <a:off x="4827588" y="1473200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3</a:t>
            </a:r>
          </a:p>
        </p:txBody>
      </p:sp>
      <p:sp>
        <p:nvSpPr>
          <p:cNvPr id="25608" name="Oval 7"/>
          <p:cNvSpPr>
            <a:spLocks noChangeArrowheads="1"/>
          </p:cNvSpPr>
          <p:nvPr/>
        </p:nvSpPr>
        <p:spPr bwMode="auto">
          <a:xfrm>
            <a:off x="2844800" y="1473200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1</a:t>
            </a:r>
          </a:p>
        </p:txBody>
      </p:sp>
      <p:sp>
        <p:nvSpPr>
          <p:cNvPr id="25609" name="Line 8"/>
          <p:cNvSpPr>
            <a:spLocks noChangeShapeType="1"/>
          </p:cNvSpPr>
          <p:nvPr/>
        </p:nvSpPr>
        <p:spPr bwMode="auto">
          <a:xfrm>
            <a:off x="1973263" y="2876550"/>
            <a:ext cx="927100" cy="7508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 flipV="1">
            <a:off x="3289300" y="1911350"/>
            <a:ext cx="1624013" cy="18049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 flipV="1">
            <a:off x="1973263" y="1912938"/>
            <a:ext cx="869950" cy="69373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>
            <a:off x="5272088" y="1917700"/>
            <a:ext cx="646112" cy="6064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>
            <a:off x="3289300" y="1917700"/>
            <a:ext cx="1538288" cy="17954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4" name="Oval 13"/>
          <p:cNvSpPr>
            <a:spLocks noChangeArrowheads="1"/>
          </p:cNvSpPr>
          <p:nvPr/>
        </p:nvSpPr>
        <p:spPr bwMode="auto">
          <a:xfrm>
            <a:off x="1528763" y="252253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0</a:t>
            </a:r>
          </a:p>
        </p:txBody>
      </p:sp>
      <p:sp>
        <p:nvSpPr>
          <p:cNvPr id="25615" name="Line 14"/>
          <p:cNvSpPr>
            <a:spLocks noChangeShapeType="1"/>
          </p:cNvSpPr>
          <p:nvPr/>
        </p:nvSpPr>
        <p:spPr bwMode="auto">
          <a:xfrm flipV="1">
            <a:off x="5272088" y="2962275"/>
            <a:ext cx="646112" cy="7540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6" name="Line 15"/>
          <p:cNvSpPr>
            <a:spLocks noChangeShapeType="1"/>
          </p:cNvSpPr>
          <p:nvPr/>
        </p:nvSpPr>
        <p:spPr bwMode="auto">
          <a:xfrm>
            <a:off x="3289300" y="3883025"/>
            <a:ext cx="1538288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7" name="Rectangle 16"/>
          <p:cNvSpPr>
            <a:spLocks noChangeArrowheads="1"/>
          </p:cNvSpPr>
          <p:nvPr/>
        </p:nvSpPr>
        <p:spPr bwMode="auto">
          <a:xfrm>
            <a:off x="6440488" y="2541588"/>
            <a:ext cx="527050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25618" name="Rectangle 17"/>
          <p:cNvSpPr>
            <a:spLocks noChangeArrowheads="1"/>
          </p:cNvSpPr>
          <p:nvPr/>
        </p:nvSpPr>
        <p:spPr bwMode="auto">
          <a:xfrm>
            <a:off x="985838" y="2500313"/>
            <a:ext cx="534987" cy="565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 algn="r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25619" name="Line 18"/>
          <p:cNvSpPr>
            <a:spLocks noChangeShapeType="1"/>
          </p:cNvSpPr>
          <p:nvPr/>
        </p:nvSpPr>
        <p:spPr bwMode="auto">
          <a:xfrm>
            <a:off x="3289300" y="1687513"/>
            <a:ext cx="1538288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20" name="Rectangle 19"/>
          <p:cNvSpPr>
            <a:spLocks noChangeArrowheads="1"/>
          </p:cNvSpPr>
          <p:nvPr/>
        </p:nvSpPr>
        <p:spPr bwMode="auto">
          <a:xfrm>
            <a:off x="2116138" y="1828800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5621" name="Rectangle 20"/>
          <p:cNvSpPr>
            <a:spLocks noChangeArrowheads="1"/>
          </p:cNvSpPr>
          <p:nvPr/>
        </p:nvSpPr>
        <p:spPr bwMode="auto">
          <a:xfrm>
            <a:off x="2116138" y="31972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622" name="Rectangle 21"/>
          <p:cNvSpPr>
            <a:spLocks noChangeArrowheads="1"/>
          </p:cNvSpPr>
          <p:nvPr/>
        </p:nvSpPr>
        <p:spPr bwMode="auto">
          <a:xfrm>
            <a:off x="5608638" y="1828800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5623" name="Rectangle 22"/>
          <p:cNvSpPr>
            <a:spLocks noChangeArrowheads="1"/>
          </p:cNvSpPr>
          <p:nvPr/>
        </p:nvSpPr>
        <p:spPr bwMode="auto">
          <a:xfrm>
            <a:off x="3808413" y="1252538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624" name="Rectangle 23"/>
          <p:cNvSpPr>
            <a:spLocks noChangeArrowheads="1"/>
          </p:cNvSpPr>
          <p:nvPr/>
        </p:nvSpPr>
        <p:spPr bwMode="auto">
          <a:xfrm>
            <a:off x="5608638" y="31972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625" name="Rectangle 24"/>
          <p:cNvSpPr>
            <a:spLocks noChangeArrowheads="1"/>
          </p:cNvSpPr>
          <p:nvPr/>
        </p:nvSpPr>
        <p:spPr bwMode="auto">
          <a:xfrm>
            <a:off x="3197225" y="3052763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5626" name="Rectangle 25"/>
          <p:cNvSpPr>
            <a:spLocks noChangeArrowheads="1"/>
          </p:cNvSpPr>
          <p:nvPr/>
        </p:nvSpPr>
        <p:spPr bwMode="auto">
          <a:xfrm>
            <a:off x="3197225" y="2081213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5627" name="Rectangle 26"/>
          <p:cNvSpPr>
            <a:spLocks noChangeArrowheads="1"/>
          </p:cNvSpPr>
          <p:nvPr/>
        </p:nvSpPr>
        <p:spPr bwMode="auto">
          <a:xfrm>
            <a:off x="3844925" y="3448050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51" name="Line 27"/>
          <p:cNvSpPr>
            <a:spLocks noChangeShapeType="1"/>
          </p:cNvSpPr>
          <p:nvPr/>
        </p:nvSpPr>
        <p:spPr bwMode="auto">
          <a:xfrm>
            <a:off x="2005013" y="2836863"/>
            <a:ext cx="927100" cy="750887"/>
          </a:xfrm>
          <a:prstGeom prst="line">
            <a:avLst/>
          </a:prstGeom>
          <a:noFill/>
          <a:ln w="27360">
            <a:solidFill>
              <a:srgbClr val="FF33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2187575" y="2657475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FF3333"/>
                </a:solidFill>
              </a:rPr>
              <a:t>1</a:t>
            </a:r>
          </a:p>
        </p:txBody>
      </p:sp>
      <p:sp>
        <p:nvSpPr>
          <p:cNvPr id="26653" name="Line 29"/>
          <p:cNvSpPr>
            <a:spLocks noChangeShapeType="1"/>
          </p:cNvSpPr>
          <p:nvPr/>
        </p:nvSpPr>
        <p:spPr bwMode="auto">
          <a:xfrm>
            <a:off x="3286125" y="3811588"/>
            <a:ext cx="1538288" cy="1587"/>
          </a:xfrm>
          <a:prstGeom prst="line">
            <a:avLst/>
          </a:prstGeom>
          <a:noFill/>
          <a:ln w="27360">
            <a:solidFill>
              <a:srgbClr val="FF33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3484563" y="34131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FF3333"/>
                </a:solidFill>
              </a:rPr>
              <a:t>1</a:t>
            </a:r>
          </a:p>
        </p:txBody>
      </p:sp>
      <p:sp>
        <p:nvSpPr>
          <p:cNvPr id="26655" name="Line 31"/>
          <p:cNvSpPr>
            <a:spLocks noChangeShapeType="1"/>
          </p:cNvSpPr>
          <p:nvPr/>
        </p:nvSpPr>
        <p:spPr bwMode="auto">
          <a:xfrm flipV="1">
            <a:off x="5232400" y="2930525"/>
            <a:ext cx="646113" cy="754063"/>
          </a:xfrm>
          <a:prstGeom prst="line">
            <a:avLst/>
          </a:prstGeom>
          <a:noFill/>
          <a:ln w="27360">
            <a:solidFill>
              <a:srgbClr val="FF33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4995863" y="31972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FF3333"/>
                </a:solidFill>
              </a:rPr>
              <a:t>1</a:t>
            </a:r>
          </a:p>
        </p:txBody>
      </p:sp>
      <p:sp>
        <p:nvSpPr>
          <p:cNvPr id="25634" name="Rectangle 33"/>
          <p:cNvSpPr>
            <a:spLocks noChangeArrowheads="1"/>
          </p:cNvSpPr>
          <p:nvPr/>
        </p:nvSpPr>
        <p:spPr bwMode="auto">
          <a:xfrm>
            <a:off x="5427663" y="16859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999999"/>
                </a:solidFill>
              </a:rPr>
              <a:t>2</a:t>
            </a:r>
          </a:p>
        </p:txBody>
      </p:sp>
      <p:sp>
        <p:nvSpPr>
          <p:cNvPr id="25635" name="Line 34"/>
          <p:cNvSpPr>
            <a:spLocks noChangeShapeType="1"/>
          </p:cNvSpPr>
          <p:nvPr/>
        </p:nvSpPr>
        <p:spPr bwMode="auto">
          <a:xfrm>
            <a:off x="5303838" y="1878013"/>
            <a:ext cx="646112" cy="606425"/>
          </a:xfrm>
          <a:prstGeom prst="line">
            <a:avLst/>
          </a:prstGeom>
          <a:noFill/>
          <a:ln w="27360">
            <a:solidFill>
              <a:srgbClr val="999999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36" name="Line 35"/>
          <p:cNvSpPr>
            <a:spLocks noChangeShapeType="1"/>
          </p:cNvSpPr>
          <p:nvPr/>
        </p:nvSpPr>
        <p:spPr bwMode="auto">
          <a:xfrm flipV="1">
            <a:off x="1933575" y="1881188"/>
            <a:ext cx="869950" cy="693737"/>
          </a:xfrm>
          <a:prstGeom prst="line">
            <a:avLst/>
          </a:prstGeom>
          <a:noFill/>
          <a:ln w="27360">
            <a:solidFill>
              <a:srgbClr val="999999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37" name="Line 36"/>
          <p:cNvSpPr>
            <a:spLocks noChangeShapeType="1"/>
          </p:cNvSpPr>
          <p:nvPr/>
        </p:nvSpPr>
        <p:spPr bwMode="auto">
          <a:xfrm>
            <a:off x="3286125" y="1652588"/>
            <a:ext cx="1538288" cy="1587"/>
          </a:xfrm>
          <a:prstGeom prst="line">
            <a:avLst/>
          </a:prstGeom>
          <a:noFill/>
          <a:ln w="27360">
            <a:solidFill>
              <a:srgbClr val="00CC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38" name="Rectangle 37"/>
          <p:cNvSpPr>
            <a:spLocks noChangeArrowheads="1"/>
          </p:cNvSpPr>
          <p:nvPr/>
        </p:nvSpPr>
        <p:spPr bwMode="auto">
          <a:xfrm>
            <a:off x="1863725" y="2009775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999999"/>
                </a:solidFill>
              </a:rPr>
              <a:t>2</a:t>
            </a:r>
          </a:p>
        </p:txBody>
      </p:sp>
      <p:sp>
        <p:nvSpPr>
          <p:cNvPr id="25639" name="Rectangle 38"/>
          <p:cNvSpPr>
            <a:spLocks noChangeArrowheads="1"/>
          </p:cNvSpPr>
          <p:nvPr/>
        </p:nvSpPr>
        <p:spPr bwMode="auto">
          <a:xfrm>
            <a:off x="3376613" y="1252538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CC00"/>
                </a:solidFill>
              </a:rPr>
              <a:t>2</a:t>
            </a:r>
          </a:p>
        </p:txBody>
      </p:sp>
      <p:sp>
        <p:nvSpPr>
          <p:cNvPr id="26663" name="Rectangle 39"/>
          <p:cNvSpPr>
            <a:spLocks noChangeArrowheads="1"/>
          </p:cNvSpPr>
          <p:nvPr/>
        </p:nvSpPr>
        <p:spPr bwMode="auto">
          <a:xfrm>
            <a:off x="6384925" y="4835525"/>
            <a:ext cx="688975" cy="557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1</a:t>
            </a:r>
          </a:p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26664" name="Oval 40"/>
          <p:cNvSpPr>
            <a:spLocks noChangeArrowheads="1"/>
          </p:cNvSpPr>
          <p:nvPr/>
        </p:nvSpPr>
        <p:spPr bwMode="auto">
          <a:xfrm>
            <a:off x="3805238" y="3413125"/>
            <a:ext cx="574675" cy="581025"/>
          </a:xfrm>
          <a:prstGeom prst="ellipse">
            <a:avLst/>
          </a:prstGeom>
          <a:noFill/>
          <a:ln w="27360">
            <a:solidFill>
              <a:srgbClr val="FF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5" name="Rectangle 41"/>
          <p:cNvSpPr>
            <a:spLocks noChangeArrowheads="1"/>
          </p:cNvSpPr>
          <p:nvPr/>
        </p:nvSpPr>
        <p:spPr bwMode="auto">
          <a:xfrm>
            <a:off x="6489700" y="1463675"/>
            <a:ext cx="1920875" cy="118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999999"/>
                </a:solidFill>
              </a:rPr>
              <a:t>Saturated edge, flow</a:t>
            </a:r>
          </a:p>
        </p:txBody>
      </p:sp>
      <p:sp>
        <p:nvSpPr>
          <p:cNvPr id="26666" name="Rectangle 42"/>
          <p:cNvSpPr>
            <a:spLocks noChangeArrowheads="1"/>
          </p:cNvSpPr>
          <p:nvPr/>
        </p:nvSpPr>
        <p:spPr bwMode="auto">
          <a:xfrm>
            <a:off x="6323013" y="3140075"/>
            <a:ext cx="2181225" cy="882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CC00"/>
                </a:solidFill>
              </a:rPr>
              <a:t>Unsaturated flow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1" grpId="0" animBg="1"/>
      <p:bldP spid="26653" grpId="0" animBg="1"/>
      <p:bldP spid="26655" grpId="0" animBg="1"/>
      <p:bldP spid="2666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685800" y="476250"/>
            <a:ext cx="77724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  <a:spcBef>
                <a:spcPts val="6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500">
                <a:solidFill>
                  <a:srgbClr val="000000"/>
                </a:solidFill>
              </a:rPr>
              <a:t>Ford-Fulkerson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057275" y="4240213"/>
            <a:ext cx="6553200" cy="692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Find path with capacity left: </a:t>
            </a:r>
          </a:p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Wait a doggone second... </a:t>
            </a:r>
          </a:p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Consider flow in one direction as capacity in reverse direction!</a:t>
            </a:r>
          </a:p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26628" name="Oval 3"/>
          <p:cNvSpPr>
            <a:spLocks noChangeArrowheads="1"/>
          </p:cNvSpPr>
          <p:nvPr/>
        </p:nvSpPr>
        <p:spPr bwMode="auto">
          <a:xfrm>
            <a:off x="2844800" y="362743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2</a:t>
            </a:r>
          </a:p>
        </p:txBody>
      </p:sp>
      <p:sp>
        <p:nvSpPr>
          <p:cNvPr id="26629" name="Oval 4"/>
          <p:cNvSpPr>
            <a:spLocks noChangeArrowheads="1"/>
          </p:cNvSpPr>
          <p:nvPr/>
        </p:nvSpPr>
        <p:spPr bwMode="auto">
          <a:xfrm>
            <a:off x="4827588" y="3711575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4</a:t>
            </a:r>
          </a:p>
        </p:txBody>
      </p:sp>
      <p:sp>
        <p:nvSpPr>
          <p:cNvPr id="26630" name="Oval 5"/>
          <p:cNvSpPr>
            <a:spLocks noChangeArrowheads="1"/>
          </p:cNvSpPr>
          <p:nvPr/>
        </p:nvSpPr>
        <p:spPr bwMode="auto">
          <a:xfrm>
            <a:off x="5918200" y="252253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5</a:t>
            </a:r>
          </a:p>
        </p:txBody>
      </p:sp>
      <p:sp>
        <p:nvSpPr>
          <p:cNvPr id="26631" name="Oval 6"/>
          <p:cNvSpPr>
            <a:spLocks noChangeArrowheads="1"/>
          </p:cNvSpPr>
          <p:nvPr/>
        </p:nvSpPr>
        <p:spPr bwMode="auto">
          <a:xfrm>
            <a:off x="4827588" y="1473200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3</a:t>
            </a:r>
          </a:p>
        </p:txBody>
      </p:sp>
      <p:sp>
        <p:nvSpPr>
          <p:cNvPr id="26632" name="Oval 7"/>
          <p:cNvSpPr>
            <a:spLocks noChangeArrowheads="1"/>
          </p:cNvSpPr>
          <p:nvPr/>
        </p:nvSpPr>
        <p:spPr bwMode="auto">
          <a:xfrm>
            <a:off x="2844800" y="1473200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1</a:t>
            </a:r>
          </a:p>
        </p:txBody>
      </p:sp>
      <p:sp>
        <p:nvSpPr>
          <p:cNvPr id="26633" name="Line 8"/>
          <p:cNvSpPr>
            <a:spLocks noChangeShapeType="1"/>
          </p:cNvSpPr>
          <p:nvPr/>
        </p:nvSpPr>
        <p:spPr bwMode="auto">
          <a:xfrm>
            <a:off x="1973263" y="2876550"/>
            <a:ext cx="927100" cy="7508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4" name="Line 9"/>
          <p:cNvSpPr>
            <a:spLocks noChangeShapeType="1"/>
          </p:cNvSpPr>
          <p:nvPr/>
        </p:nvSpPr>
        <p:spPr bwMode="auto">
          <a:xfrm flipV="1">
            <a:off x="3289300" y="1911350"/>
            <a:ext cx="1624013" cy="18049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5" name="Line 10"/>
          <p:cNvSpPr>
            <a:spLocks noChangeShapeType="1"/>
          </p:cNvSpPr>
          <p:nvPr/>
        </p:nvSpPr>
        <p:spPr bwMode="auto">
          <a:xfrm flipV="1">
            <a:off x="1973263" y="1912938"/>
            <a:ext cx="869950" cy="69373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6" name="Line 11"/>
          <p:cNvSpPr>
            <a:spLocks noChangeShapeType="1"/>
          </p:cNvSpPr>
          <p:nvPr/>
        </p:nvSpPr>
        <p:spPr bwMode="auto">
          <a:xfrm>
            <a:off x="5272088" y="1917700"/>
            <a:ext cx="646112" cy="6064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7" name="Line 12"/>
          <p:cNvSpPr>
            <a:spLocks noChangeShapeType="1"/>
          </p:cNvSpPr>
          <p:nvPr/>
        </p:nvSpPr>
        <p:spPr bwMode="auto">
          <a:xfrm>
            <a:off x="3289300" y="1917700"/>
            <a:ext cx="1538288" cy="17954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8" name="Oval 13"/>
          <p:cNvSpPr>
            <a:spLocks noChangeArrowheads="1"/>
          </p:cNvSpPr>
          <p:nvPr/>
        </p:nvSpPr>
        <p:spPr bwMode="auto">
          <a:xfrm>
            <a:off x="1528763" y="252253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0</a:t>
            </a:r>
          </a:p>
        </p:txBody>
      </p:sp>
      <p:sp>
        <p:nvSpPr>
          <p:cNvPr id="26639" name="Line 14"/>
          <p:cNvSpPr>
            <a:spLocks noChangeShapeType="1"/>
          </p:cNvSpPr>
          <p:nvPr/>
        </p:nvSpPr>
        <p:spPr bwMode="auto">
          <a:xfrm flipV="1">
            <a:off x="5272088" y="2962275"/>
            <a:ext cx="646112" cy="7540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0" name="Line 15"/>
          <p:cNvSpPr>
            <a:spLocks noChangeShapeType="1"/>
          </p:cNvSpPr>
          <p:nvPr/>
        </p:nvSpPr>
        <p:spPr bwMode="auto">
          <a:xfrm>
            <a:off x="3289300" y="3883025"/>
            <a:ext cx="1538288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1" name="Rectangle 16"/>
          <p:cNvSpPr>
            <a:spLocks noChangeArrowheads="1"/>
          </p:cNvSpPr>
          <p:nvPr/>
        </p:nvSpPr>
        <p:spPr bwMode="auto">
          <a:xfrm>
            <a:off x="6440488" y="2541588"/>
            <a:ext cx="527050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26642" name="Rectangle 17"/>
          <p:cNvSpPr>
            <a:spLocks noChangeArrowheads="1"/>
          </p:cNvSpPr>
          <p:nvPr/>
        </p:nvSpPr>
        <p:spPr bwMode="auto">
          <a:xfrm>
            <a:off x="985838" y="2500313"/>
            <a:ext cx="534987" cy="565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 algn="r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26643" name="Line 18"/>
          <p:cNvSpPr>
            <a:spLocks noChangeShapeType="1"/>
          </p:cNvSpPr>
          <p:nvPr/>
        </p:nvSpPr>
        <p:spPr bwMode="auto">
          <a:xfrm>
            <a:off x="3289300" y="1687513"/>
            <a:ext cx="1538288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4" name="Rectangle 19"/>
          <p:cNvSpPr>
            <a:spLocks noChangeArrowheads="1"/>
          </p:cNvSpPr>
          <p:nvPr/>
        </p:nvSpPr>
        <p:spPr bwMode="auto">
          <a:xfrm>
            <a:off x="2116138" y="1828800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645" name="Rectangle 20"/>
          <p:cNvSpPr>
            <a:spLocks noChangeArrowheads="1"/>
          </p:cNvSpPr>
          <p:nvPr/>
        </p:nvSpPr>
        <p:spPr bwMode="auto">
          <a:xfrm>
            <a:off x="2116138" y="31972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646" name="Rectangle 21"/>
          <p:cNvSpPr>
            <a:spLocks noChangeArrowheads="1"/>
          </p:cNvSpPr>
          <p:nvPr/>
        </p:nvSpPr>
        <p:spPr bwMode="auto">
          <a:xfrm>
            <a:off x="5608638" y="1828800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647" name="Rectangle 22"/>
          <p:cNvSpPr>
            <a:spLocks noChangeArrowheads="1"/>
          </p:cNvSpPr>
          <p:nvPr/>
        </p:nvSpPr>
        <p:spPr bwMode="auto">
          <a:xfrm>
            <a:off x="3808413" y="1252538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648" name="Rectangle 23"/>
          <p:cNvSpPr>
            <a:spLocks noChangeArrowheads="1"/>
          </p:cNvSpPr>
          <p:nvPr/>
        </p:nvSpPr>
        <p:spPr bwMode="auto">
          <a:xfrm>
            <a:off x="5608638" y="31972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649" name="Rectangle 24"/>
          <p:cNvSpPr>
            <a:spLocks noChangeArrowheads="1"/>
          </p:cNvSpPr>
          <p:nvPr/>
        </p:nvSpPr>
        <p:spPr bwMode="auto">
          <a:xfrm>
            <a:off x="3197225" y="3052763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50" name="Rectangle 25"/>
          <p:cNvSpPr>
            <a:spLocks noChangeArrowheads="1"/>
          </p:cNvSpPr>
          <p:nvPr/>
        </p:nvSpPr>
        <p:spPr bwMode="auto">
          <a:xfrm>
            <a:off x="3197225" y="2081213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51" name="Rectangle 26"/>
          <p:cNvSpPr>
            <a:spLocks noChangeArrowheads="1"/>
          </p:cNvSpPr>
          <p:nvPr/>
        </p:nvSpPr>
        <p:spPr bwMode="auto">
          <a:xfrm>
            <a:off x="3844925" y="3448050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52" name="Line 27"/>
          <p:cNvSpPr>
            <a:spLocks noChangeShapeType="1"/>
          </p:cNvSpPr>
          <p:nvPr/>
        </p:nvSpPr>
        <p:spPr bwMode="auto">
          <a:xfrm>
            <a:off x="2005013" y="2836863"/>
            <a:ext cx="927100" cy="750887"/>
          </a:xfrm>
          <a:prstGeom prst="line">
            <a:avLst/>
          </a:prstGeom>
          <a:noFill/>
          <a:ln w="27360">
            <a:solidFill>
              <a:srgbClr val="00CC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53" name="Rectangle 28"/>
          <p:cNvSpPr>
            <a:spLocks noChangeArrowheads="1"/>
          </p:cNvSpPr>
          <p:nvPr/>
        </p:nvSpPr>
        <p:spPr bwMode="auto">
          <a:xfrm>
            <a:off x="2187575" y="2657475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CC00"/>
                </a:solidFill>
              </a:rPr>
              <a:t>1</a:t>
            </a:r>
          </a:p>
        </p:txBody>
      </p:sp>
      <p:sp>
        <p:nvSpPr>
          <p:cNvPr id="26654" name="Line 29"/>
          <p:cNvSpPr>
            <a:spLocks noChangeShapeType="1"/>
          </p:cNvSpPr>
          <p:nvPr/>
        </p:nvSpPr>
        <p:spPr bwMode="auto">
          <a:xfrm>
            <a:off x="3286125" y="3811588"/>
            <a:ext cx="1538288" cy="1587"/>
          </a:xfrm>
          <a:prstGeom prst="line">
            <a:avLst/>
          </a:prstGeom>
          <a:noFill/>
          <a:ln w="27360">
            <a:solidFill>
              <a:srgbClr val="999999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55" name="Rectangle 30"/>
          <p:cNvSpPr>
            <a:spLocks noChangeArrowheads="1"/>
          </p:cNvSpPr>
          <p:nvPr/>
        </p:nvSpPr>
        <p:spPr bwMode="auto">
          <a:xfrm>
            <a:off x="3627438" y="34131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999999"/>
                </a:solidFill>
              </a:rPr>
              <a:t>1</a:t>
            </a:r>
          </a:p>
        </p:txBody>
      </p:sp>
      <p:sp>
        <p:nvSpPr>
          <p:cNvPr id="26656" name="Line 31"/>
          <p:cNvSpPr>
            <a:spLocks noChangeShapeType="1"/>
          </p:cNvSpPr>
          <p:nvPr/>
        </p:nvSpPr>
        <p:spPr bwMode="auto">
          <a:xfrm flipV="1">
            <a:off x="5232400" y="2930525"/>
            <a:ext cx="646113" cy="754063"/>
          </a:xfrm>
          <a:prstGeom prst="line">
            <a:avLst/>
          </a:prstGeom>
          <a:noFill/>
          <a:ln w="27360">
            <a:solidFill>
              <a:srgbClr val="00CC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57" name="Rectangle 32"/>
          <p:cNvSpPr>
            <a:spLocks noChangeArrowheads="1"/>
          </p:cNvSpPr>
          <p:nvPr/>
        </p:nvSpPr>
        <p:spPr bwMode="auto">
          <a:xfrm>
            <a:off x="4995863" y="31972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CC00"/>
                </a:solidFill>
              </a:rPr>
              <a:t>1</a:t>
            </a:r>
          </a:p>
        </p:txBody>
      </p:sp>
      <p:sp>
        <p:nvSpPr>
          <p:cNvPr id="26658" name="Rectangle 33"/>
          <p:cNvSpPr>
            <a:spLocks noChangeArrowheads="1"/>
          </p:cNvSpPr>
          <p:nvPr/>
        </p:nvSpPr>
        <p:spPr bwMode="auto">
          <a:xfrm>
            <a:off x="5427663" y="16859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999999"/>
                </a:solidFill>
              </a:rPr>
              <a:t>2</a:t>
            </a:r>
          </a:p>
        </p:txBody>
      </p:sp>
      <p:sp>
        <p:nvSpPr>
          <p:cNvPr id="26659" name="Line 34"/>
          <p:cNvSpPr>
            <a:spLocks noChangeShapeType="1"/>
          </p:cNvSpPr>
          <p:nvPr/>
        </p:nvSpPr>
        <p:spPr bwMode="auto">
          <a:xfrm>
            <a:off x="5303838" y="1878013"/>
            <a:ext cx="646112" cy="606425"/>
          </a:xfrm>
          <a:prstGeom prst="line">
            <a:avLst/>
          </a:prstGeom>
          <a:noFill/>
          <a:ln w="27360">
            <a:solidFill>
              <a:srgbClr val="999999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60" name="Line 35"/>
          <p:cNvSpPr>
            <a:spLocks noChangeShapeType="1"/>
          </p:cNvSpPr>
          <p:nvPr/>
        </p:nvSpPr>
        <p:spPr bwMode="auto">
          <a:xfrm flipV="1">
            <a:off x="1933575" y="1881188"/>
            <a:ext cx="869950" cy="693737"/>
          </a:xfrm>
          <a:prstGeom prst="line">
            <a:avLst/>
          </a:prstGeom>
          <a:noFill/>
          <a:ln w="27360">
            <a:solidFill>
              <a:srgbClr val="999999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61" name="Line 36"/>
          <p:cNvSpPr>
            <a:spLocks noChangeShapeType="1"/>
          </p:cNvSpPr>
          <p:nvPr/>
        </p:nvSpPr>
        <p:spPr bwMode="auto">
          <a:xfrm>
            <a:off x="3286125" y="1652588"/>
            <a:ext cx="1538288" cy="1587"/>
          </a:xfrm>
          <a:prstGeom prst="line">
            <a:avLst/>
          </a:prstGeom>
          <a:noFill/>
          <a:ln w="27360">
            <a:solidFill>
              <a:srgbClr val="00CC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62" name="Rectangle 37"/>
          <p:cNvSpPr>
            <a:spLocks noChangeArrowheads="1"/>
          </p:cNvSpPr>
          <p:nvPr/>
        </p:nvSpPr>
        <p:spPr bwMode="auto">
          <a:xfrm>
            <a:off x="1863725" y="2009775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999999"/>
                </a:solidFill>
              </a:rPr>
              <a:t>2</a:t>
            </a:r>
          </a:p>
        </p:txBody>
      </p:sp>
      <p:sp>
        <p:nvSpPr>
          <p:cNvPr id="26663" name="Rectangle 38"/>
          <p:cNvSpPr>
            <a:spLocks noChangeArrowheads="1"/>
          </p:cNvSpPr>
          <p:nvPr/>
        </p:nvSpPr>
        <p:spPr bwMode="auto">
          <a:xfrm>
            <a:off x="3376613" y="1252538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CC00"/>
                </a:solidFill>
              </a:rPr>
              <a:t>2</a:t>
            </a:r>
          </a:p>
        </p:txBody>
      </p:sp>
      <p:sp>
        <p:nvSpPr>
          <p:cNvPr id="27687" name="Rectangle 39"/>
          <p:cNvSpPr>
            <a:spLocks noChangeArrowheads="1"/>
          </p:cNvSpPr>
          <p:nvPr/>
        </p:nvSpPr>
        <p:spPr bwMode="auto">
          <a:xfrm>
            <a:off x="5557838" y="4259263"/>
            <a:ext cx="2763837" cy="557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There are none!</a:t>
            </a:r>
          </a:p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27688" name="Line 40"/>
          <p:cNvSpPr>
            <a:spLocks noChangeShapeType="1"/>
          </p:cNvSpPr>
          <p:nvPr/>
        </p:nvSpPr>
        <p:spPr bwMode="auto">
          <a:xfrm>
            <a:off x="3286125" y="1760538"/>
            <a:ext cx="1538288" cy="1587"/>
          </a:xfrm>
          <a:prstGeom prst="line">
            <a:avLst/>
          </a:prstGeom>
          <a:noFill/>
          <a:ln w="27360">
            <a:solidFill>
              <a:srgbClr val="6666FF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89" name="Line 41"/>
          <p:cNvSpPr>
            <a:spLocks noChangeShapeType="1"/>
          </p:cNvSpPr>
          <p:nvPr/>
        </p:nvSpPr>
        <p:spPr bwMode="auto">
          <a:xfrm>
            <a:off x="3286125" y="3957638"/>
            <a:ext cx="1538288" cy="1587"/>
          </a:xfrm>
          <a:prstGeom prst="line">
            <a:avLst/>
          </a:prstGeom>
          <a:noFill/>
          <a:ln w="27360">
            <a:solidFill>
              <a:srgbClr val="6666FF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90" name="Rectangle 42"/>
          <p:cNvSpPr>
            <a:spLocks noChangeArrowheads="1"/>
          </p:cNvSpPr>
          <p:nvPr/>
        </p:nvSpPr>
        <p:spPr bwMode="auto">
          <a:xfrm>
            <a:off x="6323013" y="3211513"/>
            <a:ext cx="2181225" cy="882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FF"/>
                </a:solidFill>
              </a:rPr>
              <a:t>“Reverse edge”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88" grpId="0" animBg="1"/>
      <p:bldP spid="2768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685800" y="476250"/>
            <a:ext cx="77724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  <a:spcBef>
                <a:spcPts val="6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500">
                <a:solidFill>
                  <a:srgbClr val="000000"/>
                </a:solidFill>
              </a:rPr>
              <a:t>Ford-Fulkerson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057275" y="4240213"/>
            <a:ext cx="6553200" cy="692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What is “residual capacity” of 3-1? </a:t>
            </a:r>
          </a:p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Find path with capacity left: </a:t>
            </a:r>
          </a:p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What is the minimum RC on this path?</a:t>
            </a:r>
          </a:p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Add flow to saturate...</a:t>
            </a:r>
          </a:p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27652" name="Oval 3"/>
          <p:cNvSpPr>
            <a:spLocks noChangeArrowheads="1"/>
          </p:cNvSpPr>
          <p:nvPr/>
        </p:nvSpPr>
        <p:spPr bwMode="auto">
          <a:xfrm>
            <a:off x="2844800" y="362743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2</a:t>
            </a:r>
          </a:p>
        </p:txBody>
      </p:sp>
      <p:sp>
        <p:nvSpPr>
          <p:cNvPr id="27653" name="Oval 4"/>
          <p:cNvSpPr>
            <a:spLocks noChangeArrowheads="1"/>
          </p:cNvSpPr>
          <p:nvPr/>
        </p:nvSpPr>
        <p:spPr bwMode="auto">
          <a:xfrm>
            <a:off x="4827588" y="3711575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4</a:t>
            </a:r>
          </a:p>
        </p:txBody>
      </p:sp>
      <p:sp>
        <p:nvSpPr>
          <p:cNvPr id="27654" name="Oval 5"/>
          <p:cNvSpPr>
            <a:spLocks noChangeArrowheads="1"/>
          </p:cNvSpPr>
          <p:nvPr/>
        </p:nvSpPr>
        <p:spPr bwMode="auto">
          <a:xfrm>
            <a:off x="5918200" y="252253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5</a:t>
            </a:r>
          </a:p>
        </p:txBody>
      </p:sp>
      <p:sp>
        <p:nvSpPr>
          <p:cNvPr id="27655" name="Oval 6"/>
          <p:cNvSpPr>
            <a:spLocks noChangeArrowheads="1"/>
          </p:cNvSpPr>
          <p:nvPr/>
        </p:nvSpPr>
        <p:spPr bwMode="auto">
          <a:xfrm>
            <a:off x="4827588" y="1473200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3</a:t>
            </a:r>
          </a:p>
        </p:txBody>
      </p:sp>
      <p:sp>
        <p:nvSpPr>
          <p:cNvPr id="27656" name="Oval 7"/>
          <p:cNvSpPr>
            <a:spLocks noChangeArrowheads="1"/>
          </p:cNvSpPr>
          <p:nvPr/>
        </p:nvSpPr>
        <p:spPr bwMode="auto">
          <a:xfrm>
            <a:off x="2844800" y="1473200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1</a:t>
            </a:r>
          </a:p>
        </p:txBody>
      </p:sp>
      <p:sp>
        <p:nvSpPr>
          <p:cNvPr id="27657" name="Line 8"/>
          <p:cNvSpPr>
            <a:spLocks noChangeShapeType="1"/>
          </p:cNvSpPr>
          <p:nvPr/>
        </p:nvSpPr>
        <p:spPr bwMode="auto">
          <a:xfrm>
            <a:off x="1973263" y="2876550"/>
            <a:ext cx="927100" cy="7508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8" name="Line 9"/>
          <p:cNvSpPr>
            <a:spLocks noChangeShapeType="1"/>
          </p:cNvSpPr>
          <p:nvPr/>
        </p:nvSpPr>
        <p:spPr bwMode="auto">
          <a:xfrm flipV="1">
            <a:off x="3289300" y="1911350"/>
            <a:ext cx="1624013" cy="18049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9" name="Line 10"/>
          <p:cNvSpPr>
            <a:spLocks noChangeShapeType="1"/>
          </p:cNvSpPr>
          <p:nvPr/>
        </p:nvSpPr>
        <p:spPr bwMode="auto">
          <a:xfrm flipV="1">
            <a:off x="1973263" y="1912938"/>
            <a:ext cx="869950" cy="69373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0" name="Line 11"/>
          <p:cNvSpPr>
            <a:spLocks noChangeShapeType="1"/>
          </p:cNvSpPr>
          <p:nvPr/>
        </p:nvSpPr>
        <p:spPr bwMode="auto">
          <a:xfrm>
            <a:off x="5272088" y="1917700"/>
            <a:ext cx="646112" cy="6064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1" name="Line 12"/>
          <p:cNvSpPr>
            <a:spLocks noChangeShapeType="1"/>
          </p:cNvSpPr>
          <p:nvPr/>
        </p:nvSpPr>
        <p:spPr bwMode="auto">
          <a:xfrm>
            <a:off x="3289300" y="1917700"/>
            <a:ext cx="1538288" cy="17954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2" name="Oval 13"/>
          <p:cNvSpPr>
            <a:spLocks noChangeArrowheads="1"/>
          </p:cNvSpPr>
          <p:nvPr/>
        </p:nvSpPr>
        <p:spPr bwMode="auto">
          <a:xfrm>
            <a:off x="1528763" y="252253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0</a:t>
            </a:r>
          </a:p>
        </p:txBody>
      </p:sp>
      <p:sp>
        <p:nvSpPr>
          <p:cNvPr id="27663" name="Line 14"/>
          <p:cNvSpPr>
            <a:spLocks noChangeShapeType="1"/>
          </p:cNvSpPr>
          <p:nvPr/>
        </p:nvSpPr>
        <p:spPr bwMode="auto">
          <a:xfrm flipV="1">
            <a:off x="5272088" y="2962275"/>
            <a:ext cx="646112" cy="7540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4" name="Line 15"/>
          <p:cNvSpPr>
            <a:spLocks noChangeShapeType="1"/>
          </p:cNvSpPr>
          <p:nvPr/>
        </p:nvSpPr>
        <p:spPr bwMode="auto">
          <a:xfrm>
            <a:off x="3289300" y="3883025"/>
            <a:ext cx="1538288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5" name="Rectangle 16"/>
          <p:cNvSpPr>
            <a:spLocks noChangeArrowheads="1"/>
          </p:cNvSpPr>
          <p:nvPr/>
        </p:nvSpPr>
        <p:spPr bwMode="auto">
          <a:xfrm>
            <a:off x="6440488" y="2541588"/>
            <a:ext cx="527050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27666" name="Rectangle 17"/>
          <p:cNvSpPr>
            <a:spLocks noChangeArrowheads="1"/>
          </p:cNvSpPr>
          <p:nvPr/>
        </p:nvSpPr>
        <p:spPr bwMode="auto">
          <a:xfrm>
            <a:off x="985838" y="2500313"/>
            <a:ext cx="534987" cy="565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 algn="r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27667" name="Line 18"/>
          <p:cNvSpPr>
            <a:spLocks noChangeShapeType="1"/>
          </p:cNvSpPr>
          <p:nvPr/>
        </p:nvSpPr>
        <p:spPr bwMode="auto">
          <a:xfrm>
            <a:off x="3289300" y="1687513"/>
            <a:ext cx="1538288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8" name="Rectangle 19"/>
          <p:cNvSpPr>
            <a:spLocks noChangeArrowheads="1"/>
          </p:cNvSpPr>
          <p:nvPr/>
        </p:nvSpPr>
        <p:spPr bwMode="auto">
          <a:xfrm>
            <a:off x="2116138" y="1828800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7669" name="Rectangle 20"/>
          <p:cNvSpPr>
            <a:spLocks noChangeArrowheads="1"/>
          </p:cNvSpPr>
          <p:nvPr/>
        </p:nvSpPr>
        <p:spPr bwMode="auto">
          <a:xfrm>
            <a:off x="2116138" y="31972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670" name="Rectangle 21"/>
          <p:cNvSpPr>
            <a:spLocks noChangeArrowheads="1"/>
          </p:cNvSpPr>
          <p:nvPr/>
        </p:nvSpPr>
        <p:spPr bwMode="auto">
          <a:xfrm>
            <a:off x="5608638" y="1828800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7671" name="Rectangle 22"/>
          <p:cNvSpPr>
            <a:spLocks noChangeArrowheads="1"/>
          </p:cNvSpPr>
          <p:nvPr/>
        </p:nvSpPr>
        <p:spPr bwMode="auto">
          <a:xfrm>
            <a:off x="3808413" y="1252538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672" name="Rectangle 23"/>
          <p:cNvSpPr>
            <a:spLocks noChangeArrowheads="1"/>
          </p:cNvSpPr>
          <p:nvPr/>
        </p:nvSpPr>
        <p:spPr bwMode="auto">
          <a:xfrm>
            <a:off x="5608638" y="31972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673" name="Rectangle 24"/>
          <p:cNvSpPr>
            <a:spLocks noChangeArrowheads="1"/>
          </p:cNvSpPr>
          <p:nvPr/>
        </p:nvSpPr>
        <p:spPr bwMode="auto">
          <a:xfrm>
            <a:off x="3197225" y="3052763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74" name="Rectangle 25"/>
          <p:cNvSpPr>
            <a:spLocks noChangeArrowheads="1"/>
          </p:cNvSpPr>
          <p:nvPr/>
        </p:nvSpPr>
        <p:spPr bwMode="auto">
          <a:xfrm>
            <a:off x="3197225" y="2081213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75" name="Rectangle 26"/>
          <p:cNvSpPr>
            <a:spLocks noChangeArrowheads="1"/>
          </p:cNvSpPr>
          <p:nvPr/>
        </p:nvSpPr>
        <p:spPr bwMode="auto">
          <a:xfrm>
            <a:off x="3844925" y="3448050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76" name="Line 27"/>
          <p:cNvSpPr>
            <a:spLocks noChangeShapeType="1"/>
          </p:cNvSpPr>
          <p:nvPr/>
        </p:nvSpPr>
        <p:spPr bwMode="auto">
          <a:xfrm>
            <a:off x="2005013" y="2836863"/>
            <a:ext cx="927100" cy="750887"/>
          </a:xfrm>
          <a:prstGeom prst="line">
            <a:avLst/>
          </a:prstGeom>
          <a:noFill/>
          <a:ln w="27360">
            <a:solidFill>
              <a:srgbClr val="00CC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77" name="Rectangle 28"/>
          <p:cNvSpPr>
            <a:spLocks noChangeArrowheads="1"/>
          </p:cNvSpPr>
          <p:nvPr/>
        </p:nvSpPr>
        <p:spPr bwMode="auto">
          <a:xfrm>
            <a:off x="2187575" y="2657475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CC00"/>
                </a:solidFill>
              </a:rPr>
              <a:t>1</a:t>
            </a:r>
          </a:p>
        </p:txBody>
      </p:sp>
      <p:sp>
        <p:nvSpPr>
          <p:cNvPr id="27678" name="Line 29"/>
          <p:cNvSpPr>
            <a:spLocks noChangeShapeType="1"/>
          </p:cNvSpPr>
          <p:nvPr/>
        </p:nvSpPr>
        <p:spPr bwMode="auto">
          <a:xfrm>
            <a:off x="3286125" y="3811588"/>
            <a:ext cx="1538288" cy="1587"/>
          </a:xfrm>
          <a:prstGeom prst="line">
            <a:avLst/>
          </a:prstGeom>
          <a:noFill/>
          <a:ln w="27360">
            <a:solidFill>
              <a:srgbClr val="999999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79" name="Rectangle 30"/>
          <p:cNvSpPr>
            <a:spLocks noChangeArrowheads="1"/>
          </p:cNvSpPr>
          <p:nvPr/>
        </p:nvSpPr>
        <p:spPr bwMode="auto">
          <a:xfrm>
            <a:off x="3627438" y="34131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999999"/>
                </a:solidFill>
              </a:rPr>
              <a:t>1</a:t>
            </a:r>
          </a:p>
        </p:txBody>
      </p:sp>
      <p:sp>
        <p:nvSpPr>
          <p:cNvPr id="27680" name="Line 31"/>
          <p:cNvSpPr>
            <a:spLocks noChangeShapeType="1"/>
          </p:cNvSpPr>
          <p:nvPr/>
        </p:nvSpPr>
        <p:spPr bwMode="auto">
          <a:xfrm flipV="1">
            <a:off x="5232400" y="2930525"/>
            <a:ext cx="646113" cy="754063"/>
          </a:xfrm>
          <a:prstGeom prst="line">
            <a:avLst/>
          </a:prstGeom>
          <a:noFill/>
          <a:ln w="27360">
            <a:solidFill>
              <a:srgbClr val="00CC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81" name="Rectangle 32"/>
          <p:cNvSpPr>
            <a:spLocks noChangeArrowheads="1"/>
          </p:cNvSpPr>
          <p:nvPr/>
        </p:nvSpPr>
        <p:spPr bwMode="auto">
          <a:xfrm>
            <a:off x="4995863" y="31972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CC00"/>
                </a:solidFill>
              </a:rPr>
              <a:t>1</a:t>
            </a:r>
          </a:p>
        </p:txBody>
      </p:sp>
      <p:sp>
        <p:nvSpPr>
          <p:cNvPr id="27682" name="Rectangle 33"/>
          <p:cNvSpPr>
            <a:spLocks noChangeArrowheads="1"/>
          </p:cNvSpPr>
          <p:nvPr/>
        </p:nvSpPr>
        <p:spPr bwMode="auto">
          <a:xfrm>
            <a:off x="5427663" y="16859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999999"/>
                </a:solidFill>
              </a:rPr>
              <a:t>2</a:t>
            </a:r>
          </a:p>
        </p:txBody>
      </p:sp>
      <p:sp>
        <p:nvSpPr>
          <p:cNvPr id="27683" name="Line 34"/>
          <p:cNvSpPr>
            <a:spLocks noChangeShapeType="1"/>
          </p:cNvSpPr>
          <p:nvPr/>
        </p:nvSpPr>
        <p:spPr bwMode="auto">
          <a:xfrm>
            <a:off x="5303838" y="1878013"/>
            <a:ext cx="646112" cy="606425"/>
          </a:xfrm>
          <a:prstGeom prst="line">
            <a:avLst/>
          </a:prstGeom>
          <a:noFill/>
          <a:ln w="27360">
            <a:solidFill>
              <a:srgbClr val="999999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84" name="Line 35"/>
          <p:cNvSpPr>
            <a:spLocks noChangeShapeType="1"/>
          </p:cNvSpPr>
          <p:nvPr/>
        </p:nvSpPr>
        <p:spPr bwMode="auto">
          <a:xfrm flipV="1">
            <a:off x="1933575" y="1881188"/>
            <a:ext cx="869950" cy="693737"/>
          </a:xfrm>
          <a:prstGeom prst="line">
            <a:avLst/>
          </a:prstGeom>
          <a:noFill/>
          <a:ln w="27360">
            <a:solidFill>
              <a:srgbClr val="999999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85" name="Line 36"/>
          <p:cNvSpPr>
            <a:spLocks noChangeShapeType="1"/>
          </p:cNvSpPr>
          <p:nvPr/>
        </p:nvSpPr>
        <p:spPr bwMode="auto">
          <a:xfrm>
            <a:off x="3286125" y="1652588"/>
            <a:ext cx="1538288" cy="1587"/>
          </a:xfrm>
          <a:prstGeom prst="line">
            <a:avLst/>
          </a:prstGeom>
          <a:noFill/>
          <a:ln w="27360">
            <a:solidFill>
              <a:srgbClr val="00CC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86" name="Rectangle 37"/>
          <p:cNvSpPr>
            <a:spLocks noChangeArrowheads="1"/>
          </p:cNvSpPr>
          <p:nvPr/>
        </p:nvSpPr>
        <p:spPr bwMode="auto">
          <a:xfrm>
            <a:off x="1863725" y="2009775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999999"/>
                </a:solidFill>
              </a:rPr>
              <a:t>2</a:t>
            </a:r>
          </a:p>
        </p:txBody>
      </p:sp>
      <p:sp>
        <p:nvSpPr>
          <p:cNvPr id="27687" name="Rectangle 38"/>
          <p:cNvSpPr>
            <a:spLocks noChangeArrowheads="1"/>
          </p:cNvSpPr>
          <p:nvPr/>
        </p:nvSpPr>
        <p:spPr bwMode="auto">
          <a:xfrm>
            <a:off x="3376613" y="1252538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CC00"/>
                </a:solidFill>
              </a:rPr>
              <a:t>2</a:t>
            </a:r>
          </a:p>
        </p:txBody>
      </p:sp>
      <p:sp>
        <p:nvSpPr>
          <p:cNvPr id="28711" name="Rectangle 39"/>
          <p:cNvSpPr>
            <a:spLocks noChangeArrowheads="1"/>
          </p:cNvSpPr>
          <p:nvPr/>
        </p:nvSpPr>
        <p:spPr bwMode="auto">
          <a:xfrm>
            <a:off x="5557838" y="4727575"/>
            <a:ext cx="2763837" cy="441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0-2-3-1-4-5</a:t>
            </a:r>
          </a:p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28712" name="Rectangle 40"/>
          <p:cNvSpPr>
            <a:spLocks noChangeArrowheads="1"/>
          </p:cNvSpPr>
          <p:nvPr/>
        </p:nvSpPr>
        <p:spPr bwMode="auto">
          <a:xfrm>
            <a:off x="6492875" y="4222750"/>
            <a:ext cx="2085975" cy="441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2 (the flow)</a:t>
            </a:r>
          </a:p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28713" name="Rectangle 41"/>
          <p:cNvSpPr>
            <a:spLocks noChangeArrowheads="1"/>
          </p:cNvSpPr>
          <p:nvPr/>
        </p:nvSpPr>
        <p:spPr bwMode="auto">
          <a:xfrm>
            <a:off x="7315200" y="5194300"/>
            <a:ext cx="822325" cy="441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1</a:t>
            </a:r>
          </a:p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27691" name="Line 42"/>
          <p:cNvSpPr>
            <a:spLocks noChangeShapeType="1"/>
          </p:cNvSpPr>
          <p:nvPr/>
        </p:nvSpPr>
        <p:spPr bwMode="auto">
          <a:xfrm>
            <a:off x="3300413" y="1758950"/>
            <a:ext cx="1538287" cy="1588"/>
          </a:xfrm>
          <a:prstGeom prst="line">
            <a:avLst/>
          </a:prstGeom>
          <a:noFill/>
          <a:ln w="27360">
            <a:solidFill>
              <a:srgbClr val="6666FF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92" name="Line 43"/>
          <p:cNvSpPr>
            <a:spLocks noChangeShapeType="1"/>
          </p:cNvSpPr>
          <p:nvPr/>
        </p:nvSpPr>
        <p:spPr bwMode="auto">
          <a:xfrm>
            <a:off x="3300413" y="3956050"/>
            <a:ext cx="1538287" cy="1588"/>
          </a:xfrm>
          <a:prstGeom prst="line">
            <a:avLst/>
          </a:prstGeom>
          <a:noFill/>
          <a:ln w="27360">
            <a:solidFill>
              <a:srgbClr val="6666FF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16" name="Rectangle 44"/>
          <p:cNvSpPr>
            <a:spLocks noChangeArrowheads="1"/>
          </p:cNvSpPr>
          <p:nvPr/>
        </p:nvSpPr>
        <p:spPr bwMode="auto">
          <a:xfrm>
            <a:off x="3808413" y="1720850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3844925" y="3916363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8718" name="Line 46"/>
          <p:cNvSpPr>
            <a:spLocks noChangeShapeType="1"/>
          </p:cNvSpPr>
          <p:nvPr/>
        </p:nvSpPr>
        <p:spPr bwMode="auto">
          <a:xfrm flipV="1">
            <a:off x="3249613" y="1879600"/>
            <a:ext cx="1624012" cy="1804988"/>
          </a:xfrm>
          <a:prstGeom prst="line">
            <a:avLst/>
          </a:prstGeom>
          <a:noFill/>
          <a:ln w="27360">
            <a:solidFill>
              <a:srgbClr val="FF33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19" name="Line 47"/>
          <p:cNvSpPr>
            <a:spLocks noChangeShapeType="1"/>
          </p:cNvSpPr>
          <p:nvPr/>
        </p:nvSpPr>
        <p:spPr bwMode="auto">
          <a:xfrm>
            <a:off x="3321050" y="1878013"/>
            <a:ext cx="1538288" cy="1795462"/>
          </a:xfrm>
          <a:prstGeom prst="line">
            <a:avLst/>
          </a:prstGeom>
          <a:noFill/>
          <a:ln w="27360">
            <a:solidFill>
              <a:srgbClr val="FF33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20" name="Line 48"/>
          <p:cNvSpPr>
            <a:spLocks noChangeShapeType="1"/>
          </p:cNvSpPr>
          <p:nvPr/>
        </p:nvSpPr>
        <p:spPr bwMode="auto">
          <a:xfrm>
            <a:off x="1995488" y="2825750"/>
            <a:ext cx="927100" cy="750888"/>
          </a:xfrm>
          <a:prstGeom prst="line">
            <a:avLst/>
          </a:prstGeom>
          <a:noFill/>
          <a:ln w="27360">
            <a:solidFill>
              <a:srgbClr val="FF33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21" name="Line 49"/>
          <p:cNvSpPr>
            <a:spLocks noChangeShapeType="1"/>
          </p:cNvSpPr>
          <p:nvPr/>
        </p:nvSpPr>
        <p:spPr bwMode="auto">
          <a:xfrm>
            <a:off x="3308350" y="1758950"/>
            <a:ext cx="1538288" cy="1588"/>
          </a:xfrm>
          <a:prstGeom prst="line">
            <a:avLst/>
          </a:prstGeom>
          <a:noFill/>
          <a:ln w="27360">
            <a:solidFill>
              <a:srgbClr val="FF3333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22" name="Line 50"/>
          <p:cNvSpPr>
            <a:spLocks noChangeShapeType="1"/>
          </p:cNvSpPr>
          <p:nvPr/>
        </p:nvSpPr>
        <p:spPr bwMode="auto">
          <a:xfrm flipV="1">
            <a:off x="5222875" y="2940050"/>
            <a:ext cx="646113" cy="754063"/>
          </a:xfrm>
          <a:prstGeom prst="line">
            <a:avLst/>
          </a:prstGeom>
          <a:noFill/>
          <a:ln w="27360">
            <a:solidFill>
              <a:srgbClr val="FF33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23" name="Oval 51"/>
          <p:cNvSpPr>
            <a:spLocks noChangeArrowheads="1"/>
          </p:cNvSpPr>
          <p:nvPr/>
        </p:nvSpPr>
        <p:spPr bwMode="auto">
          <a:xfrm>
            <a:off x="3121025" y="2981325"/>
            <a:ext cx="574675" cy="581025"/>
          </a:xfrm>
          <a:prstGeom prst="ellipse">
            <a:avLst/>
          </a:prstGeom>
          <a:noFill/>
          <a:ln w="27360">
            <a:solidFill>
              <a:srgbClr val="FF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24" name="Oval 52"/>
          <p:cNvSpPr>
            <a:spLocks noChangeArrowheads="1"/>
          </p:cNvSpPr>
          <p:nvPr/>
        </p:nvSpPr>
        <p:spPr bwMode="auto">
          <a:xfrm>
            <a:off x="3121025" y="2044700"/>
            <a:ext cx="574675" cy="581025"/>
          </a:xfrm>
          <a:prstGeom prst="ellipse">
            <a:avLst/>
          </a:prstGeom>
          <a:noFill/>
          <a:ln w="27360">
            <a:solidFill>
              <a:srgbClr val="FF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02" name="Rectangle 53"/>
          <p:cNvSpPr>
            <a:spLocks noChangeArrowheads="1"/>
          </p:cNvSpPr>
          <p:nvPr/>
        </p:nvSpPr>
        <p:spPr bwMode="auto">
          <a:xfrm>
            <a:off x="6324600" y="3211513"/>
            <a:ext cx="2181225" cy="882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FF"/>
                </a:solidFill>
              </a:rPr>
              <a:t>“Reverse edge”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18" grpId="0" animBg="1"/>
      <p:bldP spid="28719" grpId="0" animBg="1"/>
      <p:bldP spid="28720" grpId="0" animBg="1"/>
      <p:bldP spid="28721" grpId="0" animBg="1"/>
      <p:bldP spid="28722" grpId="0" animBg="1"/>
      <p:bldP spid="28723" grpId="0" animBg="1"/>
      <p:bldP spid="2872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685800" y="476250"/>
            <a:ext cx="77724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marL="742950" indent="-279400" algn="ctr">
              <a:lnSpc>
                <a:spcPct val="100000"/>
              </a:lnSpc>
              <a:spcBef>
                <a:spcPts val="600"/>
              </a:spcBef>
              <a:buClrTx/>
              <a:buFontTx/>
              <a:buNone/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</a:pPr>
            <a:r>
              <a:rPr lang="en-US" sz="3500">
                <a:solidFill>
                  <a:srgbClr val="000000"/>
                </a:solidFill>
              </a:rPr>
              <a:t>Ford-Fulkerson</a:t>
            </a: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057275" y="4240213"/>
            <a:ext cx="6553200" cy="692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Find path with capacity left: </a:t>
            </a:r>
          </a:p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We are done.</a:t>
            </a:r>
          </a:p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28676" name="Oval 3"/>
          <p:cNvSpPr>
            <a:spLocks noChangeArrowheads="1"/>
          </p:cNvSpPr>
          <p:nvPr/>
        </p:nvSpPr>
        <p:spPr bwMode="auto">
          <a:xfrm>
            <a:off x="2844800" y="362743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2</a:t>
            </a:r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4827588" y="3711575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4</a:t>
            </a:r>
          </a:p>
        </p:txBody>
      </p:sp>
      <p:sp>
        <p:nvSpPr>
          <p:cNvPr id="28678" name="Oval 5"/>
          <p:cNvSpPr>
            <a:spLocks noChangeArrowheads="1"/>
          </p:cNvSpPr>
          <p:nvPr/>
        </p:nvSpPr>
        <p:spPr bwMode="auto">
          <a:xfrm>
            <a:off x="5918200" y="252253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5</a:t>
            </a:r>
          </a:p>
        </p:txBody>
      </p:sp>
      <p:sp>
        <p:nvSpPr>
          <p:cNvPr id="28679" name="Oval 6"/>
          <p:cNvSpPr>
            <a:spLocks noChangeArrowheads="1"/>
          </p:cNvSpPr>
          <p:nvPr/>
        </p:nvSpPr>
        <p:spPr bwMode="auto">
          <a:xfrm>
            <a:off x="4827588" y="1473200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3</a:t>
            </a:r>
          </a:p>
        </p:txBody>
      </p:sp>
      <p:sp>
        <p:nvSpPr>
          <p:cNvPr id="28680" name="Oval 7"/>
          <p:cNvSpPr>
            <a:spLocks noChangeArrowheads="1"/>
          </p:cNvSpPr>
          <p:nvPr/>
        </p:nvSpPr>
        <p:spPr bwMode="auto">
          <a:xfrm>
            <a:off x="2844800" y="1473200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1</a:t>
            </a:r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>
            <a:off x="1973263" y="2876550"/>
            <a:ext cx="927100" cy="7508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2" name="Line 9"/>
          <p:cNvSpPr>
            <a:spLocks noChangeShapeType="1"/>
          </p:cNvSpPr>
          <p:nvPr/>
        </p:nvSpPr>
        <p:spPr bwMode="auto">
          <a:xfrm flipV="1">
            <a:off x="3289300" y="1911350"/>
            <a:ext cx="1624013" cy="18049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3" name="Line 10"/>
          <p:cNvSpPr>
            <a:spLocks noChangeShapeType="1"/>
          </p:cNvSpPr>
          <p:nvPr/>
        </p:nvSpPr>
        <p:spPr bwMode="auto">
          <a:xfrm flipV="1">
            <a:off x="1973263" y="1912938"/>
            <a:ext cx="869950" cy="69373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4" name="Line 11"/>
          <p:cNvSpPr>
            <a:spLocks noChangeShapeType="1"/>
          </p:cNvSpPr>
          <p:nvPr/>
        </p:nvSpPr>
        <p:spPr bwMode="auto">
          <a:xfrm>
            <a:off x="5272088" y="1917700"/>
            <a:ext cx="646112" cy="6064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5" name="Line 12"/>
          <p:cNvSpPr>
            <a:spLocks noChangeShapeType="1"/>
          </p:cNvSpPr>
          <p:nvPr/>
        </p:nvSpPr>
        <p:spPr bwMode="auto">
          <a:xfrm>
            <a:off x="3289300" y="1917700"/>
            <a:ext cx="1538288" cy="17954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6" name="Oval 13"/>
          <p:cNvSpPr>
            <a:spLocks noChangeArrowheads="1"/>
          </p:cNvSpPr>
          <p:nvPr/>
        </p:nvSpPr>
        <p:spPr bwMode="auto">
          <a:xfrm>
            <a:off x="1528763" y="252253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0</a:t>
            </a:r>
          </a:p>
        </p:txBody>
      </p:sp>
      <p:sp>
        <p:nvSpPr>
          <p:cNvPr id="28687" name="Line 14"/>
          <p:cNvSpPr>
            <a:spLocks noChangeShapeType="1"/>
          </p:cNvSpPr>
          <p:nvPr/>
        </p:nvSpPr>
        <p:spPr bwMode="auto">
          <a:xfrm flipV="1">
            <a:off x="5272088" y="2962275"/>
            <a:ext cx="646112" cy="7540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8" name="Line 15"/>
          <p:cNvSpPr>
            <a:spLocks noChangeShapeType="1"/>
          </p:cNvSpPr>
          <p:nvPr/>
        </p:nvSpPr>
        <p:spPr bwMode="auto">
          <a:xfrm>
            <a:off x="3289300" y="3883025"/>
            <a:ext cx="1538288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9" name="Rectangle 16"/>
          <p:cNvSpPr>
            <a:spLocks noChangeArrowheads="1"/>
          </p:cNvSpPr>
          <p:nvPr/>
        </p:nvSpPr>
        <p:spPr bwMode="auto">
          <a:xfrm>
            <a:off x="6440488" y="2541588"/>
            <a:ext cx="527050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28690" name="Rectangle 17"/>
          <p:cNvSpPr>
            <a:spLocks noChangeArrowheads="1"/>
          </p:cNvSpPr>
          <p:nvPr/>
        </p:nvSpPr>
        <p:spPr bwMode="auto">
          <a:xfrm>
            <a:off x="985838" y="2500313"/>
            <a:ext cx="534987" cy="565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 algn="r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28691" name="Line 18"/>
          <p:cNvSpPr>
            <a:spLocks noChangeShapeType="1"/>
          </p:cNvSpPr>
          <p:nvPr/>
        </p:nvSpPr>
        <p:spPr bwMode="auto">
          <a:xfrm>
            <a:off x="3289300" y="1687513"/>
            <a:ext cx="1538288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92" name="Rectangle 19"/>
          <p:cNvSpPr>
            <a:spLocks noChangeArrowheads="1"/>
          </p:cNvSpPr>
          <p:nvPr/>
        </p:nvSpPr>
        <p:spPr bwMode="auto">
          <a:xfrm>
            <a:off x="2116138" y="1828800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8693" name="Rectangle 20"/>
          <p:cNvSpPr>
            <a:spLocks noChangeArrowheads="1"/>
          </p:cNvSpPr>
          <p:nvPr/>
        </p:nvSpPr>
        <p:spPr bwMode="auto">
          <a:xfrm>
            <a:off x="2116138" y="31972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8694" name="Rectangle 21"/>
          <p:cNvSpPr>
            <a:spLocks noChangeArrowheads="1"/>
          </p:cNvSpPr>
          <p:nvPr/>
        </p:nvSpPr>
        <p:spPr bwMode="auto">
          <a:xfrm>
            <a:off x="5608638" y="1828800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8695" name="Rectangle 22"/>
          <p:cNvSpPr>
            <a:spLocks noChangeArrowheads="1"/>
          </p:cNvSpPr>
          <p:nvPr/>
        </p:nvSpPr>
        <p:spPr bwMode="auto">
          <a:xfrm>
            <a:off x="3808413" y="1252538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8696" name="Rectangle 23"/>
          <p:cNvSpPr>
            <a:spLocks noChangeArrowheads="1"/>
          </p:cNvSpPr>
          <p:nvPr/>
        </p:nvSpPr>
        <p:spPr bwMode="auto">
          <a:xfrm>
            <a:off x="5608638" y="31972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8697" name="Rectangle 24"/>
          <p:cNvSpPr>
            <a:spLocks noChangeArrowheads="1"/>
          </p:cNvSpPr>
          <p:nvPr/>
        </p:nvSpPr>
        <p:spPr bwMode="auto">
          <a:xfrm>
            <a:off x="3197225" y="3052763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8698" name="Rectangle 25"/>
          <p:cNvSpPr>
            <a:spLocks noChangeArrowheads="1"/>
          </p:cNvSpPr>
          <p:nvPr/>
        </p:nvSpPr>
        <p:spPr bwMode="auto">
          <a:xfrm>
            <a:off x="3197225" y="2081213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8699" name="Rectangle 26"/>
          <p:cNvSpPr>
            <a:spLocks noChangeArrowheads="1"/>
          </p:cNvSpPr>
          <p:nvPr/>
        </p:nvSpPr>
        <p:spPr bwMode="auto">
          <a:xfrm>
            <a:off x="3844925" y="3448050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8700" name="Line 27"/>
          <p:cNvSpPr>
            <a:spLocks noChangeShapeType="1"/>
          </p:cNvSpPr>
          <p:nvPr/>
        </p:nvSpPr>
        <p:spPr bwMode="auto">
          <a:xfrm>
            <a:off x="2005013" y="2836863"/>
            <a:ext cx="927100" cy="750887"/>
          </a:xfrm>
          <a:prstGeom prst="line">
            <a:avLst/>
          </a:prstGeom>
          <a:noFill/>
          <a:ln w="27360">
            <a:solidFill>
              <a:srgbClr val="00CC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01" name="Rectangle 28"/>
          <p:cNvSpPr>
            <a:spLocks noChangeArrowheads="1"/>
          </p:cNvSpPr>
          <p:nvPr/>
        </p:nvSpPr>
        <p:spPr bwMode="auto">
          <a:xfrm>
            <a:off x="2187575" y="2657475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CC00"/>
                </a:solidFill>
              </a:rPr>
              <a:t>2</a:t>
            </a:r>
          </a:p>
        </p:txBody>
      </p:sp>
      <p:sp>
        <p:nvSpPr>
          <p:cNvPr id="28702" name="Line 29"/>
          <p:cNvSpPr>
            <a:spLocks noChangeShapeType="1"/>
          </p:cNvSpPr>
          <p:nvPr/>
        </p:nvSpPr>
        <p:spPr bwMode="auto">
          <a:xfrm>
            <a:off x="3286125" y="3811588"/>
            <a:ext cx="1538288" cy="1587"/>
          </a:xfrm>
          <a:prstGeom prst="line">
            <a:avLst/>
          </a:prstGeom>
          <a:noFill/>
          <a:ln w="27360">
            <a:solidFill>
              <a:srgbClr val="999999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03" name="Rectangle 30"/>
          <p:cNvSpPr>
            <a:spLocks noChangeArrowheads="1"/>
          </p:cNvSpPr>
          <p:nvPr/>
        </p:nvSpPr>
        <p:spPr bwMode="auto">
          <a:xfrm>
            <a:off x="3627438" y="34131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999999"/>
                </a:solidFill>
              </a:rPr>
              <a:t>1</a:t>
            </a:r>
          </a:p>
        </p:txBody>
      </p:sp>
      <p:sp>
        <p:nvSpPr>
          <p:cNvPr id="28704" name="Line 31"/>
          <p:cNvSpPr>
            <a:spLocks noChangeShapeType="1"/>
          </p:cNvSpPr>
          <p:nvPr/>
        </p:nvSpPr>
        <p:spPr bwMode="auto">
          <a:xfrm flipV="1">
            <a:off x="5232400" y="2930525"/>
            <a:ext cx="646113" cy="754063"/>
          </a:xfrm>
          <a:prstGeom prst="line">
            <a:avLst/>
          </a:prstGeom>
          <a:noFill/>
          <a:ln w="27360">
            <a:solidFill>
              <a:srgbClr val="00CC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05" name="Rectangle 32"/>
          <p:cNvSpPr>
            <a:spLocks noChangeArrowheads="1"/>
          </p:cNvSpPr>
          <p:nvPr/>
        </p:nvSpPr>
        <p:spPr bwMode="auto">
          <a:xfrm>
            <a:off x="4995863" y="31972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CC00"/>
                </a:solidFill>
              </a:rPr>
              <a:t>2</a:t>
            </a:r>
          </a:p>
        </p:txBody>
      </p:sp>
      <p:sp>
        <p:nvSpPr>
          <p:cNvPr id="28706" name="Rectangle 33"/>
          <p:cNvSpPr>
            <a:spLocks noChangeArrowheads="1"/>
          </p:cNvSpPr>
          <p:nvPr/>
        </p:nvSpPr>
        <p:spPr bwMode="auto">
          <a:xfrm>
            <a:off x="5427663" y="16859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999999"/>
                </a:solidFill>
              </a:rPr>
              <a:t>2</a:t>
            </a:r>
          </a:p>
        </p:txBody>
      </p:sp>
      <p:sp>
        <p:nvSpPr>
          <p:cNvPr id="28707" name="Line 34"/>
          <p:cNvSpPr>
            <a:spLocks noChangeShapeType="1"/>
          </p:cNvSpPr>
          <p:nvPr/>
        </p:nvSpPr>
        <p:spPr bwMode="auto">
          <a:xfrm>
            <a:off x="5303838" y="1878013"/>
            <a:ext cx="646112" cy="606425"/>
          </a:xfrm>
          <a:prstGeom prst="line">
            <a:avLst/>
          </a:prstGeom>
          <a:noFill/>
          <a:ln w="27360">
            <a:solidFill>
              <a:srgbClr val="999999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08" name="Line 35"/>
          <p:cNvSpPr>
            <a:spLocks noChangeShapeType="1"/>
          </p:cNvSpPr>
          <p:nvPr/>
        </p:nvSpPr>
        <p:spPr bwMode="auto">
          <a:xfrm flipV="1">
            <a:off x="1933575" y="1881188"/>
            <a:ext cx="869950" cy="693737"/>
          </a:xfrm>
          <a:prstGeom prst="line">
            <a:avLst/>
          </a:prstGeom>
          <a:noFill/>
          <a:ln w="27360">
            <a:solidFill>
              <a:srgbClr val="999999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09" name="Line 36"/>
          <p:cNvSpPr>
            <a:spLocks noChangeShapeType="1"/>
          </p:cNvSpPr>
          <p:nvPr/>
        </p:nvSpPr>
        <p:spPr bwMode="auto">
          <a:xfrm>
            <a:off x="3286125" y="1652588"/>
            <a:ext cx="1538288" cy="1587"/>
          </a:xfrm>
          <a:prstGeom prst="line">
            <a:avLst/>
          </a:prstGeom>
          <a:noFill/>
          <a:ln w="27360">
            <a:solidFill>
              <a:srgbClr val="00CC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10" name="Rectangle 37"/>
          <p:cNvSpPr>
            <a:spLocks noChangeArrowheads="1"/>
          </p:cNvSpPr>
          <p:nvPr/>
        </p:nvSpPr>
        <p:spPr bwMode="auto">
          <a:xfrm>
            <a:off x="1863725" y="2009775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999999"/>
                </a:solidFill>
              </a:rPr>
              <a:t>2</a:t>
            </a:r>
          </a:p>
        </p:txBody>
      </p:sp>
      <p:sp>
        <p:nvSpPr>
          <p:cNvPr id="28711" name="Rectangle 38"/>
          <p:cNvSpPr>
            <a:spLocks noChangeArrowheads="1"/>
          </p:cNvSpPr>
          <p:nvPr/>
        </p:nvSpPr>
        <p:spPr bwMode="auto">
          <a:xfrm>
            <a:off x="3376613" y="1252538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CC00"/>
                </a:solidFill>
              </a:rPr>
              <a:t>1</a:t>
            </a:r>
          </a:p>
        </p:txBody>
      </p:sp>
      <p:sp>
        <p:nvSpPr>
          <p:cNvPr id="29735" name="Rectangle 39"/>
          <p:cNvSpPr>
            <a:spLocks noChangeArrowheads="1"/>
          </p:cNvSpPr>
          <p:nvPr/>
        </p:nvSpPr>
        <p:spPr bwMode="auto">
          <a:xfrm>
            <a:off x="5557838" y="4222750"/>
            <a:ext cx="2763837" cy="441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There is none.</a:t>
            </a:r>
          </a:p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28713" name="Line 40"/>
          <p:cNvSpPr>
            <a:spLocks noChangeShapeType="1"/>
          </p:cNvSpPr>
          <p:nvPr/>
        </p:nvSpPr>
        <p:spPr bwMode="auto">
          <a:xfrm>
            <a:off x="3300413" y="1758950"/>
            <a:ext cx="1538287" cy="1588"/>
          </a:xfrm>
          <a:prstGeom prst="line">
            <a:avLst/>
          </a:prstGeom>
          <a:noFill/>
          <a:ln w="27360">
            <a:solidFill>
              <a:srgbClr val="6666FF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14" name="Line 41"/>
          <p:cNvSpPr>
            <a:spLocks noChangeShapeType="1"/>
          </p:cNvSpPr>
          <p:nvPr/>
        </p:nvSpPr>
        <p:spPr bwMode="auto">
          <a:xfrm>
            <a:off x="3300413" y="3956050"/>
            <a:ext cx="1538287" cy="1588"/>
          </a:xfrm>
          <a:prstGeom prst="line">
            <a:avLst/>
          </a:prstGeom>
          <a:noFill/>
          <a:ln w="27360">
            <a:solidFill>
              <a:srgbClr val="6666FF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15" name="Rectangle 42"/>
          <p:cNvSpPr>
            <a:spLocks noChangeArrowheads="1"/>
          </p:cNvSpPr>
          <p:nvPr/>
        </p:nvSpPr>
        <p:spPr bwMode="auto">
          <a:xfrm>
            <a:off x="3808413" y="1720850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8716" name="Rectangle 43"/>
          <p:cNvSpPr>
            <a:spLocks noChangeArrowheads="1"/>
          </p:cNvSpPr>
          <p:nvPr/>
        </p:nvSpPr>
        <p:spPr bwMode="auto">
          <a:xfrm>
            <a:off x="3844925" y="3916363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8717" name="Line 44"/>
          <p:cNvSpPr>
            <a:spLocks noChangeShapeType="1"/>
          </p:cNvSpPr>
          <p:nvPr/>
        </p:nvSpPr>
        <p:spPr bwMode="auto">
          <a:xfrm flipV="1">
            <a:off x="3249613" y="1879600"/>
            <a:ext cx="1624012" cy="1804988"/>
          </a:xfrm>
          <a:prstGeom prst="line">
            <a:avLst/>
          </a:prstGeom>
          <a:noFill/>
          <a:ln w="27360">
            <a:solidFill>
              <a:srgbClr val="999999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18" name="Line 45"/>
          <p:cNvSpPr>
            <a:spLocks noChangeShapeType="1"/>
          </p:cNvSpPr>
          <p:nvPr/>
        </p:nvSpPr>
        <p:spPr bwMode="auto">
          <a:xfrm>
            <a:off x="3321050" y="1878013"/>
            <a:ext cx="1538288" cy="1795462"/>
          </a:xfrm>
          <a:prstGeom prst="line">
            <a:avLst/>
          </a:prstGeom>
          <a:noFill/>
          <a:ln w="27360">
            <a:solidFill>
              <a:srgbClr val="999999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19" name="Rectangle 46"/>
          <p:cNvSpPr>
            <a:spLocks noChangeArrowheads="1"/>
          </p:cNvSpPr>
          <p:nvPr/>
        </p:nvSpPr>
        <p:spPr bwMode="auto">
          <a:xfrm>
            <a:off x="3376613" y="2836863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999999"/>
                </a:solidFill>
              </a:rPr>
              <a:t>1</a:t>
            </a:r>
          </a:p>
        </p:txBody>
      </p:sp>
      <p:sp>
        <p:nvSpPr>
          <p:cNvPr id="28720" name="Rectangle 47"/>
          <p:cNvSpPr>
            <a:spLocks noChangeArrowheads="1"/>
          </p:cNvSpPr>
          <p:nvPr/>
        </p:nvSpPr>
        <p:spPr bwMode="auto">
          <a:xfrm>
            <a:off x="3448050" y="1828800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999999"/>
                </a:solidFill>
              </a:rPr>
              <a:t>1</a:t>
            </a:r>
          </a:p>
        </p:txBody>
      </p:sp>
      <p:sp>
        <p:nvSpPr>
          <p:cNvPr id="28721" name="Line 48"/>
          <p:cNvSpPr>
            <a:spLocks noChangeShapeType="1"/>
          </p:cNvSpPr>
          <p:nvPr/>
        </p:nvSpPr>
        <p:spPr bwMode="auto">
          <a:xfrm>
            <a:off x="3249613" y="1949450"/>
            <a:ext cx="1538287" cy="1795463"/>
          </a:xfrm>
          <a:prstGeom prst="line">
            <a:avLst/>
          </a:prstGeom>
          <a:noFill/>
          <a:ln w="27360">
            <a:solidFill>
              <a:srgbClr val="6666FF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22" name="Rectangle 49"/>
          <p:cNvSpPr>
            <a:spLocks noChangeArrowheads="1"/>
          </p:cNvSpPr>
          <p:nvPr/>
        </p:nvSpPr>
        <p:spPr bwMode="auto">
          <a:xfrm>
            <a:off x="4205288" y="3268663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8723" name="Line 50"/>
          <p:cNvSpPr>
            <a:spLocks noChangeShapeType="1"/>
          </p:cNvSpPr>
          <p:nvPr/>
        </p:nvSpPr>
        <p:spPr bwMode="auto">
          <a:xfrm flipV="1">
            <a:off x="3321050" y="1952625"/>
            <a:ext cx="1624013" cy="1804988"/>
          </a:xfrm>
          <a:prstGeom prst="line">
            <a:avLst/>
          </a:prstGeom>
          <a:noFill/>
          <a:ln w="27360">
            <a:solidFill>
              <a:srgbClr val="6666FF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24" name="Rectangle 51"/>
          <p:cNvSpPr>
            <a:spLocks noChangeArrowheads="1"/>
          </p:cNvSpPr>
          <p:nvPr/>
        </p:nvSpPr>
        <p:spPr bwMode="auto">
          <a:xfrm>
            <a:off x="4673600" y="2081213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FF"/>
                </a:solidFill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685800" y="476250"/>
            <a:ext cx="77724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marL="742950" indent="-279400" algn="ctr">
              <a:lnSpc>
                <a:spcPct val="100000"/>
              </a:lnSpc>
              <a:spcBef>
                <a:spcPts val="600"/>
              </a:spcBef>
              <a:buClrTx/>
              <a:buFontTx/>
              <a:buNone/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</a:pPr>
            <a:r>
              <a:rPr lang="en-US" sz="3500">
                <a:solidFill>
                  <a:srgbClr val="000000"/>
                </a:solidFill>
              </a:rPr>
              <a:t>Ford-Fulkerson</a:t>
            </a: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1057275" y="4240213"/>
            <a:ext cx="6553200" cy="692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Removing saturated edges partitions the network</a:t>
            </a:r>
          </a:p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sz="2800">
              <a:solidFill>
                <a:srgbClr val="000000"/>
              </a:solidFill>
            </a:endParaRPr>
          </a:p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2844800" y="362743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2</a:t>
            </a: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4827588" y="3711575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4</a:t>
            </a:r>
          </a:p>
        </p:txBody>
      </p:sp>
      <p:sp>
        <p:nvSpPr>
          <p:cNvPr id="29702" name="Oval 5"/>
          <p:cNvSpPr>
            <a:spLocks noChangeArrowheads="1"/>
          </p:cNvSpPr>
          <p:nvPr/>
        </p:nvSpPr>
        <p:spPr bwMode="auto">
          <a:xfrm>
            <a:off x="5918200" y="252253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5</a:t>
            </a:r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4827588" y="1473200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3</a:t>
            </a:r>
          </a:p>
        </p:txBody>
      </p:sp>
      <p:sp>
        <p:nvSpPr>
          <p:cNvPr id="29704" name="Oval 7"/>
          <p:cNvSpPr>
            <a:spLocks noChangeArrowheads="1"/>
          </p:cNvSpPr>
          <p:nvPr/>
        </p:nvSpPr>
        <p:spPr bwMode="auto">
          <a:xfrm>
            <a:off x="2844800" y="1473200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1</a:t>
            </a:r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>
            <a:off x="1973263" y="2876550"/>
            <a:ext cx="927100" cy="7508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" name="Line 9"/>
          <p:cNvSpPr>
            <a:spLocks noChangeShapeType="1"/>
          </p:cNvSpPr>
          <p:nvPr/>
        </p:nvSpPr>
        <p:spPr bwMode="auto">
          <a:xfrm flipV="1">
            <a:off x="3289300" y="1911350"/>
            <a:ext cx="1624013" cy="18049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 flipV="1">
            <a:off x="1973263" y="1912938"/>
            <a:ext cx="869950" cy="69373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Line 11"/>
          <p:cNvSpPr>
            <a:spLocks noChangeShapeType="1"/>
          </p:cNvSpPr>
          <p:nvPr/>
        </p:nvSpPr>
        <p:spPr bwMode="auto">
          <a:xfrm>
            <a:off x="5272088" y="1917700"/>
            <a:ext cx="646112" cy="6064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3289300" y="1917700"/>
            <a:ext cx="1538288" cy="17954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0" name="Oval 13"/>
          <p:cNvSpPr>
            <a:spLocks noChangeArrowheads="1"/>
          </p:cNvSpPr>
          <p:nvPr/>
        </p:nvSpPr>
        <p:spPr bwMode="auto">
          <a:xfrm>
            <a:off x="1528763" y="252253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0</a:t>
            </a:r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 flipV="1">
            <a:off x="5272088" y="2962275"/>
            <a:ext cx="646112" cy="7540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2" name="Line 15"/>
          <p:cNvSpPr>
            <a:spLocks noChangeShapeType="1"/>
          </p:cNvSpPr>
          <p:nvPr/>
        </p:nvSpPr>
        <p:spPr bwMode="auto">
          <a:xfrm>
            <a:off x="3289300" y="3883025"/>
            <a:ext cx="1538288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3" name="Rectangle 16"/>
          <p:cNvSpPr>
            <a:spLocks noChangeArrowheads="1"/>
          </p:cNvSpPr>
          <p:nvPr/>
        </p:nvSpPr>
        <p:spPr bwMode="auto">
          <a:xfrm>
            <a:off x="6440488" y="2541588"/>
            <a:ext cx="527050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29714" name="Rectangle 17"/>
          <p:cNvSpPr>
            <a:spLocks noChangeArrowheads="1"/>
          </p:cNvSpPr>
          <p:nvPr/>
        </p:nvSpPr>
        <p:spPr bwMode="auto">
          <a:xfrm>
            <a:off x="985838" y="2500313"/>
            <a:ext cx="534987" cy="565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 algn="r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29715" name="Line 18"/>
          <p:cNvSpPr>
            <a:spLocks noChangeShapeType="1"/>
          </p:cNvSpPr>
          <p:nvPr/>
        </p:nvSpPr>
        <p:spPr bwMode="auto">
          <a:xfrm>
            <a:off x="3289300" y="1687513"/>
            <a:ext cx="1538288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6" name="Rectangle 19"/>
          <p:cNvSpPr>
            <a:spLocks noChangeArrowheads="1"/>
          </p:cNvSpPr>
          <p:nvPr/>
        </p:nvSpPr>
        <p:spPr bwMode="auto">
          <a:xfrm>
            <a:off x="2116138" y="1828800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9717" name="Rectangle 20"/>
          <p:cNvSpPr>
            <a:spLocks noChangeArrowheads="1"/>
          </p:cNvSpPr>
          <p:nvPr/>
        </p:nvSpPr>
        <p:spPr bwMode="auto">
          <a:xfrm>
            <a:off x="2116138" y="31972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718" name="Rectangle 21"/>
          <p:cNvSpPr>
            <a:spLocks noChangeArrowheads="1"/>
          </p:cNvSpPr>
          <p:nvPr/>
        </p:nvSpPr>
        <p:spPr bwMode="auto">
          <a:xfrm>
            <a:off x="5608638" y="1828800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9719" name="Rectangle 22"/>
          <p:cNvSpPr>
            <a:spLocks noChangeArrowheads="1"/>
          </p:cNvSpPr>
          <p:nvPr/>
        </p:nvSpPr>
        <p:spPr bwMode="auto">
          <a:xfrm>
            <a:off x="3808413" y="1252538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5608638" y="31972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721" name="Rectangle 24"/>
          <p:cNvSpPr>
            <a:spLocks noChangeArrowheads="1"/>
          </p:cNvSpPr>
          <p:nvPr/>
        </p:nvSpPr>
        <p:spPr bwMode="auto">
          <a:xfrm>
            <a:off x="3197225" y="3052763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722" name="Rectangle 25"/>
          <p:cNvSpPr>
            <a:spLocks noChangeArrowheads="1"/>
          </p:cNvSpPr>
          <p:nvPr/>
        </p:nvSpPr>
        <p:spPr bwMode="auto">
          <a:xfrm>
            <a:off x="3197225" y="2081213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723" name="Rectangle 26"/>
          <p:cNvSpPr>
            <a:spLocks noChangeArrowheads="1"/>
          </p:cNvSpPr>
          <p:nvPr/>
        </p:nvSpPr>
        <p:spPr bwMode="auto">
          <a:xfrm>
            <a:off x="3844925" y="3448050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724" name="Line 27"/>
          <p:cNvSpPr>
            <a:spLocks noChangeShapeType="1"/>
          </p:cNvSpPr>
          <p:nvPr/>
        </p:nvSpPr>
        <p:spPr bwMode="auto">
          <a:xfrm>
            <a:off x="2005013" y="2836863"/>
            <a:ext cx="927100" cy="750887"/>
          </a:xfrm>
          <a:prstGeom prst="line">
            <a:avLst/>
          </a:prstGeom>
          <a:noFill/>
          <a:ln w="27360">
            <a:solidFill>
              <a:srgbClr val="00CC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5" name="Rectangle 28"/>
          <p:cNvSpPr>
            <a:spLocks noChangeArrowheads="1"/>
          </p:cNvSpPr>
          <p:nvPr/>
        </p:nvSpPr>
        <p:spPr bwMode="auto">
          <a:xfrm>
            <a:off x="2187575" y="2657475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CC00"/>
                </a:solidFill>
              </a:rPr>
              <a:t>2</a:t>
            </a:r>
          </a:p>
        </p:txBody>
      </p:sp>
      <p:sp>
        <p:nvSpPr>
          <p:cNvPr id="29726" name="Line 29"/>
          <p:cNvSpPr>
            <a:spLocks noChangeShapeType="1"/>
          </p:cNvSpPr>
          <p:nvPr/>
        </p:nvSpPr>
        <p:spPr bwMode="auto">
          <a:xfrm>
            <a:off x="3286125" y="3811588"/>
            <a:ext cx="1538288" cy="1587"/>
          </a:xfrm>
          <a:prstGeom prst="line">
            <a:avLst/>
          </a:prstGeom>
          <a:noFill/>
          <a:ln w="27360">
            <a:solidFill>
              <a:srgbClr val="999999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7" name="Rectangle 30"/>
          <p:cNvSpPr>
            <a:spLocks noChangeArrowheads="1"/>
          </p:cNvSpPr>
          <p:nvPr/>
        </p:nvSpPr>
        <p:spPr bwMode="auto">
          <a:xfrm>
            <a:off x="3627438" y="34131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999999"/>
                </a:solidFill>
              </a:rPr>
              <a:t>1</a:t>
            </a:r>
          </a:p>
        </p:txBody>
      </p:sp>
      <p:sp>
        <p:nvSpPr>
          <p:cNvPr id="29728" name="Line 31"/>
          <p:cNvSpPr>
            <a:spLocks noChangeShapeType="1"/>
          </p:cNvSpPr>
          <p:nvPr/>
        </p:nvSpPr>
        <p:spPr bwMode="auto">
          <a:xfrm flipV="1">
            <a:off x="5232400" y="2930525"/>
            <a:ext cx="646113" cy="754063"/>
          </a:xfrm>
          <a:prstGeom prst="line">
            <a:avLst/>
          </a:prstGeom>
          <a:noFill/>
          <a:ln w="27360">
            <a:solidFill>
              <a:srgbClr val="00CC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9" name="Rectangle 32"/>
          <p:cNvSpPr>
            <a:spLocks noChangeArrowheads="1"/>
          </p:cNvSpPr>
          <p:nvPr/>
        </p:nvSpPr>
        <p:spPr bwMode="auto">
          <a:xfrm>
            <a:off x="4995863" y="31972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CC00"/>
                </a:solidFill>
              </a:rPr>
              <a:t>2</a:t>
            </a:r>
          </a:p>
        </p:txBody>
      </p:sp>
      <p:sp>
        <p:nvSpPr>
          <p:cNvPr id="29730" name="Rectangle 33"/>
          <p:cNvSpPr>
            <a:spLocks noChangeArrowheads="1"/>
          </p:cNvSpPr>
          <p:nvPr/>
        </p:nvSpPr>
        <p:spPr bwMode="auto">
          <a:xfrm>
            <a:off x="5427663" y="16859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999999"/>
                </a:solidFill>
              </a:rPr>
              <a:t>2</a:t>
            </a:r>
          </a:p>
        </p:txBody>
      </p:sp>
      <p:sp>
        <p:nvSpPr>
          <p:cNvPr id="29731" name="Line 34"/>
          <p:cNvSpPr>
            <a:spLocks noChangeShapeType="1"/>
          </p:cNvSpPr>
          <p:nvPr/>
        </p:nvSpPr>
        <p:spPr bwMode="auto">
          <a:xfrm>
            <a:off x="5303838" y="1878013"/>
            <a:ext cx="646112" cy="606425"/>
          </a:xfrm>
          <a:prstGeom prst="line">
            <a:avLst/>
          </a:prstGeom>
          <a:noFill/>
          <a:ln w="27360">
            <a:solidFill>
              <a:srgbClr val="999999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2" name="Line 35"/>
          <p:cNvSpPr>
            <a:spLocks noChangeShapeType="1"/>
          </p:cNvSpPr>
          <p:nvPr/>
        </p:nvSpPr>
        <p:spPr bwMode="auto">
          <a:xfrm flipV="1">
            <a:off x="1933575" y="1881188"/>
            <a:ext cx="869950" cy="693737"/>
          </a:xfrm>
          <a:prstGeom prst="line">
            <a:avLst/>
          </a:prstGeom>
          <a:noFill/>
          <a:ln w="27360">
            <a:solidFill>
              <a:srgbClr val="999999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3" name="Line 36"/>
          <p:cNvSpPr>
            <a:spLocks noChangeShapeType="1"/>
          </p:cNvSpPr>
          <p:nvPr/>
        </p:nvSpPr>
        <p:spPr bwMode="auto">
          <a:xfrm>
            <a:off x="3286125" y="1652588"/>
            <a:ext cx="1538288" cy="1587"/>
          </a:xfrm>
          <a:prstGeom prst="line">
            <a:avLst/>
          </a:prstGeom>
          <a:noFill/>
          <a:ln w="27360">
            <a:solidFill>
              <a:srgbClr val="00CC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4" name="Rectangle 37"/>
          <p:cNvSpPr>
            <a:spLocks noChangeArrowheads="1"/>
          </p:cNvSpPr>
          <p:nvPr/>
        </p:nvSpPr>
        <p:spPr bwMode="auto">
          <a:xfrm>
            <a:off x="1863725" y="2009775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999999"/>
                </a:solidFill>
              </a:rPr>
              <a:t>2</a:t>
            </a:r>
          </a:p>
        </p:txBody>
      </p:sp>
      <p:sp>
        <p:nvSpPr>
          <p:cNvPr id="29735" name="Rectangle 38"/>
          <p:cNvSpPr>
            <a:spLocks noChangeArrowheads="1"/>
          </p:cNvSpPr>
          <p:nvPr/>
        </p:nvSpPr>
        <p:spPr bwMode="auto">
          <a:xfrm>
            <a:off x="3376613" y="1252538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CC00"/>
                </a:solidFill>
              </a:rPr>
              <a:t>1</a:t>
            </a:r>
          </a:p>
        </p:txBody>
      </p:sp>
      <p:sp>
        <p:nvSpPr>
          <p:cNvPr id="29736" name="Line 39"/>
          <p:cNvSpPr>
            <a:spLocks noChangeShapeType="1"/>
          </p:cNvSpPr>
          <p:nvPr/>
        </p:nvSpPr>
        <p:spPr bwMode="auto">
          <a:xfrm>
            <a:off x="3300413" y="1758950"/>
            <a:ext cx="1538287" cy="1588"/>
          </a:xfrm>
          <a:prstGeom prst="line">
            <a:avLst/>
          </a:prstGeom>
          <a:noFill/>
          <a:ln w="27360">
            <a:solidFill>
              <a:srgbClr val="6666FF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7" name="Line 40"/>
          <p:cNvSpPr>
            <a:spLocks noChangeShapeType="1"/>
          </p:cNvSpPr>
          <p:nvPr/>
        </p:nvSpPr>
        <p:spPr bwMode="auto">
          <a:xfrm>
            <a:off x="3300413" y="3956050"/>
            <a:ext cx="1538287" cy="1588"/>
          </a:xfrm>
          <a:prstGeom prst="line">
            <a:avLst/>
          </a:prstGeom>
          <a:noFill/>
          <a:ln w="27360">
            <a:solidFill>
              <a:srgbClr val="6666FF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8" name="Rectangle 41"/>
          <p:cNvSpPr>
            <a:spLocks noChangeArrowheads="1"/>
          </p:cNvSpPr>
          <p:nvPr/>
        </p:nvSpPr>
        <p:spPr bwMode="auto">
          <a:xfrm>
            <a:off x="3808413" y="1720850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9739" name="Rectangle 42"/>
          <p:cNvSpPr>
            <a:spLocks noChangeArrowheads="1"/>
          </p:cNvSpPr>
          <p:nvPr/>
        </p:nvSpPr>
        <p:spPr bwMode="auto">
          <a:xfrm>
            <a:off x="3844925" y="3916363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9740" name="Line 43"/>
          <p:cNvSpPr>
            <a:spLocks noChangeShapeType="1"/>
          </p:cNvSpPr>
          <p:nvPr/>
        </p:nvSpPr>
        <p:spPr bwMode="auto">
          <a:xfrm flipV="1">
            <a:off x="3249613" y="1879600"/>
            <a:ext cx="1624012" cy="1804988"/>
          </a:xfrm>
          <a:prstGeom prst="line">
            <a:avLst/>
          </a:prstGeom>
          <a:noFill/>
          <a:ln w="27360">
            <a:solidFill>
              <a:srgbClr val="999999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1" name="Line 44"/>
          <p:cNvSpPr>
            <a:spLocks noChangeShapeType="1"/>
          </p:cNvSpPr>
          <p:nvPr/>
        </p:nvSpPr>
        <p:spPr bwMode="auto">
          <a:xfrm>
            <a:off x="3321050" y="1878013"/>
            <a:ext cx="1538288" cy="1795462"/>
          </a:xfrm>
          <a:prstGeom prst="line">
            <a:avLst/>
          </a:prstGeom>
          <a:noFill/>
          <a:ln w="27360">
            <a:solidFill>
              <a:srgbClr val="999999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2" name="Rectangle 45"/>
          <p:cNvSpPr>
            <a:spLocks noChangeArrowheads="1"/>
          </p:cNvSpPr>
          <p:nvPr/>
        </p:nvSpPr>
        <p:spPr bwMode="auto">
          <a:xfrm>
            <a:off x="3376613" y="2836863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999999"/>
                </a:solidFill>
              </a:rPr>
              <a:t>1</a:t>
            </a:r>
          </a:p>
        </p:txBody>
      </p:sp>
      <p:sp>
        <p:nvSpPr>
          <p:cNvPr id="29743" name="Rectangle 46"/>
          <p:cNvSpPr>
            <a:spLocks noChangeArrowheads="1"/>
          </p:cNvSpPr>
          <p:nvPr/>
        </p:nvSpPr>
        <p:spPr bwMode="auto">
          <a:xfrm>
            <a:off x="3448050" y="1828800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999999"/>
                </a:solidFill>
              </a:rPr>
              <a:t>1</a:t>
            </a:r>
          </a:p>
        </p:txBody>
      </p:sp>
      <p:sp>
        <p:nvSpPr>
          <p:cNvPr id="29744" name="Line 47"/>
          <p:cNvSpPr>
            <a:spLocks noChangeShapeType="1"/>
          </p:cNvSpPr>
          <p:nvPr/>
        </p:nvSpPr>
        <p:spPr bwMode="auto">
          <a:xfrm>
            <a:off x="3249613" y="1949450"/>
            <a:ext cx="1538287" cy="1795463"/>
          </a:xfrm>
          <a:prstGeom prst="line">
            <a:avLst/>
          </a:prstGeom>
          <a:noFill/>
          <a:ln w="27360">
            <a:solidFill>
              <a:srgbClr val="6666FF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5" name="Rectangle 48"/>
          <p:cNvSpPr>
            <a:spLocks noChangeArrowheads="1"/>
          </p:cNvSpPr>
          <p:nvPr/>
        </p:nvSpPr>
        <p:spPr bwMode="auto">
          <a:xfrm>
            <a:off x="4205288" y="3268663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9746" name="Line 49"/>
          <p:cNvSpPr>
            <a:spLocks noChangeShapeType="1"/>
          </p:cNvSpPr>
          <p:nvPr/>
        </p:nvSpPr>
        <p:spPr bwMode="auto">
          <a:xfrm flipV="1">
            <a:off x="3321050" y="1952625"/>
            <a:ext cx="1624013" cy="1804988"/>
          </a:xfrm>
          <a:prstGeom prst="line">
            <a:avLst/>
          </a:prstGeom>
          <a:noFill/>
          <a:ln w="27360">
            <a:solidFill>
              <a:srgbClr val="6666FF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7" name="Rectangle 50"/>
          <p:cNvSpPr>
            <a:spLocks noChangeArrowheads="1"/>
          </p:cNvSpPr>
          <p:nvPr/>
        </p:nvSpPr>
        <p:spPr bwMode="auto">
          <a:xfrm>
            <a:off x="4673600" y="2081213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FF"/>
                </a:solidFill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685800" y="476250"/>
            <a:ext cx="77724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marL="742950" indent="-279400" algn="ctr">
              <a:lnSpc>
                <a:spcPct val="100000"/>
              </a:lnSpc>
              <a:spcBef>
                <a:spcPts val="600"/>
              </a:spcBef>
              <a:buClrTx/>
              <a:buFontTx/>
              <a:buNone/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</a:pPr>
            <a:r>
              <a:rPr lang="en-US" sz="3500">
                <a:solidFill>
                  <a:srgbClr val="000000"/>
                </a:solidFill>
              </a:rPr>
              <a:t>Ford-Fulkerson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057275" y="4240213"/>
            <a:ext cx="6553200" cy="177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Removing saturated edges partitions the network</a:t>
            </a:r>
          </a:p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Source s is in one part, t is in another</a:t>
            </a:r>
          </a:p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Note: cut is subset of saturated edges</a:t>
            </a:r>
          </a:p>
        </p:txBody>
      </p:sp>
      <p:sp>
        <p:nvSpPr>
          <p:cNvPr id="30724" name="Oval 3"/>
          <p:cNvSpPr>
            <a:spLocks noChangeArrowheads="1"/>
          </p:cNvSpPr>
          <p:nvPr/>
        </p:nvSpPr>
        <p:spPr bwMode="auto">
          <a:xfrm>
            <a:off x="2844800" y="362743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2</a:t>
            </a:r>
          </a:p>
        </p:txBody>
      </p:sp>
      <p:sp>
        <p:nvSpPr>
          <p:cNvPr id="30725" name="Oval 4"/>
          <p:cNvSpPr>
            <a:spLocks noChangeArrowheads="1"/>
          </p:cNvSpPr>
          <p:nvPr/>
        </p:nvSpPr>
        <p:spPr bwMode="auto">
          <a:xfrm>
            <a:off x="4827588" y="3711575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4</a:t>
            </a:r>
          </a:p>
        </p:txBody>
      </p:sp>
      <p:sp>
        <p:nvSpPr>
          <p:cNvPr id="30726" name="Oval 5"/>
          <p:cNvSpPr>
            <a:spLocks noChangeArrowheads="1"/>
          </p:cNvSpPr>
          <p:nvPr/>
        </p:nvSpPr>
        <p:spPr bwMode="auto">
          <a:xfrm>
            <a:off x="5918200" y="252253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5</a:t>
            </a:r>
          </a:p>
        </p:txBody>
      </p:sp>
      <p:sp>
        <p:nvSpPr>
          <p:cNvPr id="30727" name="Oval 6"/>
          <p:cNvSpPr>
            <a:spLocks noChangeArrowheads="1"/>
          </p:cNvSpPr>
          <p:nvPr/>
        </p:nvSpPr>
        <p:spPr bwMode="auto">
          <a:xfrm>
            <a:off x="4827588" y="1473200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3</a:t>
            </a:r>
          </a:p>
        </p:txBody>
      </p:sp>
      <p:sp>
        <p:nvSpPr>
          <p:cNvPr id="30728" name="Oval 7"/>
          <p:cNvSpPr>
            <a:spLocks noChangeArrowheads="1"/>
          </p:cNvSpPr>
          <p:nvPr/>
        </p:nvSpPr>
        <p:spPr bwMode="auto">
          <a:xfrm>
            <a:off x="2844800" y="1473200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1</a:t>
            </a:r>
          </a:p>
        </p:txBody>
      </p:sp>
      <p:sp>
        <p:nvSpPr>
          <p:cNvPr id="30729" name="Line 8"/>
          <p:cNvSpPr>
            <a:spLocks noChangeShapeType="1"/>
          </p:cNvSpPr>
          <p:nvPr/>
        </p:nvSpPr>
        <p:spPr bwMode="auto">
          <a:xfrm>
            <a:off x="1973263" y="2876550"/>
            <a:ext cx="927100" cy="7508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0" name="Oval 9"/>
          <p:cNvSpPr>
            <a:spLocks noChangeArrowheads="1"/>
          </p:cNvSpPr>
          <p:nvPr/>
        </p:nvSpPr>
        <p:spPr bwMode="auto">
          <a:xfrm>
            <a:off x="1528763" y="2522538"/>
            <a:ext cx="444500" cy="4445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CCCCFF"/>
                </a:solidFill>
                <a:cs typeface="Arial" charset="0"/>
              </a:rPr>
              <a:t>0</a:t>
            </a:r>
          </a:p>
        </p:txBody>
      </p:sp>
      <p:sp>
        <p:nvSpPr>
          <p:cNvPr id="30731" name="Line 10"/>
          <p:cNvSpPr>
            <a:spLocks noChangeShapeType="1"/>
          </p:cNvSpPr>
          <p:nvPr/>
        </p:nvSpPr>
        <p:spPr bwMode="auto">
          <a:xfrm flipV="1">
            <a:off x="5272088" y="2962275"/>
            <a:ext cx="646112" cy="7540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2" name="Rectangle 11"/>
          <p:cNvSpPr>
            <a:spLocks noChangeArrowheads="1"/>
          </p:cNvSpPr>
          <p:nvPr/>
        </p:nvSpPr>
        <p:spPr bwMode="auto">
          <a:xfrm>
            <a:off x="6440488" y="2541588"/>
            <a:ext cx="527050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30733" name="Rectangle 12"/>
          <p:cNvSpPr>
            <a:spLocks noChangeArrowheads="1"/>
          </p:cNvSpPr>
          <p:nvPr/>
        </p:nvSpPr>
        <p:spPr bwMode="auto">
          <a:xfrm>
            <a:off x="985838" y="2500313"/>
            <a:ext cx="534987" cy="565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 algn="r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30734" name="Line 13"/>
          <p:cNvSpPr>
            <a:spLocks noChangeShapeType="1"/>
          </p:cNvSpPr>
          <p:nvPr/>
        </p:nvSpPr>
        <p:spPr bwMode="auto">
          <a:xfrm>
            <a:off x="3289300" y="1687513"/>
            <a:ext cx="1538288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5" name="Rectangle 14"/>
          <p:cNvSpPr>
            <a:spLocks noChangeArrowheads="1"/>
          </p:cNvSpPr>
          <p:nvPr/>
        </p:nvSpPr>
        <p:spPr bwMode="auto">
          <a:xfrm>
            <a:off x="2116138" y="31972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0736" name="Rectangle 15"/>
          <p:cNvSpPr>
            <a:spLocks noChangeArrowheads="1"/>
          </p:cNvSpPr>
          <p:nvPr/>
        </p:nvSpPr>
        <p:spPr bwMode="auto">
          <a:xfrm>
            <a:off x="3808413" y="1252538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0737" name="Rectangle 16"/>
          <p:cNvSpPr>
            <a:spLocks noChangeArrowheads="1"/>
          </p:cNvSpPr>
          <p:nvPr/>
        </p:nvSpPr>
        <p:spPr bwMode="auto">
          <a:xfrm>
            <a:off x="5608638" y="31972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0738" name="Line 17"/>
          <p:cNvSpPr>
            <a:spLocks noChangeShapeType="1"/>
          </p:cNvSpPr>
          <p:nvPr/>
        </p:nvSpPr>
        <p:spPr bwMode="auto">
          <a:xfrm>
            <a:off x="2005013" y="2836863"/>
            <a:ext cx="927100" cy="750887"/>
          </a:xfrm>
          <a:prstGeom prst="line">
            <a:avLst/>
          </a:prstGeom>
          <a:noFill/>
          <a:ln w="27360">
            <a:solidFill>
              <a:srgbClr val="00CC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9" name="Rectangle 18"/>
          <p:cNvSpPr>
            <a:spLocks noChangeArrowheads="1"/>
          </p:cNvSpPr>
          <p:nvPr/>
        </p:nvSpPr>
        <p:spPr bwMode="auto">
          <a:xfrm>
            <a:off x="2187575" y="2657475"/>
            <a:ext cx="5349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CC00"/>
                </a:solidFill>
              </a:rPr>
              <a:t>2</a:t>
            </a:r>
          </a:p>
        </p:txBody>
      </p:sp>
      <p:sp>
        <p:nvSpPr>
          <p:cNvPr id="30740" name="Line 19"/>
          <p:cNvSpPr>
            <a:spLocks noChangeShapeType="1"/>
          </p:cNvSpPr>
          <p:nvPr/>
        </p:nvSpPr>
        <p:spPr bwMode="auto">
          <a:xfrm flipV="1">
            <a:off x="5232400" y="2930525"/>
            <a:ext cx="646113" cy="754063"/>
          </a:xfrm>
          <a:prstGeom prst="line">
            <a:avLst/>
          </a:prstGeom>
          <a:noFill/>
          <a:ln w="27360">
            <a:solidFill>
              <a:srgbClr val="00CC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41" name="Rectangle 20"/>
          <p:cNvSpPr>
            <a:spLocks noChangeArrowheads="1"/>
          </p:cNvSpPr>
          <p:nvPr/>
        </p:nvSpPr>
        <p:spPr bwMode="auto">
          <a:xfrm>
            <a:off x="4995863" y="3197225"/>
            <a:ext cx="53498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2900" indent="-3349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CC00"/>
                </a:solidFill>
              </a:rPr>
              <a:t>2</a:t>
            </a:r>
          </a:p>
        </p:txBody>
      </p:sp>
      <p:sp>
        <p:nvSpPr>
          <p:cNvPr id="30742" name="Line 21"/>
          <p:cNvSpPr>
            <a:spLocks noChangeShapeType="1"/>
          </p:cNvSpPr>
          <p:nvPr/>
        </p:nvSpPr>
        <p:spPr bwMode="auto">
          <a:xfrm>
            <a:off x="3286125" y="1652588"/>
            <a:ext cx="1538288" cy="1587"/>
          </a:xfrm>
          <a:prstGeom prst="line">
            <a:avLst/>
          </a:prstGeom>
          <a:noFill/>
          <a:ln w="27360">
            <a:solidFill>
              <a:srgbClr val="00CC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76132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33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76135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36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S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76138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39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76141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42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76144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45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76147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48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76150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51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76153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54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76155" name="Line 27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156" name="Line 28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157" name="Line 29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158" name="Line 30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159" name="Line 31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160" name="Line 32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161" name="Line 33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162" name="Line 34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163" name="Line 35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164" name="Line 36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165" name="Line 37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166" name="Text Box 38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176167" name="Text Box 39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76168" name="Text Box 40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76169" name="Text Box 41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76170" name="Text Box 42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76171" name="Text Box 43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76172" name="Text Box 44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76173" name="Text Box 45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76174" name="Text Box 46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76175" name="Text Box 47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-2</a:t>
            </a:r>
          </a:p>
        </p:txBody>
      </p:sp>
      <p:sp>
        <p:nvSpPr>
          <p:cNvPr id="176176" name="Text Box 48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-4</a:t>
            </a:r>
          </a:p>
        </p:txBody>
      </p:sp>
      <p:sp>
        <p:nvSpPr>
          <p:cNvPr id="176177" name="Text Box 49"/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How many edges is the shortest path from s to:</a:t>
            </a:r>
          </a:p>
        </p:txBody>
      </p:sp>
      <p:sp>
        <p:nvSpPr>
          <p:cNvPr id="176178" name="Text Box 50"/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77" grpId="0"/>
      <p:bldP spid="17617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685800" y="838200"/>
            <a:ext cx="77724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>
                <a:solidFill>
                  <a:srgbClr val="000000"/>
                </a:solidFill>
              </a:rPr>
              <a:t>Vertex-capacity Constraints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920750" y="1447800"/>
            <a:ext cx="7385050" cy="2063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>
                <a:solidFill>
                  <a:srgbClr val="000000"/>
                </a:solidFill>
              </a:rPr>
              <a:t>Given a flow network, find a maxflow satisfying additional constraints that the flow through each node v must not exceed the capacity of that node.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685800" y="838200"/>
            <a:ext cx="77724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>
                <a:solidFill>
                  <a:srgbClr val="000000"/>
                </a:solidFill>
              </a:rPr>
              <a:t>Vertex-capacity Constraints</a:t>
            </a: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920750" y="1447800"/>
            <a:ext cx="7385050" cy="4187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 dirty="0" smtClean="0">
                <a:solidFill>
                  <a:srgbClr val="000000"/>
                </a:solidFill>
              </a:rPr>
              <a:t>The </a:t>
            </a:r>
            <a:r>
              <a:rPr lang="en-US" sz="3200" dirty="0" err="1">
                <a:solidFill>
                  <a:srgbClr val="000000"/>
                </a:solidFill>
              </a:rPr>
              <a:t>maxflow</a:t>
            </a:r>
            <a:r>
              <a:rPr lang="en-US" sz="3200" dirty="0">
                <a:solidFill>
                  <a:srgbClr val="000000"/>
                </a:solidFill>
              </a:rPr>
              <a:t> with node capacity problem is equivalent to </a:t>
            </a:r>
            <a:r>
              <a:rPr lang="en-US" sz="3200" dirty="0" err="1">
                <a:solidFill>
                  <a:srgbClr val="000000"/>
                </a:solidFill>
              </a:rPr>
              <a:t>maxflow</a:t>
            </a:r>
            <a:r>
              <a:rPr lang="en-US" sz="3200" dirty="0">
                <a:solidFill>
                  <a:srgbClr val="000000"/>
                </a:solidFill>
              </a:rPr>
              <a:t> problem.</a:t>
            </a:r>
          </a:p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 dirty="0">
                <a:solidFill>
                  <a:srgbClr val="000000"/>
                </a:solidFill>
              </a:rPr>
              <a:t>Setting node capacity high subsumes the special case of s-t networks.</a:t>
            </a:r>
          </a:p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 dirty="0">
                <a:solidFill>
                  <a:srgbClr val="000000"/>
                </a:solidFill>
              </a:rPr>
              <a:t>Node capacity can be set to max of in-capacity and out-capacity (sum of in- and out-edge capacities, resp.)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685800" y="838200"/>
            <a:ext cx="77724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>
                <a:solidFill>
                  <a:srgbClr val="000000"/>
                </a:solidFill>
              </a:rPr>
              <a:t>Vertex-capacity Constraints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920750" y="1447800"/>
            <a:ext cx="7385050" cy="4679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 dirty="0" smtClean="0">
                <a:solidFill>
                  <a:srgbClr val="000000"/>
                </a:solidFill>
              </a:rPr>
              <a:t>The </a:t>
            </a:r>
            <a:r>
              <a:rPr lang="en-US" sz="3200" dirty="0" err="1">
                <a:solidFill>
                  <a:srgbClr val="000000"/>
                </a:solidFill>
              </a:rPr>
              <a:t>maxflow</a:t>
            </a:r>
            <a:r>
              <a:rPr lang="en-US" sz="3200" dirty="0">
                <a:solidFill>
                  <a:srgbClr val="000000"/>
                </a:solidFill>
              </a:rPr>
              <a:t> with node capacity problem is equivalent to </a:t>
            </a:r>
            <a:r>
              <a:rPr lang="en-US" sz="3200" dirty="0" err="1">
                <a:solidFill>
                  <a:srgbClr val="000000"/>
                </a:solidFill>
              </a:rPr>
              <a:t>maxflow</a:t>
            </a:r>
            <a:r>
              <a:rPr lang="en-US" sz="3200" dirty="0">
                <a:solidFill>
                  <a:srgbClr val="000000"/>
                </a:solidFill>
              </a:rPr>
              <a:t> problem.</a:t>
            </a:r>
          </a:p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 dirty="0">
                <a:solidFill>
                  <a:srgbClr val="000000"/>
                </a:solidFill>
              </a:rPr>
              <a:t>Split each node into in-part and out-part, with all in-edge to in-part and all out-edge from out-part</a:t>
            </a:r>
          </a:p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 dirty="0">
                <a:solidFill>
                  <a:srgbClr val="000000"/>
                </a:solidFill>
              </a:rPr>
              <a:t>Make edge from in-part to out-part with edge capacity = node capacity in original problem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/>
          <p:cNvSpPr txBox="1">
            <a:spLocks noChangeArrowheads="1"/>
          </p:cNvSpPr>
          <p:nvPr/>
        </p:nvSpPr>
        <p:spPr bwMode="auto">
          <a:xfrm>
            <a:off x="685800" y="838200"/>
            <a:ext cx="77724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>
                <a:solidFill>
                  <a:srgbClr val="000000"/>
                </a:solidFill>
              </a:rPr>
              <a:t>Maxflow in Undirected Networks</a:t>
            </a:r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920750" y="1447800"/>
            <a:ext cx="7385050" cy="2633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>
                <a:solidFill>
                  <a:srgbClr val="000000"/>
                </a:solidFill>
              </a:rPr>
              <a:t>Note that we did not say equivalent!</a:t>
            </a:r>
          </a:p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>
                <a:solidFill>
                  <a:srgbClr val="000000"/>
                </a:solidFill>
              </a:rPr>
              <a:t>It remains possible that finding maxflows in undirected networks is easier than finding them in directed networks.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/>
          <p:cNvSpPr txBox="1">
            <a:spLocks noChangeArrowheads="1"/>
          </p:cNvSpPr>
          <p:nvPr/>
        </p:nvSpPr>
        <p:spPr bwMode="auto">
          <a:xfrm>
            <a:off x="685800" y="838200"/>
            <a:ext cx="77724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>
                <a:solidFill>
                  <a:srgbClr val="000000"/>
                </a:solidFill>
              </a:rPr>
              <a:t>Feasible Flow</a:t>
            </a:r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920750" y="1447800"/>
            <a:ext cx="7385050" cy="4679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>
                <a:solidFill>
                  <a:srgbClr val="000000"/>
                </a:solidFill>
              </a:rPr>
              <a:t>Given a flow network G, assign a weight to each node, interpreted as supply if positive, and demand if negative. </a:t>
            </a:r>
          </a:p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>
                <a:solidFill>
                  <a:srgbClr val="000000"/>
                </a:solidFill>
              </a:rPr>
              <a:t>A flow is feasible if it obeys flow constraints AND if the difference between the outflow sum and inflow sum for each node v = v’s weight</a:t>
            </a:r>
          </a:p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>
                <a:solidFill>
                  <a:srgbClr val="000000"/>
                </a:solidFill>
              </a:rPr>
              <a:t>Finding a feasible flow is FF problem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685800" y="838200"/>
            <a:ext cx="77724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>
                <a:solidFill>
                  <a:srgbClr val="000000"/>
                </a:solidFill>
              </a:rPr>
              <a:t>Feasible Flow</a:t>
            </a: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685800" y="1447800"/>
            <a:ext cx="7772400" cy="426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 dirty="0" smtClean="0">
                <a:solidFill>
                  <a:srgbClr val="000000"/>
                </a:solidFill>
              </a:rPr>
              <a:t>The </a:t>
            </a:r>
            <a:r>
              <a:rPr lang="en-US" sz="3200" dirty="0">
                <a:solidFill>
                  <a:srgbClr val="000000"/>
                </a:solidFill>
              </a:rPr>
              <a:t>feasible flow problem reduces to </a:t>
            </a:r>
            <a:r>
              <a:rPr lang="en-US" sz="3200" dirty="0" err="1">
                <a:solidFill>
                  <a:srgbClr val="000000"/>
                </a:solidFill>
              </a:rPr>
              <a:t>maxflow</a:t>
            </a:r>
            <a:endParaRPr lang="en-US" sz="3200" dirty="0">
              <a:solidFill>
                <a:srgbClr val="000000"/>
              </a:solidFill>
            </a:endParaRPr>
          </a:p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 dirty="0">
                <a:solidFill>
                  <a:srgbClr val="000000"/>
                </a:solidFill>
              </a:rPr>
              <a:t>Make flow network with V more nodes.</a:t>
            </a:r>
          </a:p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 dirty="0">
                <a:solidFill>
                  <a:srgbClr val="000000"/>
                </a:solidFill>
              </a:rPr>
              <a:t>For supply nodes, make the new node a source with edge weight the same as the node weight</a:t>
            </a:r>
          </a:p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 dirty="0">
                <a:solidFill>
                  <a:srgbClr val="000000"/>
                </a:solidFill>
              </a:rPr>
              <a:t>For demand nodes make the new node a sink with edge capacity = -weight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/>
          <p:cNvSpPr txBox="1">
            <a:spLocks noChangeArrowheads="1"/>
          </p:cNvSpPr>
          <p:nvPr/>
        </p:nvSpPr>
        <p:spPr bwMode="auto">
          <a:xfrm>
            <a:off x="685800" y="838200"/>
            <a:ext cx="77724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>
                <a:solidFill>
                  <a:srgbClr val="000000"/>
                </a:solidFill>
              </a:rPr>
              <a:t>Feasible Flow</a:t>
            </a:r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685800" y="1447800"/>
            <a:ext cx="7772400" cy="3617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 dirty="0" smtClean="0">
                <a:solidFill>
                  <a:srgbClr val="000000"/>
                </a:solidFill>
              </a:rPr>
              <a:t>The </a:t>
            </a:r>
            <a:r>
              <a:rPr lang="en-US" sz="3200" dirty="0">
                <a:solidFill>
                  <a:srgbClr val="000000"/>
                </a:solidFill>
              </a:rPr>
              <a:t>feasible flow problem reduces to </a:t>
            </a:r>
            <a:r>
              <a:rPr lang="en-US" sz="3200" dirty="0" err="1">
                <a:solidFill>
                  <a:srgbClr val="000000"/>
                </a:solidFill>
              </a:rPr>
              <a:t>maxflow</a:t>
            </a:r>
            <a:endParaRPr lang="en-US" sz="3200" dirty="0">
              <a:solidFill>
                <a:srgbClr val="000000"/>
              </a:solidFill>
            </a:endParaRPr>
          </a:p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 dirty="0">
                <a:solidFill>
                  <a:srgbClr val="000000"/>
                </a:solidFill>
              </a:rPr>
              <a:t>Feasible flow exists in original network </a:t>
            </a:r>
            <a:r>
              <a:rPr lang="en-US" sz="3200" dirty="0" err="1">
                <a:solidFill>
                  <a:srgbClr val="000000"/>
                </a:solidFill>
              </a:rPr>
              <a:t>iff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maxflow</a:t>
            </a:r>
            <a:r>
              <a:rPr lang="en-US" sz="3200" dirty="0">
                <a:solidFill>
                  <a:srgbClr val="000000"/>
                </a:solidFill>
              </a:rPr>
              <a:t> in constructed flow network saturates all edges between sources and companions and all edges between sinks and companions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/>
          <p:cNvSpPr txBox="1">
            <a:spLocks noChangeArrowheads="1"/>
          </p:cNvSpPr>
          <p:nvPr/>
        </p:nvSpPr>
        <p:spPr bwMode="auto">
          <a:xfrm>
            <a:off x="685800" y="838200"/>
            <a:ext cx="77724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>
                <a:solidFill>
                  <a:srgbClr val="000000"/>
                </a:solidFill>
              </a:rPr>
              <a:t>Max-cardinality Bipartite Matching</a:t>
            </a: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685800" y="1447800"/>
            <a:ext cx="7772400" cy="3695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>
                <a:solidFill>
                  <a:srgbClr val="000000"/>
                </a:solidFill>
              </a:rPr>
              <a:t>Given a bipartite graph G, find a set of edges of maximum cardinality such that each vertex is connected to at most one other vertex.</a:t>
            </a:r>
          </a:p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>
                <a:solidFill>
                  <a:srgbClr val="000000"/>
                </a:solidFill>
              </a:rPr>
              <a:t>A.k.a. Bipartite Matching Problem</a:t>
            </a:r>
          </a:p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>
                <a:solidFill>
                  <a:srgbClr val="000000"/>
                </a:solidFill>
              </a:rPr>
              <a:t>Direct solution by trying all possibilities results in combinatorial explosion!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/>
          <p:cNvSpPr txBox="1">
            <a:spLocks noChangeArrowheads="1"/>
          </p:cNvSpPr>
          <p:nvPr/>
        </p:nvSpPr>
        <p:spPr bwMode="auto">
          <a:xfrm>
            <a:off x="685800" y="838200"/>
            <a:ext cx="77724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>
                <a:solidFill>
                  <a:srgbClr val="000000"/>
                </a:solidFill>
              </a:rPr>
              <a:t>Edge-Connectivity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685800" y="1447800"/>
            <a:ext cx="7772400" cy="418794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 dirty="0" smtClean="0">
                <a:solidFill>
                  <a:srgbClr val="000000"/>
                </a:solidFill>
              </a:rPr>
              <a:t>The </a:t>
            </a:r>
            <a:r>
              <a:rPr lang="en-US" sz="3200" dirty="0">
                <a:solidFill>
                  <a:srgbClr val="000000"/>
                </a:solidFill>
              </a:rPr>
              <a:t>minimum number of edges whose removal disconnects two nodes in a digraph is equal to the number of edge-disjoint paths between the two nodes.</a:t>
            </a:r>
          </a:p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 dirty="0">
                <a:solidFill>
                  <a:srgbClr val="000000"/>
                </a:solidFill>
              </a:rPr>
              <a:t>Define a flow network with the same nodes and edges, with capacities all 1.</a:t>
            </a:r>
          </a:p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 dirty="0">
                <a:solidFill>
                  <a:srgbClr val="000000"/>
                </a:solidFill>
              </a:rPr>
              <a:t>The capacity of any s-t cut is equal to the cut’s cardinality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/>
          <p:cNvSpPr txBox="1">
            <a:spLocks noChangeArrowheads="1"/>
          </p:cNvSpPr>
          <p:nvPr/>
        </p:nvSpPr>
        <p:spPr bwMode="auto">
          <a:xfrm>
            <a:off x="685800" y="838200"/>
            <a:ext cx="77724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>
                <a:solidFill>
                  <a:srgbClr val="000000"/>
                </a:solidFill>
              </a:rPr>
              <a:t>Edge-Connectivity</a:t>
            </a: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685800" y="1447800"/>
            <a:ext cx="7772400" cy="4757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 dirty="0" smtClean="0">
                <a:solidFill>
                  <a:srgbClr val="000000"/>
                </a:solidFill>
              </a:rPr>
              <a:t>The </a:t>
            </a:r>
            <a:r>
              <a:rPr lang="en-US" sz="3200" dirty="0">
                <a:solidFill>
                  <a:srgbClr val="000000"/>
                </a:solidFill>
              </a:rPr>
              <a:t>time required to determine the edge-connectivity of an undirected graph G is O(E</a:t>
            </a:r>
            <a:r>
              <a:rPr lang="en-US" sz="3200" baseline="30000" dirty="0">
                <a:solidFill>
                  <a:srgbClr val="000000"/>
                </a:solidFill>
              </a:rPr>
              <a:t>2</a:t>
            </a:r>
            <a:r>
              <a:rPr lang="en-US" sz="3200" dirty="0">
                <a:solidFill>
                  <a:srgbClr val="000000"/>
                </a:solidFill>
              </a:rPr>
              <a:t>)</a:t>
            </a:r>
          </a:p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 dirty="0">
                <a:solidFill>
                  <a:srgbClr val="000000"/>
                </a:solidFill>
              </a:rPr>
              <a:t>Compute min cut in corresponding s-t network with unit capacity edges.</a:t>
            </a:r>
          </a:p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 dirty="0">
                <a:solidFill>
                  <a:srgbClr val="000000"/>
                </a:solidFill>
              </a:rPr>
              <a:t>Edge connectivity for G is the minimum over all s-t pairs</a:t>
            </a:r>
          </a:p>
          <a:p>
            <a:pPr marL="457200" indent="-455613">
              <a:lnSpc>
                <a:spcPct val="10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 dirty="0">
                <a:solidFill>
                  <a:srgbClr val="000000"/>
                </a:solidFill>
              </a:rPr>
              <a:t>Note we only have to use a minimal degree vertex as s – faster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0597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59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060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S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0603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0606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0609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0624" name="Oval 3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5" name="Text Box 3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0627" name="Oval 3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8" name="Text Box 3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0630" name="Oval 3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31" name="Text Box 3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10632" name="Line 40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33" name="Line 41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34" name="Line 42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36" name="Line 44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37" name="Line 45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38" name="Line 46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39" name="Line 47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41" name="Line 49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43" name="Line 51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44" name="Line 52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45" name="Line 53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46" name="Text Box 54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110647" name="Text Box 55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10648" name="Text Box 56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0649" name="Text Box 57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0650" name="Text Box 58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0651" name="Text Box 59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10652" name="Text Box 60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0653" name="Text Box 61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0654" name="Text Box 62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10655" name="Text Box 63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-2</a:t>
            </a:r>
          </a:p>
        </p:txBody>
      </p:sp>
      <p:sp>
        <p:nvSpPr>
          <p:cNvPr id="110656" name="Text Box 64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-4</a:t>
            </a:r>
          </a:p>
        </p:txBody>
      </p:sp>
      <p:sp>
        <p:nvSpPr>
          <p:cNvPr id="110657" name="Text Box 65"/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How many edges is the shortest path from s to:</a:t>
            </a:r>
          </a:p>
        </p:txBody>
      </p:sp>
      <p:sp>
        <p:nvSpPr>
          <p:cNvPr id="110658" name="Text Box 66"/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A:</a:t>
            </a:r>
          </a:p>
        </p:txBody>
      </p:sp>
      <p:sp>
        <p:nvSpPr>
          <p:cNvPr id="110664" name="Text Box 72"/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1F02F6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77156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157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77159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160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S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77162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163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77165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166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77168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169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77171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172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77174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175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77177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178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77179" name="Line 27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180" name="Line 28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181" name="Line 29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182" name="Line 30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183" name="Line 31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184" name="Line 32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185" name="Line 33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186" name="Line 34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187" name="Line 35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188" name="Line 36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189" name="Line 37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190" name="Text Box 38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177191" name="Text Box 39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77192" name="Text Box 40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77193" name="Text Box 41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77194" name="Text Box 42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77195" name="Text Box 43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77196" name="Text Box 44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77197" name="Text Box 45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77198" name="Text Box 46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77199" name="Text Box 47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-2</a:t>
            </a:r>
          </a:p>
        </p:txBody>
      </p:sp>
      <p:sp>
        <p:nvSpPr>
          <p:cNvPr id="177200" name="Text Box 48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-4</a:t>
            </a:r>
          </a:p>
        </p:txBody>
      </p:sp>
      <p:sp>
        <p:nvSpPr>
          <p:cNvPr id="177201" name="Text Box 49"/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How many edges is the shortest path from s to:</a:t>
            </a:r>
          </a:p>
        </p:txBody>
      </p:sp>
      <p:sp>
        <p:nvSpPr>
          <p:cNvPr id="177202" name="Text Box 50"/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A:</a:t>
            </a:r>
          </a:p>
        </p:txBody>
      </p:sp>
      <p:sp>
        <p:nvSpPr>
          <p:cNvPr id="177203" name="Text Box 51"/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1F02F6"/>
                </a:solidFill>
              </a:rPr>
              <a:t>3</a:t>
            </a:r>
          </a:p>
        </p:txBody>
      </p:sp>
      <p:sp>
        <p:nvSpPr>
          <p:cNvPr id="177204" name="Text Box 52"/>
          <p:cNvSpPr txBox="1">
            <a:spLocks noChangeArrowheads="1"/>
          </p:cNvSpPr>
          <p:nvPr/>
        </p:nvSpPr>
        <p:spPr bwMode="auto">
          <a:xfrm>
            <a:off x="6096000" y="4267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3297</Words>
  <Application>Microsoft Office PowerPoint</Application>
  <PresentationFormat>On-screen Show (4:3)</PresentationFormat>
  <Paragraphs>1498</Paragraphs>
  <Slides>79</Slides>
  <Notes>33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79</vt:i4>
      </vt:variant>
    </vt:vector>
  </HeadingPairs>
  <TitlesOfParts>
    <vt:vector size="82" baseType="lpstr">
      <vt:lpstr>Office Theme</vt:lpstr>
      <vt:lpstr>Equation</vt:lpstr>
      <vt:lpstr>公式</vt:lpstr>
      <vt:lpstr>Bellman-Ford algorithm</vt:lpstr>
      <vt:lpstr>Bellman-Ford algorithm</vt:lpstr>
      <vt:lpstr>Bellman-Ford algorithm</vt:lpstr>
      <vt:lpstr>Bellman-Ford algorithm</vt:lpstr>
      <vt:lpstr>Bellman-Ford algorithm</vt:lpstr>
      <vt:lpstr>Negative cycles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Correctness of Bellman-Ford</vt:lpstr>
      <vt:lpstr>Correctness of Bellman-Ford</vt:lpstr>
      <vt:lpstr>Runtime of Bellman-Ford</vt:lpstr>
      <vt:lpstr>Runtime of Bellman-Ford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 Flow networks:</vt:lpstr>
      <vt:lpstr>Flow:</vt:lpstr>
      <vt:lpstr>Net flow and value of a flow f:</vt:lpstr>
      <vt:lpstr>Slide 39</vt:lpstr>
      <vt:lpstr>Maximum-flow problem:</vt:lpstr>
      <vt:lpstr>The Ford-Fulkerson method:</vt:lpstr>
      <vt:lpstr>Continue:</vt:lpstr>
      <vt:lpstr>Residual networks:</vt:lpstr>
      <vt:lpstr>Slide 44</vt:lpstr>
      <vt:lpstr>Slide 45</vt:lpstr>
      <vt:lpstr>Fact 1:</vt:lpstr>
      <vt:lpstr>Augmenting paths:</vt:lpstr>
      <vt:lpstr>Slide 48</vt:lpstr>
      <vt:lpstr>The basic Ford-Fulkerson algorithm:</vt:lpstr>
      <vt:lpstr>Example:</vt:lpstr>
      <vt:lpstr>Slide 51</vt:lpstr>
      <vt:lpstr>Slide 52</vt:lpstr>
      <vt:lpstr>Slide 53</vt:lpstr>
      <vt:lpstr>Slide 54</vt:lpstr>
      <vt:lpstr>Slide 55</vt:lpstr>
      <vt:lpstr>Time complexity: 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Bellman-Ford algorithm</dc:title>
  <dc:creator>vinay5861@hotmail.com</dc:creator>
  <cp:lastModifiedBy>vinay5861@hotmail.com</cp:lastModifiedBy>
  <cp:revision>8</cp:revision>
  <dcterms:created xsi:type="dcterms:W3CDTF">2023-10-07T14:45:02Z</dcterms:created>
  <dcterms:modified xsi:type="dcterms:W3CDTF">2023-10-09T03:37:40Z</dcterms:modified>
</cp:coreProperties>
</file>