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ddd2d8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ddd2d8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ddd2d8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ddd2d8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6ddd2d8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6ddd2d8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6ddd2d8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6ddd2d8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ddd2d8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ddd2d8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6ddd2d8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6ddd2d8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6ddd2d8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6ddd2d8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6ddd2d8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6ddd2d8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6ddd2d8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6ddd2d8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6ddd2d8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ddd2d8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Optimal Decision Maker</a:t>
            </a:r>
            <a:endParaRPr/>
          </a:p>
        </p:txBody>
      </p:sp>
      <p:sp>
        <p:nvSpPr>
          <p:cNvPr id="60" name="Google Shape;60;p13"/>
          <p:cNvSpPr txBox="1"/>
          <p:nvPr>
            <p:ph idx="1" type="subTitle"/>
          </p:nvPr>
        </p:nvSpPr>
        <p:spPr>
          <a:xfrm>
            <a:off x="1138450" y="3416100"/>
            <a:ext cx="7799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Kaurisan Selvarasa, Kaarusan Selvarasa, Conan Wang, Abhijeet Pande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Acknowledgments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Everyone’s parents</a:t>
            </a:r>
            <a:endParaRPr/>
          </a:p>
          <a:p>
            <a:pPr indent="-342900" lvl="0" marL="457200" rtl="0" algn="l">
              <a:spcBef>
                <a:spcPts val="0"/>
              </a:spcBef>
              <a:spcAft>
                <a:spcPts val="0"/>
              </a:spcAft>
              <a:buSzPts val="1800"/>
              <a:buChar char="●"/>
            </a:pPr>
            <a:r>
              <a:rPr lang="en"/>
              <a:t>Stack Overflow</a:t>
            </a:r>
            <a:endParaRPr/>
          </a:p>
          <a:p>
            <a:pPr indent="-342900" lvl="0" marL="457200" rtl="0" algn="l">
              <a:spcBef>
                <a:spcPts val="0"/>
              </a:spcBef>
              <a:spcAft>
                <a:spcPts val="0"/>
              </a:spcAft>
              <a:buSzPts val="1800"/>
              <a:buChar char="●"/>
            </a:pPr>
            <a:r>
              <a:rPr lang="en"/>
              <a:t>Eclipse IDE</a:t>
            </a:r>
            <a:endParaRPr/>
          </a:p>
          <a:p>
            <a:pPr indent="-342900" lvl="0" marL="457200" rtl="0" algn="l">
              <a:spcBef>
                <a:spcPts val="0"/>
              </a:spcBef>
              <a:spcAft>
                <a:spcPts val="0"/>
              </a:spcAft>
              <a:buSzPts val="1800"/>
              <a:buChar char="●"/>
            </a:pPr>
            <a:r>
              <a:rPr lang="en"/>
              <a:t>The numerous people that spent the time and energy organizing the event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3413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Hello! We are a group of 1A kids from Mechanical / Computer Engineering and are aspiring to be programmers. We took on this challenge because we felt that we have a chance to win it, and even if we </a:t>
            </a:r>
            <a:r>
              <a:rPr lang="en"/>
              <a:t>don't</a:t>
            </a:r>
            <a:r>
              <a:rPr lang="en"/>
              <a:t>, we will take away new knowledge about unexplored areas of coding.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Impression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we first read through the project requirements, the difficulty seemed to be too high, and words such as “A.I”, ‘Websocket”, and “JSON” stuck out as alien or very high level, considering we had very limited coding experience. We were very panicked and unsure about the next steps required to break down this challenge.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all agreed on a common programming language. Since we all had either limited or high level of experience with Java, We decided to undertake the project based on this language. </a:t>
            </a:r>
            <a:endParaRPr/>
          </a:p>
          <a:p>
            <a:pPr indent="0" lvl="0" marL="0" rtl="0" algn="l">
              <a:spcBef>
                <a:spcPts val="1600"/>
              </a:spcBef>
              <a:spcAft>
                <a:spcPts val="1600"/>
              </a:spcAft>
              <a:buNone/>
            </a:pPr>
            <a:r>
              <a:rPr lang="en"/>
              <a:t>Other than this, We divided the work into two main parts: The first would be to figure out the connection we would have to make using Websocket, and the second would be to create the A.I. which takes the input in string form, decodes it, uses algorithms to figure out the correct output, and delivers it back to the Websocket code.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work</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the work would be too much to finish using the Waterfall </a:t>
            </a:r>
            <a:r>
              <a:rPr lang="en"/>
              <a:t>development</a:t>
            </a:r>
            <a:r>
              <a:rPr lang="en"/>
              <a:t> methodology, we decided to have a pair of people working on Websockets, so they can bounce ideas off of each other and participate in active research, while the others create the A.I which takes the input and delivers the output in the form of UP, DOWN, LEFT or RIGHT.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 creation - “SafeSpace” and “BetterSpace”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SafeSpace - This function decides which immediate location is currently the safest to turn onto. This is the most basic form of protection, </a:t>
            </a:r>
            <a:r>
              <a:rPr lang="en"/>
              <a:t>because</a:t>
            </a:r>
            <a:r>
              <a:rPr lang="en"/>
              <a:t> it prevents the A.I from walking straight into the trail. </a:t>
            </a:r>
            <a:endParaRPr/>
          </a:p>
          <a:p>
            <a:pPr indent="0" lvl="0" marL="0" rtl="0" algn="l">
              <a:spcBef>
                <a:spcPts val="1600"/>
              </a:spcBef>
              <a:spcAft>
                <a:spcPts val="0"/>
              </a:spcAft>
              <a:buNone/>
            </a:pPr>
            <a:r>
              <a:rPr lang="en"/>
              <a:t>BetterSpace - This breakthrough function pretended that a move has been made to a potential safespace, and then rates all of the </a:t>
            </a:r>
            <a:r>
              <a:rPr lang="en"/>
              <a:t>safe spaces</a:t>
            </a:r>
            <a:r>
              <a:rPr lang="en"/>
              <a:t> available in order to find out the “better” space.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JSON and WebSocket </a:t>
            </a:r>
            <a:r>
              <a:rPr lang="en"/>
              <a:t>Dilemma</a:t>
            </a:r>
            <a:r>
              <a:rPr lang="en"/>
              <a:t>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decided to utilize the websocket API in attempt to implement network connectivity into the program. However due to the tight time constraint we were unable to successfully program this function into the AI. We consulted multiple documentation and tutorials however we were not able to implement it in the 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Researching and attempted solutions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order to find out the possible ways that we could maneuver around this hurdle, we requested help from the available mentor, downloaded and attempted to import necessary .jar files for the missing classes, and considered programming in another language for that section, but it </a:t>
            </a:r>
            <a:r>
              <a:rPr lang="en"/>
              <a:t>wasn't</a:t>
            </a:r>
            <a:r>
              <a:rPr lang="en"/>
              <a:t> enough to get us past the errors in the limited amount of time. However, the learning experience was worth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Progress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top of making the algorithm, we learned:</a:t>
            </a:r>
            <a:endParaRPr/>
          </a:p>
          <a:p>
            <a:pPr indent="-342900" lvl="0" marL="457200" rtl="0" algn="l">
              <a:spcBef>
                <a:spcPts val="1600"/>
              </a:spcBef>
              <a:spcAft>
                <a:spcPts val="0"/>
              </a:spcAft>
              <a:buSzPts val="1800"/>
              <a:buChar char="●"/>
            </a:pPr>
            <a:r>
              <a:rPr lang="en"/>
              <a:t>How to import things into Eclipse</a:t>
            </a:r>
            <a:endParaRPr/>
          </a:p>
          <a:p>
            <a:pPr indent="-342900" lvl="0" marL="457200" rtl="0" algn="l">
              <a:spcBef>
                <a:spcPts val="0"/>
              </a:spcBef>
              <a:spcAft>
                <a:spcPts val="0"/>
              </a:spcAft>
              <a:buSzPts val="1800"/>
              <a:buChar char="●"/>
            </a:pPr>
            <a:r>
              <a:rPr lang="en"/>
              <a:t>What a websocket is and how to use it</a:t>
            </a:r>
            <a:endParaRPr/>
          </a:p>
          <a:p>
            <a:pPr indent="-342900" lvl="0" marL="457200" rtl="0" algn="l">
              <a:spcBef>
                <a:spcPts val="0"/>
              </a:spcBef>
              <a:spcAft>
                <a:spcPts val="0"/>
              </a:spcAft>
              <a:buSzPts val="1800"/>
              <a:buChar char="●"/>
            </a:pPr>
            <a:r>
              <a:rPr lang="en"/>
              <a:t>How to input and output data</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