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1" y="1685315"/>
            <a:ext cx="3777730" cy="15017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2D CAD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3449" y="3187041"/>
            <a:ext cx="2364276" cy="213311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2900" dirty="0"/>
              <a:t>TASHU CHUGH</a:t>
            </a:r>
          </a:p>
          <a:p>
            <a:pPr algn="r"/>
            <a:r>
              <a:rPr lang="en-US" sz="2900" dirty="0"/>
              <a:t>ABHIJEET SNGH HADA</a:t>
            </a:r>
          </a:p>
          <a:p>
            <a:pPr algn="r"/>
            <a:r>
              <a:rPr lang="en-US" sz="2900" dirty="0"/>
              <a:t>SHIVAM TYAGI</a:t>
            </a:r>
          </a:p>
          <a:p>
            <a:pPr algn="r"/>
            <a:r>
              <a:rPr lang="en-US" sz="2900" dirty="0"/>
              <a:t>MANAN SETHI</a:t>
            </a:r>
          </a:p>
          <a:p>
            <a:pPr algn="r"/>
            <a:r>
              <a:rPr lang="en-US" sz="2900"/>
              <a:t>TANYA 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9" y="772498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19" y="2189649"/>
            <a:ext cx="4039689" cy="32512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Requirements</a:t>
            </a:r>
          </a:p>
          <a:p>
            <a:pPr marL="36900" lvl="0" indent="0">
              <a:buNone/>
            </a:pPr>
            <a:r>
              <a:rPr lang="en-US" sz="2400" dirty="0"/>
              <a:t>Features</a:t>
            </a:r>
          </a:p>
          <a:p>
            <a:pPr marL="36900" lvl="0" indent="0">
              <a:buNone/>
            </a:pPr>
            <a:r>
              <a:rPr lang="en-US" sz="2400" dirty="0"/>
              <a:t>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BD593-ADC5-06FC-4E87-A00EA85A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365631" y="1031631"/>
            <a:ext cx="6858000" cy="4794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C6CBF-24E1-CB01-18DB-F00F9BA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763701"/>
            <a:ext cx="5575409" cy="751137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CCAC-87DE-A917-207D-8926958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3214" y="2380760"/>
            <a:ext cx="4588094" cy="313569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2D CAD can be used across a wide range of industries such as automotive, aerospace, fashion and industrial design.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Helps increase productivity of a designer.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to design Curves and figures in two-dimensional.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Used for accurate creation of photo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79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89" y="641837"/>
            <a:ext cx="9440035" cy="68951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REQUIREMENTS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A99A78-CD86-5967-5260-EE2651E8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90" y="1644163"/>
            <a:ext cx="9440034" cy="45720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Trying to make it easy to use, and available for the user on their system without any internet connections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Target age group as 5 and above years old.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Works as a fun activity as well as an important tool for people who want to use it as a professional tool.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 It would be considered as a “success” when the user’s can get hands-on experience on the desktop application.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Paintbrush is one such application which is kind of similar to this one.</a:t>
            </a:r>
          </a:p>
        </p:txBody>
      </p:sp>
    </p:spTree>
    <p:extLst>
      <p:ext uri="{BB962C8B-B14F-4D97-AF65-F5344CB8AC3E}">
        <p14:creationId xmlns:p14="http://schemas.microsoft.com/office/powerpoint/2010/main" val="25602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83ED0-C0DC-90B9-8606-77660A28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2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8" y="303617"/>
            <a:ext cx="9750670" cy="97876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FUNCTIONAL SPECIFICATION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DB665-BC08-FF60-7DFF-D169634E77F2}"/>
              </a:ext>
            </a:extLst>
          </p:cNvPr>
          <p:cNvSpPr/>
          <p:nvPr/>
        </p:nvSpPr>
        <p:spPr>
          <a:xfrm>
            <a:off x="472454" y="1847275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97A92-FF2C-68EE-265A-09CFD1F8A698}"/>
              </a:ext>
            </a:extLst>
          </p:cNvPr>
          <p:cNvSpPr/>
          <p:nvPr/>
        </p:nvSpPr>
        <p:spPr>
          <a:xfrm>
            <a:off x="4583177" y="342899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0008E-6F0F-3584-6A6D-62A77EC735C4}"/>
              </a:ext>
            </a:extLst>
          </p:cNvPr>
          <p:cNvSpPr txBox="1"/>
          <p:nvPr/>
        </p:nvSpPr>
        <p:spPr>
          <a:xfrm>
            <a:off x="4786185" y="3693298"/>
            <a:ext cx="2221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objects such as shapes (for now, circles, and lines) and layout for different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BF64D-6913-573A-666A-450E85A12452}"/>
              </a:ext>
            </a:extLst>
          </p:cNvPr>
          <p:cNvSpPr/>
          <p:nvPr/>
        </p:nvSpPr>
        <p:spPr>
          <a:xfrm>
            <a:off x="8391837" y="1847275"/>
            <a:ext cx="2814125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49329-BCB5-E789-1862-5EAC1B87ACC3}"/>
              </a:ext>
            </a:extLst>
          </p:cNvPr>
          <p:cNvSpPr txBox="1"/>
          <p:nvPr/>
        </p:nvSpPr>
        <p:spPr>
          <a:xfrm>
            <a:off x="8673692" y="2123440"/>
            <a:ext cx="2231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Designs can be copied quickly and sections or features altered to compare and contrast variations in the design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D0032-A915-FFC7-391C-FDED6F038F1D}"/>
              </a:ext>
            </a:extLst>
          </p:cNvPr>
          <p:cNvSpPr txBox="1"/>
          <p:nvPr/>
        </p:nvSpPr>
        <p:spPr>
          <a:xfrm>
            <a:off x="748728" y="2061782"/>
            <a:ext cx="25923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Assist with the design’s creation, modification, analysis, or optimization of a design.</a:t>
            </a:r>
          </a:p>
        </p:txBody>
      </p:sp>
    </p:spTree>
    <p:extLst>
      <p:ext uri="{BB962C8B-B14F-4D97-AF65-F5344CB8AC3E}">
        <p14:creationId xmlns:p14="http://schemas.microsoft.com/office/powerpoint/2010/main" val="31842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365275C-258E-F0F6-5AD3-9733A063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FEDD5A-3C4C-F091-FB89-3707763A71F6}"/>
              </a:ext>
            </a:extLst>
          </p:cNvPr>
          <p:cNvSpPr/>
          <p:nvPr/>
        </p:nvSpPr>
        <p:spPr>
          <a:xfrm>
            <a:off x="8703542" y="925620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ED319C-4C33-C74E-4433-105F071F2ECB}"/>
              </a:ext>
            </a:extLst>
          </p:cNvPr>
          <p:cNvSpPr/>
          <p:nvPr/>
        </p:nvSpPr>
        <p:spPr>
          <a:xfrm>
            <a:off x="897036" y="965079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7ED5C-A3B9-300D-928D-35F9DF79F4A4}"/>
              </a:ext>
            </a:extLst>
          </p:cNvPr>
          <p:cNvSpPr txBox="1"/>
          <p:nvPr/>
        </p:nvSpPr>
        <p:spPr>
          <a:xfrm>
            <a:off x="9056155" y="1177517"/>
            <a:ext cx="2444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Being able to insert commonly use components into a drawing greatly speeds up the drawing process while also removing the potential for errors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873FC-E7E5-5060-D8ED-538DEF72C31D}"/>
              </a:ext>
            </a:extLst>
          </p:cNvPr>
          <p:cNvSpPr/>
          <p:nvPr/>
        </p:nvSpPr>
        <p:spPr>
          <a:xfrm>
            <a:off x="4800289" y="3363997"/>
            <a:ext cx="3116189" cy="243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91487-E155-F924-4502-E8B5100C2F66}"/>
              </a:ext>
            </a:extLst>
          </p:cNvPr>
          <p:cNvSpPr txBox="1"/>
          <p:nvPr/>
        </p:nvSpPr>
        <p:spPr>
          <a:xfrm>
            <a:off x="1186962" y="1292469"/>
            <a:ext cx="2409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Drafting views such as planes, sections, and elevations , designers can visualize completed design and make any amendments as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AD1F5-EBFF-509C-AB22-D89F0F5CB191}"/>
              </a:ext>
            </a:extLst>
          </p:cNvPr>
          <p:cNvSpPr txBox="1"/>
          <p:nvPr/>
        </p:nvSpPr>
        <p:spPr>
          <a:xfrm>
            <a:off x="5114115" y="3567523"/>
            <a:ext cx="2394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is much faster than manual drawing methods, it also allows designers to explore different design options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304322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A13-B886-520F-581B-51F7F69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0" y="902965"/>
            <a:ext cx="5212080" cy="978760"/>
          </a:xfrm>
        </p:spPr>
        <p:txBody>
          <a:bodyPr>
            <a:noAutofit/>
          </a:bodyPr>
          <a:lstStyle/>
          <a:p>
            <a:r>
              <a:rPr lang="en-US" sz="4800" dirty="0"/>
              <a:t>SOFTWARE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DAE5-92C1-4B11-6C2D-B13E6B3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83" y="2113472"/>
            <a:ext cx="5212080" cy="436645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EFD1-D941-D4D9-5157-CAE41D65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9128-0846-6872-52F6-3FCDA8FD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331216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788C6-8A6F-5453-D895-7D65E1629B7B}"/>
              </a:ext>
            </a:extLst>
          </p:cNvPr>
          <p:cNvSpPr txBox="1"/>
          <p:nvPr/>
        </p:nvSpPr>
        <p:spPr>
          <a:xfrm>
            <a:off x="8579876" y="5770880"/>
            <a:ext cx="30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~~Open for suggestions~~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D1E52-A379-7FFF-8690-D22B29ECFDFE}"/>
              </a:ext>
            </a:extLst>
          </p:cNvPr>
          <p:cNvSpPr txBox="1"/>
          <p:nvPr/>
        </p:nvSpPr>
        <p:spPr>
          <a:xfrm>
            <a:off x="10381518" y="6484313"/>
            <a:ext cx="191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Last updated: 2 Nov’2022</a:t>
            </a:r>
          </a:p>
        </p:txBody>
      </p:sp>
    </p:spTree>
    <p:extLst>
      <p:ext uri="{BB962C8B-B14F-4D97-AF65-F5344CB8AC3E}">
        <p14:creationId xmlns:p14="http://schemas.microsoft.com/office/powerpoint/2010/main" val="7101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{B84F3687-2CCD-4C5F-A9CC-70D6E212E43B}tf55705232_win32</Template>
  <TotalTime>344</TotalTime>
  <Words>292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Goudy Old Style</vt:lpstr>
      <vt:lpstr>Segoe Print</vt:lpstr>
      <vt:lpstr>Wingdings</vt:lpstr>
      <vt:lpstr>Wingdings 2</vt:lpstr>
      <vt:lpstr>SlateVTI</vt:lpstr>
      <vt:lpstr>2D CAD PROGRAM</vt:lpstr>
      <vt:lpstr>AGENDA</vt:lpstr>
      <vt:lpstr>INTRODUCTION</vt:lpstr>
      <vt:lpstr>REQUIREMENTS ANALYSIS</vt:lpstr>
      <vt:lpstr>FUNCTIONAL SPECIFICATION</vt:lpstr>
      <vt:lpstr>PowerPoint Presentation</vt:lpstr>
      <vt:lpstr>SOFTWARE REQUIREMENTS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CAD PROGRAM</dc:title>
  <dc:creator>TASHU</dc:creator>
  <cp:lastModifiedBy>TASHU</cp:lastModifiedBy>
  <cp:revision>24</cp:revision>
  <dcterms:created xsi:type="dcterms:W3CDTF">2022-10-31T19:06:57Z</dcterms:created>
  <dcterms:modified xsi:type="dcterms:W3CDTF">2022-11-02T04:51:54Z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