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78" r:id="rId5"/>
    <p:sldId id="279" r:id="rId6"/>
    <p:sldId id="280" r:id="rId7"/>
    <p:sldId id="281" r:id="rId8"/>
    <p:sldId id="285" r:id="rId9"/>
    <p:sldId id="282" r:id="rId10"/>
    <p:sldId id="283" r:id="rId11"/>
    <p:sldId id="28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8651" y="1685315"/>
            <a:ext cx="3777730" cy="1501725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2D CAD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33449" y="3187041"/>
            <a:ext cx="2364276" cy="2133112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sz="2900" dirty="0"/>
              <a:t>TASHU CHUGH</a:t>
            </a:r>
          </a:p>
          <a:p>
            <a:pPr algn="r"/>
            <a:r>
              <a:rPr lang="en-US" sz="2900" dirty="0"/>
              <a:t>ABHIJEET SNGH HADA</a:t>
            </a:r>
          </a:p>
          <a:p>
            <a:pPr algn="r"/>
            <a:r>
              <a:rPr lang="en-US" sz="2900" dirty="0"/>
              <a:t>SHIVAM TYAGI</a:t>
            </a:r>
          </a:p>
          <a:p>
            <a:pPr algn="r"/>
            <a:r>
              <a:rPr lang="en-US" sz="2900" dirty="0"/>
              <a:t>MANAN SETHI</a:t>
            </a:r>
          </a:p>
          <a:p>
            <a:pPr algn="r"/>
            <a:r>
              <a:rPr lang="en-US" sz="2900"/>
              <a:t>TANYA GOYAL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2F1F0-4C7B-0165-5828-29F7A32ED5C1}"/>
              </a:ext>
            </a:extLst>
          </p:cNvPr>
          <p:cNvSpPr txBox="1"/>
          <p:nvPr/>
        </p:nvSpPr>
        <p:spPr>
          <a:xfrm>
            <a:off x="3394478" y="3666364"/>
            <a:ext cx="3047267" cy="378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TEAM IN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0719" y="772498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AGENDA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0719" y="2189649"/>
            <a:ext cx="4039689" cy="3251200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Introduction</a:t>
            </a:r>
          </a:p>
          <a:p>
            <a:pPr marL="36900" lvl="0" indent="0">
              <a:buNone/>
            </a:pPr>
            <a:r>
              <a:rPr lang="en-US" sz="2400" dirty="0"/>
              <a:t>Requirements</a:t>
            </a:r>
          </a:p>
          <a:p>
            <a:pPr marL="36900" lvl="0" indent="0">
              <a:buNone/>
            </a:pPr>
            <a:r>
              <a:rPr lang="en-US" sz="2400" dirty="0"/>
              <a:t>Features</a:t>
            </a:r>
          </a:p>
          <a:p>
            <a:pPr marL="36900" lvl="0" indent="0">
              <a:buNone/>
            </a:pPr>
            <a:r>
              <a:rPr lang="en-US" sz="2400" dirty="0"/>
              <a:t>Software Requirements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5BD593-ADC5-06FC-4E87-A00EA85A2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6365631" y="1031631"/>
            <a:ext cx="6858000" cy="47947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5C6CBF-24E1-CB01-18DB-F00F9BAEF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362" y="763701"/>
            <a:ext cx="5575409" cy="751137"/>
          </a:xfrm>
        </p:spPr>
        <p:txBody>
          <a:bodyPr/>
          <a:lstStyle/>
          <a:p>
            <a:r>
              <a:rPr lang="en-US" sz="4000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1CCAC-87DE-A917-207D-892695847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3214" y="2380760"/>
            <a:ext cx="4588094" cy="3135695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/>
              <a:t>2D CAD can be used across a wide range of industries such as automotive, aerospace, fashion and industrial design.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/>
              <a:t>Helps increase productivity of a designer.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/>
              <a:t>Used to design Curves and figures in two-dimensional.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/>
              <a:t>Used for accurate creation of photo simulations.</a:t>
            </a:r>
          </a:p>
        </p:txBody>
      </p:sp>
    </p:spTree>
    <p:extLst>
      <p:ext uri="{BB962C8B-B14F-4D97-AF65-F5344CB8AC3E}">
        <p14:creationId xmlns:p14="http://schemas.microsoft.com/office/powerpoint/2010/main" val="38791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89" y="641837"/>
            <a:ext cx="9440035" cy="68951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REQUIREMENTS ANALYSIS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AA99A78-CD86-5967-5260-EE2651E8B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790" y="1644163"/>
            <a:ext cx="9440034" cy="457200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Trying to make it easy to use, and available for the user on their system without any internet connections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Target age group as 5 and above years old.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Works as a fun activity as well as an important tool for people who want to use it as a professional tool.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 It would be considered as a “success” when the user’s can get hands-on experience on the desktop application.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Paintbrush is one such application which is kind of similar to this one.</a:t>
            </a:r>
          </a:p>
        </p:txBody>
      </p:sp>
    </p:spTree>
    <p:extLst>
      <p:ext uri="{BB962C8B-B14F-4D97-AF65-F5344CB8AC3E}">
        <p14:creationId xmlns:p14="http://schemas.microsoft.com/office/powerpoint/2010/main" val="256025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F83ED0-C0DC-90B9-8606-77660A28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162" y="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D0EA13-B886-520F-581B-51F7F69D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908" y="303617"/>
            <a:ext cx="9750670" cy="978760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FUNCTIONAL SPECIFICATION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CDB665-BC08-FF60-7DFF-D169634E77F2}"/>
              </a:ext>
            </a:extLst>
          </p:cNvPr>
          <p:cNvSpPr/>
          <p:nvPr/>
        </p:nvSpPr>
        <p:spPr>
          <a:xfrm>
            <a:off x="472454" y="1847275"/>
            <a:ext cx="3116189" cy="2438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397A92-FF2C-68EE-265A-09CFD1F8A698}"/>
              </a:ext>
            </a:extLst>
          </p:cNvPr>
          <p:cNvSpPr/>
          <p:nvPr/>
        </p:nvSpPr>
        <p:spPr>
          <a:xfrm>
            <a:off x="4583177" y="3428995"/>
            <a:ext cx="2814125" cy="2438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D0008E-6F0F-3584-6A6D-62A77EC735C4}"/>
              </a:ext>
            </a:extLst>
          </p:cNvPr>
          <p:cNvSpPr txBox="1"/>
          <p:nvPr/>
        </p:nvSpPr>
        <p:spPr>
          <a:xfrm>
            <a:off x="4786185" y="3693298"/>
            <a:ext cx="22212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Handling objects such as shapes (for now, circles, and lines) and layout for different applications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CBF64D-6913-573A-666A-450E85A12452}"/>
              </a:ext>
            </a:extLst>
          </p:cNvPr>
          <p:cNvSpPr/>
          <p:nvPr/>
        </p:nvSpPr>
        <p:spPr>
          <a:xfrm>
            <a:off x="8391837" y="1847275"/>
            <a:ext cx="2814125" cy="2438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849329-BCB5-E789-1862-5EAC1B87ACC3}"/>
              </a:ext>
            </a:extLst>
          </p:cNvPr>
          <p:cNvSpPr txBox="1"/>
          <p:nvPr/>
        </p:nvSpPr>
        <p:spPr>
          <a:xfrm>
            <a:off x="8673692" y="2123440"/>
            <a:ext cx="22317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Designs can be copied quickly and sections or features altered to compare and contrast variations in the design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BD0032-A915-FFC7-391C-FDED6F038F1D}"/>
              </a:ext>
            </a:extLst>
          </p:cNvPr>
          <p:cNvSpPr txBox="1"/>
          <p:nvPr/>
        </p:nvSpPr>
        <p:spPr>
          <a:xfrm>
            <a:off x="748728" y="2061782"/>
            <a:ext cx="25923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Assist with the design’s creation, modification, analysis, or optimization of a design.</a:t>
            </a:r>
          </a:p>
        </p:txBody>
      </p:sp>
    </p:spTree>
    <p:extLst>
      <p:ext uri="{BB962C8B-B14F-4D97-AF65-F5344CB8AC3E}">
        <p14:creationId xmlns:p14="http://schemas.microsoft.com/office/powerpoint/2010/main" val="3184209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365275C-258E-F0F6-5AD3-9733A063B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CFEDD5A-3C4C-F091-FB89-3707763A71F6}"/>
              </a:ext>
            </a:extLst>
          </p:cNvPr>
          <p:cNvSpPr/>
          <p:nvPr/>
        </p:nvSpPr>
        <p:spPr>
          <a:xfrm>
            <a:off x="8703542" y="925620"/>
            <a:ext cx="3116189" cy="2438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ED319C-4C33-C74E-4433-105F071F2ECB}"/>
              </a:ext>
            </a:extLst>
          </p:cNvPr>
          <p:cNvSpPr/>
          <p:nvPr/>
        </p:nvSpPr>
        <p:spPr>
          <a:xfrm>
            <a:off x="897036" y="965079"/>
            <a:ext cx="3116189" cy="2438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F7ED5C-A3B9-300D-928D-35F9DF79F4A4}"/>
              </a:ext>
            </a:extLst>
          </p:cNvPr>
          <p:cNvSpPr txBox="1"/>
          <p:nvPr/>
        </p:nvSpPr>
        <p:spPr>
          <a:xfrm>
            <a:off x="9056155" y="1177517"/>
            <a:ext cx="24441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Being able to insert commonly use components into a drawing greatly speeds up the drawing process while also removing the potential for errors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D873FC-E7E5-5060-D8ED-538DEF72C31D}"/>
              </a:ext>
            </a:extLst>
          </p:cNvPr>
          <p:cNvSpPr/>
          <p:nvPr/>
        </p:nvSpPr>
        <p:spPr>
          <a:xfrm>
            <a:off x="4800289" y="3363997"/>
            <a:ext cx="3116189" cy="2438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191487-E155-F924-4502-E8B5100C2F66}"/>
              </a:ext>
            </a:extLst>
          </p:cNvPr>
          <p:cNvSpPr txBox="1"/>
          <p:nvPr/>
        </p:nvSpPr>
        <p:spPr>
          <a:xfrm>
            <a:off x="1186962" y="1292469"/>
            <a:ext cx="24090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Drafting views such as planes, sections, and elevations , designers can visualize completed design and make any amendments as needed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AD1F5-EBFF-509C-AB22-D89F0F5CB191}"/>
              </a:ext>
            </a:extLst>
          </p:cNvPr>
          <p:cNvSpPr txBox="1"/>
          <p:nvPr/>
        </p:nvSpPr>
        <p:spPr>
          <a:xfrm>
            <a:off x="5114115" y="3567523"/>
            <a:ext cx="2394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 is much faster than manual drawing methods, it also allows designers to explore different design options more efficiently</a:t>
            </a:r>
          </a:p>
        </p:txBody>
      </p:sp>
    </p:spTree>
    <p:extLst>
      <p:ext uri="{BB962C8B-B14F-4D97-AF65-F5344CB8AC3E}">
        <p14:creationId xmlns:p14="http://schemas.microsoft.com/office/powerpoint/2010/main" val="304322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EA13-B886-520F-581B-51F7F69D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0" y="902965"/>
            <a:ext cx="5212080" cy="978760"/>
          </a:xfrm>
        </p:spPr>
        <p:txBody>
          <a:bodyPr>
            <a:noAutofit/>
          </a:bodyPr>
          <a:lstStyle/>
          <a:p>
            <a:r>
              <a:rPr lang="en-US" sz="4800" dirty="0"/>
              <a:t>SOFTWARE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9DAE5-92C1-4B11-6C2D-B13E6B330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7283" y="2113472"/>
            <a:ext cx="5212080" cy="4366459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77EFD1-D941-D4D9-5157-CAE41D654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2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29128-0846-6872-52F6-3FCDA8FD4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395" y="3312160"/>
            <a:ext cx="10353762" cy="1257300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Segoe Print" panose="02000600000000000000" pitchFamily="2" charset="0"/>
              </a:rPr>
              <a:t>Thankyou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4788C6-8A6F-5453-D895-7D65E1629B7B}"/>
              </a:ext>
            </a:extLst>
          </p:cNvPr>
          <p:cNvSpPr txBox="1"/>
          <p:nvPr/>
        </p:nvSpPr>
        <p:spPr>
          <a:xfrm>
            <a:off x="8579876" y="5770880"/>
            <a:ext cx="30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~~Open for suggestions~~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0D1E52-A379-7FFF-8690-D22B29ECFDFE}"/>
              </a:ext>
            </a:extLst>
          </p:cNvPr>
          <p:cNvSpPr txBox="1"/>
          <p:nvPr/>
        </p:nvSpPr>
        <p:spPr>
          <a:xfrm>
            <a:off x="10381518" y="6484313"/>
            <a:ext cx="19101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Last updated: 2 Nov’2022</a:t>
            </a:r>
          </a:p>
        </p:txBody>
      </p:sp>
    </p:spTree>
    <p:extLst>
      <p:ext uri="{BB962C8B-B14F-4D97-AF65-F5344CB8AC3E}">
        <p14:creationId xmlns:p14="http://schemas.microsoft.com/office/powerpoint/2010/main" val="71011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microsoft.com/office/2006/metadata/properties"/>
    <ds:schemaRef ds:uri="71af3243-3dd4-4a8d-8c0d-dd76da1f02a5"/>
    <ds:schemaRef ds:uri="http://purl.org/dc/elements/1.1/"/>
    <ds:schemaRef ds:uri="16c05727-aa75-4e4a-9b5f-8a80a116589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{B84F3687-2CCD-4C5F-A9CC-70D6E212E43B}tf55705232_win32</Template>
  <TotalTime>375</TotalTime>
  <Words>294</Words>
  <Application>Microsoft Office PowerPoint</Application>
  <PresentationFormat>Widescreen</PresentationFormat>
  <Paragraphs>35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Goudy Old Style</vt:lpstr>
      <vt:lpstr>Segoe Print</vt:lpstr>
      <vt:lpstr>Wingdings</vt:lpstr>
      <vt:lpstr>Wingdings 2</vt:lpstr>
      <vt:lpstr>SlateVTI</vt:lpstr>
      <vt:lpstr>2D CAD PROGRAM</vt:lpstr>
      <vt:lpstr>AGENDA</vt:lpstr>
      <vt:lpstr>INTRODUCTION</vt:lpstr>
      <vt:lpstr>REQUIREMENTS ANALYSIS</vt:lpstr>
      <vt:lpstr>FUNCTIONAL SPECIFICATION</vt:lpstr>
      <vt:lpstr>PowerPoint Presentation</vt:lpstr>
      <vt:lpstr>SOFTWARE REQUIREMENTS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CAD PROGRAM</dc:title>
  <dc:creator>TASHU</dc:creator>
  <cp:lastModifiedBy>TASHU</cp:lastModifiedBy>
  <cp:revision>25</cp:revision>
  <dcterms:created xsi:type="dcterms:W3CDTF">2022-10-31T19:06:57Z</dcterms:created>
  <dcterms:modified xsi:type="dcterms:W3CDTF">2022-11-02T05:22:42Z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