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1C807-B9AD-4C9B-BF9F-60F034289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</a:t>
            </a:r>
            <a:r>
              <a:rPr lang="en-US" sz="2900" dirty="0" smtClean="0"/>
              <a:t>SNGH HADA</a:t>
            </a:r>
            <a:endParaRPr lang="en-US" sz="2900" dirty="0"/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</a:t>
            </a:r>
            <a:r>
              <a:rPr lang="en-US" sz="2900" dirty="0" smtClean="0"/>
              <a:t>SETHI</a:t>
            </a:r>
            <a:endParaRPr lang="en-US" sz="2900" dirty="0" smtClean="0"/>
          </a:p>
          <a:p>
            <a:pPr algn="r"/>
            <a:r>
              <a:rPr lang="en-US" sz="2900" dirty="0" smtClean="0"/>
              <a:t>TANYA GOYAL</a:t>
            </a:r>
          </a:p>
          <a:p>
            <a:pPr algn="r"/>
            <a:r>
              <a:rPr lang="en-US" sz="2900" dirty="0" smtClean="0"/>
              <a:t>ASHISH KALRA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0EF2A0DA-AE81-4A45-972E-646AC2870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B536FA4E-0152-4E27-91DA-0FC22D184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5BD593-ADC5-06FC-4E87-A00EA85A22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Assist with the design’s creation, modification, analysis, or optimization of a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91" y="755410"/>
            <a:ext cx="9655837" cy="988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28801"/>
            <a:ext cx="9440034" cy="45720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000" dirty="0">
                <a:effectLst/>
              </a:rPr>
              <a:t>For creating a CAD software there are some basic requirements </a:t>
            </a:r>
            <a:r>
              <a:rPr lang="en-US" sz="6000" dirty="0" smtClean="0">
                <a:effectLst/>
              </a:rPr>
              <a:t>are  </a:t>
            </a:r>
            <a:r>
              <a:rPr lang="en-US" sz="6000" dirty="0">
                <a:effectLst/>
              </a:rPr>
              <a:t>listed below</a:t>
            </a:r>
            <a:r>
              <a:rPr lang="en-US" sz="6000" dirty="0" smtClean="0">
                <a:effectLst/>
              </a:rPr>
              <a:t>:</a:t>
            </a:r>
          </a:p>
          <a:p>
            <a:pPr marL="742950" indent="-742950" algn="l">
              <a:buAutoNum type="arabicPeriod"/>
            </a:pPr>
            <a:r>
              <a:rPr lang="en-US" sz="6000" dirty="0" smtClean="0">
                <a:effectLst/>
              </a:rPr>
              <a:t>Knowledge of Programming Language :-  For Creating  any program we need any programming language to which we need complete knowledge of the language 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>
                <a:effectLst/>
              </a:rPr>
              <a:t>Knowledge of  Geometry:- For creating CAD/</a:t>
            </a:r>
            <a:r>
              <a:rPr lang="en-US" sz="6000" dirty="0"/>
              <a:t>Paintbrush </a:t>
            </a:r>
            <a:r>
              <a:rPr lang="en-US" sz="6000" dirty="0" smtClean="0"/>
              <a:t>program we need the knowledge of the geometry from basic to advanced .</a:t>
            </a:r>
          </a:p>
          <a:p>
            <a:pPr marL="742950" indent="-742950" algn="l">
              <a:buFont typeface="Wingdings 2" charset="2"/>
              <a:buAutoNum type="arabicPeriod"/>
            </a:pPr>
            <a:r>
              <a:rPr lang="en-US" sz="6000" dirty="0" smtClean="0"/>
              <a:t>Knowledge of Geometric Kernel:- For Seeing the images of the Shapes on the screen we need it.   </a:t>
            </a:r>
            <a:endParaRPr lang="en-US" sz="6000" dirty="0"/>
          </a:p>
          <a:p>
            <a:pPr algn="l"/>
            <a:r>
              <a:rPr lang="en-US" sz="4000" dirty="0" smtClean="0">
                <a:effectLst/>
              </a:rPr>
              <a:t> </a:t>
            </a:r>
          </a:p>
          <a:p>
            <a:pPr algn="l"/>
            <a:endParaRPr lang="en-US" sz="4000" dirty="0">
              <a:effectLst/>
            </a:endParaRP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74251-9E44-DEB1-3F5C-BB6E327F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406400"/>
            <a:ext cx="9290831" cy="8365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B0088A-559F-F766-16BE-8547CE5507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86560" y="1696265"/>
            <a:ext cx="2448560" cy="2225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71BB8E-64D6-D74F-BC0E-9A581CBEC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4375103"/>
            <a:ext cx="2448560" cy="222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A71D68-0A5D-B01D-BA26-FC8A06734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335791" y="1696263"/>
            <a:ext cx="2448560" cy="222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2D7502-5F1A-EE4D-F52A-D22C53FA13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71720" y="1696264"/>
            <a:ext cx="2448560" cy="22254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1132F9F-BE86-63F2-49D6-C768A57697CE}"/>
              </a:ext>
            </a:extLst>
          </p:cNvPr>
          <p:cNvSpPr/>
          <p:nvPr/>
        </p:nvSpPr>
        <p:spPr>
          <a:xfrm>
            <a:off x="5090160" y="1925090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612D408-14BF-0369-89E8-E42A89B8FA32}"/>
              </a:ext>
            </a:extLst>
          </p:cNvPr>
          <p:cNvSpPr/>
          <p:nvPr/>
        </p:nvSpPr>
        <p:spPr>
          <a:xfrm>
            <a:off x="1915160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A514CF4-F251-9C28-54BF-4B0A527CB6D1}"/>
              </a:ext>
            </a:extLst>
          </p:cNvPr>
          <p:cNvSpPr/>
          <p:nvPr/>
        </p:nvSpPr>
        <p:spPr>
          <a:xfrm>
            <a:off x="8564391" y="1937676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ED21E0-FDB8-AE28-6AD3-7ADBDA8749B3}"/>
              </a:ext>
            </a:extLst>
          </p:cNvPr>
          <p:cNvSpPr/>
          <p:nvPr/>
        </p:nvSpPr>
        <p:spPr>
          <a:xfrm>
            <a:off x="5090160" y="4616515"/>
            <a:ext cx="1991360" cy="174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95D43D-9876-3119-D30A-76906A6F4CA0}"/>
              </a:ext>
            </a:extLst>
          </p:cNvPr>
          <p:cNvSpPr txBox="1"/>
          <p:nvPr/>
        </p:nvSpPr>
        <p:spPr>
          <a:xfrm>
            <a:off x="2091812" y="2261939"/>
            <a:ext cx="163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Creating, Saving, and Retrieving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AD0B7C-6E0E-F0B6-FB10-2002B0C97743}"/>
              </a:ext>
            </a:extLst>
          </p:cNvPr>
          <p:cNvSpPr txBox="1"/>
          <p:nvPr/>
        </p:nvSpPr>
        <p:spPr>
          <a:xfrm>
            <a:off x="5302785" y="2286000"/>
            <a:ext cx="160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809AA6-69E7-9636-ED0C-C755F1E7CA4D}"/>
              </a:ext>
            </a:extLst>
          </p:cNvPr>
          <p:cNvSpPr txBox="1"/>
          <p:nvPr/>
        </p:nvSpPr>
        <p:spPr>
          <a:xfrm>
            <a:off x="8741043" y="2123440"/>
            <a:ext cx="17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UI Operations such as Copy/Paste, and Undo/Redo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F2191C-651D-059C-27CA-EB5C25CA3867}"/>
              </a:ext>
            </a:extLst>
          </p:cNvPr>
          <p:cNvSpPr txBox="1"/>
          <p:nvPr/>
        </p:nvSpPr>
        <p:spPr>
          <a:xfrm>
            <a:off x="5266812" y="5086151"/>
            <a:ext cx="163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Display and Point Snap 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4588667" cy="298346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Modern C</a:t>
            </a:r>
            <a:r>
              <a:rPr lang="en-US" dirty="0" smtClean="0"/>
              <a:t>++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GitHub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Rad Studio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FireMonkey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77EFD1-D941-D4D9-5157-CAE41D654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100</TotalTime>
  <Words>185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Goudy Old Style</vt:lpstr>
      <vt:lpstr>Segoe Print</vt:lpstr>
      <vt:lpstr>Trebuchet MS</vt:lpstr>
      <vt:lpstr>Wingdings</vt:lpstr>
      <vt:lpstr>Wingdings 2</vt:lpstr>
      <vt:lpstr>SlateVTI</vt:lpstr>
      <vt:lpstr>2D CAD PROGRAM</vt:lpstr>
      <vt:lpstr>AGENDA</vt:lpstr>
      <vt:lpstr>INTRODUCTION</vt:lpstr>
      <vt:lpstr>REQUIREMENTS</vt:lpstr>
      <vt:lpstr>FEATURES</vt:lpstr>
      <vt:lpstr>SOFTWARE REQUIREMENTS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Abhijeet Hada Singh</cp:lastModifiedBy>
  <cp:revision>9</cp:revision>
  <dcterms:created xsi:type="dcterms:W3CDTF">2022-10-31T19:06:57Z</dcterms:created>
  <dcterms:modified xsi:type="dcterms:W3CDTF">2022-11-01T04:48:57Z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