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2"/>
  </p:notesMasterIdLst>
  <p:sldIdLst>
    <p:sldId id="278" r:id="rId5"/>
    <p:sldId id="279" r:id="rId6"/>
    <p:sldId id="280" r:id="rId7"/>
    <p:sldId id="281" r:id="rId8"/>
    <p:sldId id="282" r:id="rId9"/>
    <p:sldId id="283" r:id="rId10"/>
    <p:sldId id="28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11/1/2022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11/1/2022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11/1/2022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11/1/2022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11/1/2022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11/1/2022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11/1/2022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11/1/2022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11/1/2022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11/1/2022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11/1/2022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11/1/2022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11/1/2022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11/1/2022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11/1/2022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11/1/2022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11/1/2022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0"/>
            <a:ext cx="12192001" cy="6857990"/>
          </a:xfrm>
          <a:prstGeom prst="rect">
            <a:avLst/>
          </a:prstGeom>
        </p:spPr>
      </p:pic>
      <p:sp useBgFill="1">
        <p:nvSpPr>
          <p:cNvPr id="103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58651" y="1685315"/>
            <a:ext cx="3777730" cy="1501725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2D CAD PROGRAM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33449" y="3187041"/>
            <a:ext cx="2364276" cy="2133112"/>
          </a:xfrm>
        </p:spPr>
        <p:txBody>
          <a:bodyPr>
            <a:normAutofit fontScale="55000" lnSpcReduction="20000"/>
          </a:bodyPr>
          <a:lstStyle/>
          <a:p>
            <a:pPr algn="r"/>
            <a:r>
              <a:rPr lang="en-US" sz="2900" dirty="0"/>
              <a:t>TASHU CHUGH</a:t>
            </a:r>
          </a:p>
          <a:p>
            <a:pPr algn="r"/>
            <a:r>
              <a:rPr lang="en-US" sz="2900" dirty="0"/>
              <a:t>ABHIJEET </a:t>
            </a:r>
            <a:r>
              <a:rPr lang="en-US" sz="2900" dirty="0" smtClean="0"/>
              <a:t>SNGH HADA</a:t>
            </a:r>
            <a:endParaRPr lang="en-US" sz="2900" dirty="0"/>
          </a:p>
          <a:p>
            <a:pPr algn="r"/>
            <a:r>
              <a:rPr lang="en-US" sz="2900" dirty="0"/>
              <a:t>SHIVAM TYAGI</a:t>
            </a:r>
          </a:p>
          <a:p>
            <a:pPr algn="r"/>
            <a:r>
              <a:rPr lang="en-US" sz="2900" dirty="0"/>
              <a:t>MANAN </a:t>
            </a:r>
            <a:r>
              <a:rPr lang="en-US" sz="2900" dirty="0" smtClean="0"/>
              <a:t>SETHI</a:t>
            </a:r>
          </a:p>
          <a:p>
            <a:pPr algn="r"/>
            <a:r>
              <a:rPr lang="en-US" sz="2900" dirty="0" smtClean="0"/>
              <a:t>TANYA GOYAL</a:t>
            </a:r>
          </a:p>
          <a:p>
            <a:pPr algn="r"/>
            <a:r>
              <a:rPr lang="en-US" sz="2900" dirty="0" smtClean="0"/>
              <a:t>ASHISH KALRA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0719" y="772498"/>
            <a:ext cx="4538124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4000" dirty="0"/>
              <a:t>AGENDA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0719" y="2189649"/>
            <a:ext cx="4039689" cy="3251200"/>
          </a:xfrm>
        </p:spPr>
        <p:txBody>
          <a:bodyPr anchor="t">
            <a:normAutofit/>
          </a:bodyPr>
          <a:lstStyle/>
          <a:p>
            <a:pPr marL="36900" lvl="0" indent="0">
              <a:buNone/>
            </a:pPr>
            <a:r>
              <a:rPr lang="en-US" sz="2400" dirty="0"/>
              <a:t>Introduction</a:t>
            </a:r>
          </a:p>
          <a:p>
            <a:pPr marL="36900" lvl="0" indent="0">
              <a:buNone/>
            </a:pPr>
            <a:r>
              <a:rPr lang="en-US" sz="2400" dirty="0"/>
              <a:t>Requirements</a:t>
            </a:r>
          </a:p>
          <a:p>
            <a:pPr marL="36900" lvl="0" indent="0">
              <a:buNone/>
            </a:pPr>
            <a:r>
              <a:rPr lang="en-US" sz="2400" dirty="0"/>
              <a:t>Features</a:t>
            </a:r>
          </a:p>
          <a:p>
            <a:pPr marL="36900" lvl="0" indent="0">
              <a:buNone/>
            </a:pPr>
            <a:r>
              <a:rPr lang="en-US" sz="2400" dirty="0"/>
              <a:t>Software Requirements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E5BD593-ADC5-06FC-4E87-A00EA85A221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5400000">
            <a:off x="6365631" y="1031631"/>
            <a:ext cx="6858000" cy="479473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A5C6CBF-24E1-CB01-18DB-F00F9BAEF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362" y="763701"/>
            <a:ext cx="5575409" cy="751137"/>
          </a:xfrm>
        </p:spPr>
        <p:txBody>
          <a:bodyPr/>
          <a:lstStyle/>
          <a:p>
            <a:r>
              <a:rPr lang="en-US" sz="4000" dirty="0"/>
              <a:t>INTRODUCTION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F1CCAC-87DE-A917-207D-8926958477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13214" y="2380760"/>
            <a:ext cx="4588094" cy="3135695"/>
          </a:xfrm>
        </p:spPr>
        <p:txBody>
          <a:bodyPr>
            <a:normAutofit/>
          </a:bodyPr>
          <a:lstStyle/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sz="1800" dirty="0"/>
              <a:t>Assist with the design’s creation, modification, analysis, or optimization of a design.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sz="1800" dirty="0"/>
              <a:t>Helps increase productivity of a designer.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sz="1800" dirty="0"/>
              <a:t>Used to design Curves and figures in two-dimensional.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sz="1800" dirty="0"/>
              <a:t>Used for accurate creation of photo simulations.</a:t>
            </a:r>
          </a:p>
        </p:txBody>
      </p:sp>
    </p:spTree>
    <p:extLst>
      <p:ext uri="{BB962C8B-B14F-4D97-AF65-F5344CB8AC3E}">
        <p14:creationId xmlns:p14="http://schemas.microsoft.com/office/powerpoint/2010/main" val="387917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2791" y="755410"/>
            <a:ext cx="9655837" cy="98845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REQUIREMENTS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BAA99A78-CD86-5967-5260-EE2651E8B3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2" y="1828801"/>
            <a:ext cx="9440034" cy="4572000"/>
          </a:xfrm>
        </p:spPr>
        <p:txBody>
          <a:bodyPr>
            <a:normAutofit fontScale="32500" lnSpcReduction="20000"/>
          </a:bodyPr>
          <a:lstStyle/>
          <a:p>
            <a:pPr algn="l"/>
            <a:r>
              <a:rPr lang="en-US" sz="6000" dirty="0">
                <a:effectLst/>
              </a:rPr>
              <a:t>For creating a CAD software there are some basic requirements </a:t>
            </a:r>
            <a:r>
              <a:rPr lang="en-US" sz="6000" dirty="0" smtClean="0">
                <a:effectLst/>
              </a:rPr>
              <a:t>are  </a:t>
            </a:r>
            <a:r>
              <a:rPr lang="en-US" sz="6000" dirty="0">
                <a:effectLst/>
              </a:rPr>
              <a:t>listed below</a:t>
            </a:r>
            <a:r>
              <a:rPr lang="en-US" sz="6000" dirty="0" smtClean="0">
                <a:effectLst/>
              </a:rPr>
              <a:t>:</a:t>
            </a:r>
          </a:p>
          <a:p>
            <a:pPr marL="742950" indent="-742950" algn="l">
              <a:buAutoNum type="arabicPeriod"/>
            </a:pPr>
            <a:r>
              <a:rPr lang="en-US" sz="6000" dirty="0" smtClean="0">
                <a:effectLst/>
              </a:rPr>
              <a:t>Knowledge of Programming Language :-  For Creating  any program we need any programming language to which we need complete knowledge of the language  .</a:t>
            </a:r>
          </a:p>
          <a:p>
            <a:pPr marL="742950" indent="-742950" algn="l">
              <a:buFont typeface="Wingdings 2" charset="2"/>
              <a:buAutoNum type="arabicPeriod"/>
            </a:pPr>
            <a:r>
              <a:rPr lang="en-US" sz="6000" dirty="0" smtClean="0">
                <a:effectLst/>
              </a:rPr>
              <a:t>Knowledge of  Geometry:- For creating CAD/</a:t>
            </a:r>
            <a:r>
              <a:rPr lang="en-US" sz="6000" dirty="0"/>
              <a:t>Paintbrush </a:t>
            </a:r>
            <a:r>
              <a:rPr lang="en-US" sz="6000" dirty="0" smtClean="0"/>
              <a:t>program we need the knowledge of the geometry from basic to advanced .</a:t>
            </a:r>
          </a:p>
          <a:p>
            <a:pPr marL="742950" indent="-742950" algn="l">
              <a:buFont typeface="Wingdings 2" charset="2"/>
              <a:buAutoNum type="arabicPeriod"/>
            </a:pPr>
            <a:r>
              <a:rPr lang="en-US" sz="6000" dirty="0" smtClean="0"/>
              <a:t>Knowledge of Geometric Kernel:- For Seeing the images of the Shapes on the screen we need it.   </a:t>
            </a:r>
          </a:p>
          <a:p>
            <a:pPr marL="1200150" lvl="1" indent="-742950" algn="l">
              <a:buFont typeface="Wingdings 2" charset="2"/>
              <a:buAutoNum type="arabicPeriod"/>
            </a:pPr>
            <a:r>
              <a:rPr lang="en-US" sz="5800" dirty="0" err="1" smtClean="0"/>
              <a:t>yOUYGVBBBBNJNKJNJKNKJNJK</a:t>
            </a:r>
            <a:endParaRPr lang="en-US" sz="5800" dirty="0"/>
          </a:p>
          <a:p>
            <a:pPr algn="l"/>
            <a:r>
              <a:rPr lang="en-US" sz="4000" dirty="0" smtClean="0">
                <a:effectLst/>
              </a:rPr>
              <a:t> </a:t>
            </a:r>
          </a:p>
          <a:p>
            <a:pPr algn="l"/>
            <a:endParaRPr lang="en-US" sz="4000" dirty="0">
              <a:effectLst/>
            </a:endParaRPr>
          </a:p>
          <a:p>
            <a:r>
              <a:rPr lang="en-US" dirty="0">
                <a:effectLst/>
              </a:rPr>
              <a:t/>
            </a:r>
            <a:br>
              <a:rPr lang="en-US" dirty="0">
                <a:effectLst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251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74251-9E44-DEB1-3F5C-BB6E327F7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5120" y="406400"/>
            <a:ext cx="9290831" cy="836520"/>
          </a:xfrm>
        </p:spPr>
        <p:txBody>
          <a:bodyPr/>
          <a:lstStyle/>
          <a:p>
            <a:r>
              <a:rPr lang="en-US" dirty="0"/>
              <a:t>FEATURES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B0088A-559F-F766-16BE-8547CE5507E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1686560" y="1696265"/>
            <a:ext cx="2448560" cy="222549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F71BB8E-64D6-D74F-BC0E-9A581CBECC8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4871720" y="4375103"/>
            <a:ext cx="2448560" cy="222549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6A71D68-0A5D-B01D-BA26-FC8A067348A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8335791" y="1696263"/>
            <a:ext cx="2448560" cy="22254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02D7502-5F1A-EE4D-F52A-D22C53FA13C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4871720" y="1696264"/>
            <a:ext cx="2448560" cy="2225495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B1132F9F-BE86-63F2-49D6-C768A57697CE}"/>
              </a:ext>
            </a:extLst>
          </p:cNvPr>
          <p:cNvSpPr/>
          <p:nvPr/>
        </p:nvSpPr>
        <p:spPr>
          <a:xfrm>
            <a:off x="5090160" y="1925090"/>
            <a:ext cx="1991360" cy="17426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612D408-14BF-0369-89E8-E42A89B8FA32}"/>
              </a:ext>
            </a:extLst>
          </p:cNvPr>
          <p:cNvSpPr/>
          <p:nvPr/>
        </p:nvSpPr>
        <p:spPr>
          <a:xfrm>
            <a:off x="1915160" y="1937676"/>
            <a:ext cx="1991360" cy="17426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A514CF4-F251-9C28-54BF-4B0A527CB6D1}"/>
              </a:ext>
            </a:extLst>
          </p:cNvPr>
          <p:cNvSpPr/>
          <p:nvPr/>
        </p:nvSpPr>
        <p:spPr>
          <a:xfrm>
            <a:off x="8564391" y="1937676"/>
            <a:ext cx="1991360" cy="17426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ED21E0-FDB8-AE28-6AD3-7ADBDA8749B3}"/>
              </a:ext>
            </a:extLst>
          </p:cNvPr>
          <p:cNvSpPr/>
          <p:nvPr/>
        </p:nvSpPr>
        <p:spPr>
          <a:xfrm>
            <a:off x="5090160" y="4616515"/>
            <a:ext cx="1991360" cy="17426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995D43D-9876-3119-D30A-76906A6F4CA0}"/>
              </a:ext>
            </a:extLst>
          </p:cNvPr>
          <p:cNvSpPr txBox="1"/>
          <p:nvPr/>
        </p:nvSpPr>
        <p:spPr>
          <a:xfrm>
            <a:off x="2091812" y="2261939"/>
            <a:ext cx="16380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Creating, Saving, and Retrieving files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EAD0B7C-6E0E-F0B6-FB10-2002B0C97743}"/>
              </a:ext>
            </a:extLst>
          </p:cNvPr>
          <p:cNvSpPr txBox="1"/>
          <p:nvPr/>
        </p:nvSpPr>
        <p:spPr>
          <a:xfrm>
            <a:off x="5302785" y="2286000"/>
            <a:ext cx="16020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Handling objects such as shapes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0809AA6-69E7-9636-ED0C-C755F1E7CA4D}"/>
              </a:ext>
            </a:extLst>
          </p:cNvPr>
          <p:cNvSpPr txBox="1"/>
          <p:nvPr/>
        </p:nvSpPr>
        <p:spPr>
          <a:xfrm>
            <a:off x="8741043" y="2123440"/>
            <a:ext cx="17643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Common UI Operations such as Copy/Paste, and Undo/Redo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9F2191C-651D-059C-27CA-EB5C25CA3867}"/>
              </a:ext>
            </a:extLst>
          </p:cNvPr>
          <p:cNvSpPr txBox="1"/>
          <p:nvPr/>
        </p:nvSpPr>
        <p:spPr>
          <a:xfrm>
            <a:off x="5266812" y="5086151"/>
            <a:ext cx="16380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GRID Display and Point Snap </a:t>
            </a:r>
          </a:p>
        </p:txBody>
      </p:sp>
    </p:spTree>
    <p:extLst>
      <p:ext uri="{BB962C8B-B14F-4D97-AF65-F5344CB8AC3E}">
        <p14:creationId xmlns:p14="http://schemas.microsoft.com/office/powerpoint/2010/main" val="3043227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0EA13-B886-520F-581B-51F7F69D6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4800" y="902965"/>
            <a:ext cx="5212080" cy="978760"/>
          </a:xfrm>
        </p:spPr>
        <p:txBody>
          <a:bodyPr>
            <a:noAutofit/>
          </a:bodyPr>
          <a:lstStyle/>
          <a:p>
            <a:r>
              <a:rPr lang="en-US" sz="4800" dirty="0"/>
              <a:t>SOFTWARE REQUIREMENTS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69DAE5-92C1-4B11-6C2D-B13E6B330B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7283" y="2113472"/>
            <a:ext cx="4588667" cy="4675517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Language: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Modern C++</a:t>
            </a:r>
          </a:p>
          <a:p>
            <a:pPr algn="l"/>
            <a:r>
              <a:rPr lang="en-US" dirty="0" smtClean="0"/>
              <a:t>Version Control System:</a:t>
            </a:r>
            <a:endParaRPr lang="en-US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GitHub</a:t>
            </a:r>
          </a:p>
          <a:p>
            <a:pPr algn="l"/>
            <a:r>
              <a:rPr lang="en-US" dirty="0" smtClean="0"/>
              <a:t>IDE: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Rad Studio</a:t>
            </a:r>
          </a:p>
          <a:p>
            <a:pPr algn="l"/>
            <a:r>
              <a:rPr lang="en-US" dirty="0" smtClean="0"/>
              <a:t>Framework:</a:t>
            </a:r>
            <a:endParaRPr lang="en-US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 err="1" smtClean="0"/>
              <a:t>FireMonkey</a:t>
            </a:r>
            <a:endParaRPr lang="en-US" dirty="0" smtClean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77EFD1-D941-D4D9-5157-CAE41D65484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222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29128-0846-6872-52F6-3FCDA8FD4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395" y="3312160"/>
            <a:ext cx="10353762" cy="1257300"/>
          </a:xfrm>
        </p:spPr>
        <p:txBody>
          <a:bodyPr>
            <a:normAutofit/>
          </a:bodyPr>
          <a:lstStyle/>
          <a:p>
            <a:r>
              <a:rPr lang="en-US" sz="8000" dirty="0">
                <a:latin typeface="Segoe Print" panose="02000600000000000000" pitchFamily="2" charset="0"/>
              </a:rPr>
              <a:t>Thankyou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4788C6-8A6F-5453-D895-7D65E1629B7B}"/>
              </a:ext>
            </a:extLst>
          </p:cNvPr>
          <p:cNvSpPr txBox="1"/>
          <p:nvPr/>
        </p:nvSpPr>
        <p:spPr>
          <a:xfrm>
            <a:off x="8579876" y="5770880"/>
            <a:ext cx="3063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~~Open for suggestions~~</a:t>
            </a:r>
          </a:p>
        </p:txBody>
      </p:sp>
    </p:spTree>
    <p:extLst>
      <p:ext uri="{BB962C8B-B14F-4D97-AF65-F5344CB8AC3E}">
        <p14:creationId xmlns:p14="http://schemas.microsoft.com/office/powerpoint/2010/main" val="710113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C4C00F4-06E9-43E3-AD97-88A857CEFA82}">
  <ds:schemaRefs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purl.org/dc/dcmitype/"/>
    <ds:schemaRef ds:uri="http://schemas.microsoft.com/office/2006/metadata/properties"/>
    <ds:schemaRef ds:uri="71af3243-3dd4-4a8d-8c0d-dd76da1f02a5"/>
    <ds:schemaRef ds:uri="http://purl.org/dc/elements/1.1/"/>
    <ds:schemaRef ds:uri="16c05727-aa75-4e4a-9b5f-8a80a1165891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{B84F3687-2CCD-4C5F-A9CC-70D6E212E43B}tf55705232_win32</Template>
  <TotalTime>198</TotalTime>
  <Words>196</Words>
  <Application>Microsoft Office PowerPoint</Application>
  <PresentationFormat>Widescreen</PresentationFormat>
  <Paragraphs>43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Calibri</vt:lpstr>
      <vt:lpstr>Goudy Old Style</vt:lpstr>
      <vt:lpstr>Segoe Print</vt:lpstr>
      <vt:lpstr>Trebuchet MS</vt:lpstr>
      <vt:lpstr>Wingdings</vt:lpstr>
      <vt:lpstr>Wingdings 2</vt:lpstr>
      <vt:lpstr>SlateVTI</vt:lpstr>
      <vt:lpstr>2D CAD PROGRAM</vt:lpstr>
      <vt:lpstr>AGENDA</vt:lpstr>
      <vt:lpstr>INTRODUCTION</vt:lpstr>
      <vt:lpstr>REQUIREMENTS</vt:lpstr>
      <vt:lpstr>FEATURES</vt:lpstr>
      <vt:lpstr>SOFTWARE REQUIREMENTS</vt:lpstr>
      <vt:lpstr>Thankyou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 CAD PROGRAM</dc:title>
  <dc:creator>TASHU</dc:creator>
  <cp:lastModifiedBy>Shivam Tyagi</cp:lastModifiedBy>
  <cp:revision>13</cp:revision>
  <dcterms:created xsi:type="dcterms:W3CDTF">2022-10-31T19:06:57Z</dcterms:created>
  <dcterms:modified xsi:type="dcterms:W3CDTF">2022-11-01T08:12:22Z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