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5" r:id="rId9"/>
    <p:sldId id="282" r:id="rId10"/>
    <p:sldId id="283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8651" y="1685315"/>
            <a:ext cx="3777730" cy="1501725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2D CAD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3449" y="3187041"/>
            <a:ext cx="2364276" cy="2133112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en-US" sz="2900" dirty="0"/>
              <a:t>TASHU CHUGH</a:t>
            </a:r>
          </a:p>
          <a:p>
            <a:pPr algn="r"/>
            <a:r>
              <a:rPr lang="en-US" sz="2900" dirty="0"/>
              <a:t>ABHIJEET SNGH HADA</a:t>
            </a:r>
          </a:p>
          <a:p>
            <a:pPr algn="r"/>
            <a:r>
              <a:rPr lang="en-US" sz="2900" dirty="0"/>
              <a:t>SHIVAM TYAGI</a:t>
            </a:r>
          </a:p>
          <a:p>
            <a:pPr algn="r"/>
            <a:r>
              <a:rPr lang="en-US" sz="2900" dirty="0"/>
              <a:t>MANAN SETHI</a:t>
            </a:r>
          </a:p>
          <a:p>
            <a:pPr algn="r"/>
            <a:r>
              <a:rPr lang="en-US" sz="2900" dirty="0"/>
              <a:t>TANYA GOYAL</a:t>
            </a:r>
          </a:p>
          <a:p>
            <a:pPr algn="r"/>
            <a:r>
              <a:rPr lang="en-US" sz="2900" dirty="0"/>
              <a:t>ASHISH KALRA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719" y="772498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AGENDA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719" y="2189649"/>
            <a:ext cx="4039689" cy="3251200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Introduction</a:t>
            </a:r>
          </a:p>
          <a:p>
            <a:pPr marL="36900" lvl="0" indent="0">
              <a:buNone/>
            </a:pPr>
            <a:r>
              <a:rPr lang="en-US" sz="2400" dirty="0"/>
              <a:t>Requirements</a:t>
            </a:r>
          </a:p>
          <a:p>
            <a:pPr marL="36900" lvl="0" indent="0">
              <a:buNone/>
            </a:pPr>
            <a:r>
              <a:rPr lang="en-US" sz="2400" dirty="0"/>
              <a:t>Features</a:t>
            </a:r>
          </a:p>
          <a:p>
            <a:pPr marL="36900" lvl="0" indent="0">
              <a:buNone/>
            </a:pPr>
            <a:r>
              <a:rPr lang="en-US" sz="2400" dirty="0"/>
              <a:t>Software Requirements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5BD593-ADC5-06FC-4E87-A00EA85A2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6365631" y="1031631"/>
            <a:ext cx="6858000" cy="4794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5C6CBF-24E1-CB01-18DB-F00F9BAE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362" y="763701"/>
            <a:ext cx="5575409" cy="751137"/>
          </a:xfrm>
        </p:spPr>
        <p:txBody>
          <a:bodyPr/>
          <a:lstStyle/>
          <a:p>
            <a:r>
              <a:rPr lang="en-US" sz="4000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1CCAC-87DE-A917-207D-892695847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3214" y="2380760"/>
            <a:ext cx="4588094" cy="313569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Assist with the design’s creation, modification, analysis, or optimization of a design.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Helps increase productivity of a designer.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Used to design Curves and figures in two-dimensional.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Used for accurate creation of photo simulations.</a:t>
            </a:r>
          </a:p>
        </p:txBody>
      </p:sp>
    </p:spTree>
    <p:extLst>
      <p:ext uri="{BB962C8B-B14F-4D97-AF65-F5344CB8AC3E}">
        <p14:creationId xmlns:p14="http://schemas.microsoft.com/office/powerpoint/2010/main" val="38791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89" y="641837"/>
            <a:ext cx="9440035" cy="68951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REQUIREMENTS ANALYSIS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AA99A78-CD86-5967-5260-EE2651E8B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2" y="1828801"/>
            <a:ext cx="9440034" cy="45720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Trying to make it easy to use, and available for the user on their system without any internet connections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Target age group as 5 and above years old.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Works as a fun activity as well as an important tool for people who want to capture a picture.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 It would be considered as a “success” when the user’s can get hands-on experience on the desktop application.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Paintbrush is one such application which is kind of similar to this one.</a:t>
            </a:r>
          </a:p>
        </p:txBody>
      </p:sp>
    </p:spTree>
    <p:extLst>
      <p:ext uri="{BB962C8B-B14F-4D97-AF65-F5344CB8AC3E}">
        <p14:creationId xmlns:p14="http://schemas.microsoft.com/office/powerpoint/2010/main" val="256025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F83ED0-C0DC-90B9-8606-77660A28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162" y="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D0EA13-B886-520F-581B-51F7F69D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08" y="303617"/>
            <a:ext cx="9750670" cy="97876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FUNCTIONAL SPECIFICATION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CDB665-BC08-FF60-7DFF-D169634E77F2}"/>
              </a:ext>
            </a:extLst>
          </p:cNvPr>
          <p:cNvSpPr/>
          <p:nvPr/>
        </p:nvSpPr>
        <p:spPr>
          <a:xfrm>
            <a:off x="472454" y="1847275"/>
            <a:ext cx="3116189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F5FD3-5171-EEDD-9F7D-B7550BB2829B}"/>
              </a:ext>
            </a:extLst>
          </p:cNvPr>
          <p:cNvSpPr txBox="1"/>
          <p:nvPr/>
        </p:nvSpPr>
        <p:spPr>
          <a:xfrm>
            <a:off x="947212" y="2100431"/>
            <a:ext cx="1638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Creating, Saving, and Retrieving files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397A92-FF2C-68EE-265A-09CFD1F8A698}"/>
              </a:ext>
            </a:extLst>
          </p:cNvPr>
          <p:cNvSpPr/>
          <p:nvPr/>
        </p:nvSpPr>
        <p:spPr>
          <a:xfrm>
            <a:off x="4583177" y="3428995"/>
            <a:ext cx="2814125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0008E-6F0F-3584-6A6D-62A77EC735C4}"/>
              </a:ext>
            </a:extLst>
          </p:cNvPr>
          <p:cNvSpPr txBox="1"/>
          <p:nvPr/>
        </p:nvSpPr>
        <p:spPr>
          <a:xfrm>
            <a:off x="4786186" y="3482282"/>
            <a:ext cx="1796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Handling objects such as shapes (for now, circles, and lines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CBF64D-6913-573A-666A-450E85A12452}"/>
              </a:ext>
            </a:extLst>
          </p:cNvPr>
          <p:cNvSpPr/>
          <p:nvPr/>
        </p:nvSpPr>
        <p:spPr>
          <a:xfrm>
            <a:off x="8391837" y="1847275"/>
            <a:ext cx="2814125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849329-BCB5-E789-1862-5EAC1B87ACC3}"/>
              </a:ext>
            </a:extLst>
          </p:cNvPr>
          <p:cNvSpPr txBox="1"/>
          <p:nvPr/>
        </p:nvSpPr>
        <p:spPr>
          <a:xfrm>
            <a:off x="8741043" y="2123440"/>
            <a:ext cx="1764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UI Operations such as Copy/Paste, and Undo/Redo</a:t>
            </a:r>
          </a:p>
        </p:txBody>
      </p:sp>
    </p:spTree>
    <p:extLst>
      <p:ext uri="{BB962C8B-B14F-4D97-AF65-F5344CB8AC3E}">
        <p14:creationId xmlns:p14="http://schemas.microsoft.com/office/powerpoint/2010/main" val="318420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365275C-258E-F0F6-5AD3-9733A063B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FEDD5A-3C4C-F091-FB89-3707763A71F6}"/>
              </a:ext>
            </a:extLst>
          </p:cNvPr>
          <p:cNvSpPr/>
          <p:nvPr/>
        </p:nvSpPr>
        <p:spPr>
          <a:xfrm>
            <a:off x="8703542" y="925620"/>
            <a:ext cx="3116189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ED319C-4C33-C74E-4433-105F071F2ECB}"/>
              </a:ext>
            </a:extLst>
          </p:cNvPr>
          <p:cNvSpPr/>
          <p:nvPr/>
        </p:nvSpPr>
        <p:spPr>
          <a:xfrm>
            <a:off x="897036" y="965079"/>
            <a:ext cx="3116189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81B178-911B-BD00-934E-6B9FB7A4DF32}"/>
              </a:ext>
            </a:extLst>
          </p:cNvPr>
          <p:cNvSpPr txBox="1"/>
          <p:nvPr/>
        </p:nvSpPr>
        <p:spPr>
          <a:xfrm>
            <a:off x="1248729" y="1229404"/>
            <a:ext cx="1638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Creating, Saving, and Retrieving files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F7ED5C-A3B9-300D-928D-35F9DF79F4A4}"/>
              </a:ext>
            </a:extLst>
          </p:cNvPr>
          <p:cNvSpPr txBox="1"/>
          <p:nvPr/>
        </p:nvSpPr>
        <p:spPr>
          <a:xfrm>
            <a:off x="9680408" y="1722603"/>
            <a:ext cx="1638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Creating, Saving, and Retrieving files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D873FC-E7E5-5060-D8ED-538DEF72C31D}"/>
              </a:ext>
            </a:extLst>
          </p:cNvPr>
          <p:cNvSpPr/>
          <p:nvPr/>
        </p:nvSpPr>
        <p:spPr>
          <a:xfrm>
            <a:off x="4800289" y="3363997"/>
            <a:ext cx="3116189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9DDB77-E93A-2A91-233E-98C93F01DCC4}"/>
              </a:ext>
            </a:extLst>
          </p:cNvPr>
          <p:cNvSpPr txBox="1"/>
          <p:nvPr/>
        </p:nvSpPr>
        <p:spPr>
          <a:xfrm>
            <a:off x="5137482" y="3659856"/>
            <a:ext cx="1638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Creating, Saving, and Retrieving files</a:t>
            </a:r>
          </a:p>
        </p:txBody>
      </p:sp>
    </p:spTree>
    <p:extLst>
      <p:ext uri="{BB962C8B-B14F-4D97-AF65-F5344CB8AC3E}">
        <p14:creationId xmlns:p14="http://schemas.microsoft.com/office/powerpoint/2010/main" val="304322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EA13-B886-520F-581B-51F7F69D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0" y="902965"/>
            <a:ext cx="5212080" cy="978760"/>
          </a:xfrm>
        </p:spPr>
        <p:txBody>
          <a:bodyPr>
            <a:noAutofit/>
          </a:bodyPr>
          <a:lstStyle/>
          <a:p>
            <a:r>
              <a:rPr lang="en-US" sz="4800" dirty="0"/>
              <a:t>SOFTWARE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9DAE5-92C1-4B11-6C2D-B13E6B330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283" y="2113472"/>
            <a:ext cx="5212080" cy="4366459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7EFD1-D941-D4D9-5157-CAE41D654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2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9128-0846-6872-52F6-3FCDA8FD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95" y="3312160"/>
            <a:ext cx="10353762" cy="12573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Segoe Print" panose="02000600000000000000" pitchFamily="2" charset="0"/>
              </a:rPr>
              <a:t>Thankyou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788C6-8A6F-5453-D895-7D65E1629B7B}"/>
              </a:ext>
            </a:extLst>
          </p:cNvPr>
          <p:cNvSpPr txBox="1"/>
          <p:nvPr/>
        </p:nvSpPr>
        <p:spPr>
          <a:xfrm>
            <a:off x="8579876" y="5770880"/>
            <a:ext cx="30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~~Open for suggestions~~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D1E52-A379-7FFF-8690-D22B29ECFDFE}"/>
              </a:ext>
            </a:extLst>
          </p:cNvPr>
          <p:cNvSpPr txBox="1"/>
          <p:nvPr/>
        </p:nvSpPr>
        <p:spPr>
          <a:xfrm>
            <a:off x="10381518" y="6484313"/>
            <a:ext cx="191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Last updated: 2 Nov’2022</a:t>
            </a:r>
          </a:p>
        </p:txBody>
      </p:sp>
    </p:spTree>
    <p:extLst>
      <p:ext uri="{BB962C8B-B14F-4D97-AF65-F5344CB8AC3E}">
        <p14:creationId xmlns:p14="http://schemas.microsoft.com/office/powerpoint/2010/main" val="71011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71af3243-3dd4-4a8d-8c0d-dd76da1f02a5"/>
    <ds:schemaRef ds:uri="http://purl.org/dc/elements/1.1/"/>
    <ds:schemaRef ds:uri="16c05727-aa75-4e4a-9b5f-8a80a116589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{B84F3687-2CCD-4C5F-A9CC-70D6E212E43B}tf55705232_win32</Template>
  <TotalTime>310</TotalTime>
  <Words>221</Words>
  <Application>Microsoft Office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Goudy Old Style</vt:lpstr>
      <vt:lpstr>Segoe Print</vt:lpstr>
      <vt:lpstr>Wingdings</vt:lpstr>
      <vt:lpstr>Wingdings 2</vt:lpstr>
      <vt:lpstr>SlateVTI</vt:lpstr>
      <vt:lpstr>2D CAD PROGRAM</vt:lpstr>
      <vt:lpstr>AGENDA</vt:lpstr>
      <vt:lpstr>INTRODUCTION</vt:lpstr>
      <vt:lpstr>REQUIREMENTS ANALYSIS</vt:lpstr>
      <vt:lpstr>FUNCTIONAL SPECIFICATION</vt:lpstr>
      <vt:lpstr>PowerPoint Presentation</vt:lpstr>
      <vt:lpstr>SOFTWARE REQUIREMENTS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CAD PROGRAM</dc:title>
  <dc:creator>TASHU</dc:creator>
  <cp:lastModifiedBy>TASHU</cp:lastModifiedBy>
  <cp:revision>17</cp:revision>
  <dcterms:created xsi:type="dcterms:W3CDTF">2022-10-31T19:06:57Z</dcterms:created>
  <dcterms:modified xsi:type="dcterms:W3CDTF">2022-11-01T16:24:15Z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