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capture a picture.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5FD3-5171-EEDD-9F7D-B7550BB2829B}"/>
              </a:ext>
            </a:extLst>
          </p:cNvPr>
          <p:cNvSpPr txBox="1"/>
          <p:nvPr/>
        </p:nvSpPr>
        <p:spPr>
          <a:xfrm>
            <a:off x="947212" y="2100431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6" y="3482282"/>
            <a:ext cx="179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B178-911B-BD00-934E-6B9FB7A4DF32}"/>
              </a:ext>
            </a:extLst>
          </p:cNvPr>
          <p:cNvSpPr txBox="1"/>
          <p:nvPr/>
        </p:nvSpPr>
        <p:spPr>
          <a:xfrm>
            <a:off x="1248729" y="1229404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680408" y="1722603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DDB77-E93A-2A91-233E-98C93F01DCC4}"/>
              </a:ext>
            </a:extLst>
          </p:cNvPr>
          <p:cNvSpPr txBox="1"/>
          <p:nvPr/>
        </p:nvSpPr>
        <p:spPr>
          <a:xfrm>
            <a:off x="5137482" y="3659856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317</TotalTime>
  <Words>219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18</cp:revision>
  <dcterms:created xsi:type="dcterms:W3CDTF">2022-10-31T19:06:57Z</dcterms:created>
  <dcterms:modified xsi:type="dcterms:W3CDTF">2022-11-02T04:17:59Z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