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32" autoAdjust="0"/>
    <p:restoredTop sz="94660"/>
  </p:normalViewPr>
  <p:slideViewPr>
    <p:cSldViewPr>
      <p:cViewPr varScale="1">
        <p:scale>
          <a:sx n="69" d="100"/>
          <a:sy n="69" d="100"/>
        </p:scale>
        <p:origin x="-144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9774-C8AC-451B-8EE9-5ACDB63D19EC}" type="datetimeFigureOut">
              <a:rPr lang="en-IN" smtClean="0"/>
              <a:t>13-12-2021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DB16D-1FA0-452D-B152-43A4D2BC78C8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spd="slow" advTm="1000">
    <p:wip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9774-C8AC-451B-8EE9-5ACDB63D19EC}" type="datetimeFigureOut">
              <a:rPr lang="en-IN" smtClean="0"/>
              <a:t>13-12-2021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DB16D-1FA0-452D-B152-43A4D2BC78C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ransition spd="slow" advTm="1000">
    <p:wip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9774-C8AC-451B-8EE9-5ACDB63D19EC}" type="datetimeFigureOut">
              <a:rPr lang="en-IN" smtClean="0"/>
              <a:t>13-12-2021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DB16D-1FA0-452D-B152-43A4D2BC78C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ransition spd="slow" advTm="1000">
    <p:wip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9774-C8AC-451B-8EE9-5ACDB63D19EC}" type="datetimeFigureOut">
              <a:rPr lang="en-IN" smtClean="0"/>
              <a:t>13-12-2021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DB16D-1FA0-452D-B152-43A4D2BC78C8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spd="slow" advTm="1000">
    <p:wip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9774-C8AC-451B-8EE9-5ACDB63D19EC}" type="datetimeFigureOut">
              <a:rPr lang="en-IN" smtClean="0"/>
              <a:t>13-12-2021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DB16D-1FA0-452D-B152-43A4D2BC78C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ransition spd="slow" advTm="1000">
    <p:wip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9774-C8AC-451B-8EE9-5ACDB63D19EC}" type="datetimeFigureOut">
              <a:rPr lang="en-IN" smtClean="0"/>
              <a:t>13-12-2021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DB16D-1FA0-452D-B152-43A4D2BC78C8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slow" advTm="1000">
    <p:wip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9774-C8AC-451B-8EE9-5ACDB63D19EC}" type="datetimeFigureOut">
              <a:rPr lang="en-IN" smtClean="0"/>
              <a:t>13-12-2021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DB16D-1FA0-452D-B152-43A4D2BC78C8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spd="slow" advTm="1000">
    <p:wip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9774-C8AC-451B-8EE9-5ACDB63D19EC}" type="datetimeFigureOut">
              <a:rPr lang="en-IN" smtClean="0"/>
              <a:t>13-12-2021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DB16D-1FA0-452D-B152-43A4D2BC78C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ransition spd="slow" advTm="1000">
    <p:wip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9774-C8AC-451B-8EE9-5ACDB63D19EC}" type="datetimeFigureOut">
              <a:rPr lang="en-IN" smtClean="0"/>
              <a:t>13-12-2021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DB16D-1FA0-452D-B152-43A4D2BC78C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ransition spd="slow" advTm="1000">
    <p:wip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9774-C8AC-451B-8EE9-5ACDB63D19EC}" type="datetimeFigureOut">
              <a:rPr lang="en-IN" smtClean="0"/>
              <a:t>13-12-2021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DB16D-1FA0-452D-B152-43A4D2BC78C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ransition spd="slow" advTm="1000">
    <p:wip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9774-C8AC-451B-8EE9-5ACDB63D19EC}" type="datetimeFigureOut">
              <a:rPr lang="en-IN" smtClean="0"/>
              <a:t>13-12-2021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DB16D-1FA0-452D-B152-43A4D2BC78C8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spd="slow" advTm="1000">
    <p:wip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1539774-C8AC-451B-8EE9-5ACDB63D19EC}" type="datetimeFigureOut">
              <a:rPr lang="en-IN" smtClean="0"/>
              <a:t>13-12-2021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A7DB16D-1FA0-452D-B152-43A4D2BC78C8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ransition spd="slow" advTm="1000">
    <p:wipe/>
  </p:transition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35696" y="4221088"/>
            <a:ext cx="5637010" cy="882119"/>
          </a:xfrm>
        </p:spPr>
        <p:txBody>
          <a:bodyPr>
            <a:normAutofit fontScale="40000" lnSpcReduction="20000"/>
          </a:bodyPr>
          <a:lstStyle/>
          <a:p>
            <a:r>
              <a:rPr lang="en-US" sz="4800" dirty="0" smtClean="0"/>
              <a:t>Presented by </a:t>
            </a:r>
          </a:p>
          <a:p>
            <a:r>
              <a:rPr lang="en-US" sz="7700" dirty="0" err="1" smtClean="0"/>
              <a:t>Kishori</a:t>
            </a:r>
            <a:r>
              <a:rPr lang="en-US" sz="7700" dirty="0" smtClean="0"/>
              <a:t> </a:t>
            </a:r>
            <a:r>
              <a:rPr lang="en-US" sz="7700" dirty="0" err="1" smtClean="0"/>
              <a:t>khade</a:t>
            </a:r>
            <a:endParaRPr lang="en-IN" sz="77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6569" y="1065037"/>
            <a:ext cx="7175351" cy="1793167"/>
          </a:xfrm>
          <a:noFill/>
          <a:ln>
            <a:solidFill>
              <a:srgbClr val="FF0000"/>
            </a:solidFill>
          </a:ln>
        </p:spPr>
        <p:txBody>
          <a:bodyPr>
            <a:normAutofit fontScale="90000"/>
          </a:bodyPr>
          <a:lstStyle/>
          <a:p>
            <a:r>
              <a:rPr lang="en-US" sz="6700" i="1" dirty="0"/>
              <a:t>P</a:t>
            </a:r>
            <a:r>
              <a:rPr lang="en-US" sz="6700" i="1" dirty="0" smtClean="0"/>
              <a:t>REASENTATION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COST ESTAMATING</a:t>
            </a:r>
            <a:endParaRPr lang="en-IN" dirty="0"/>
          </a:p>
        </p:txBody>
      </p:sp>
      <p:sp>
        <p:nvSpPr>
          <p:cNvPr id="4" name="5-Point Star 3"/>
          <p:cNvSpPr/>
          <p:nvPr/>
        </p:nvSpPr>
        <p:spPr>
          <a:xfrm>
            <a:off x="179512" y="1194908"/>
            <a:ext cx="1224136" cy="792088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5-Point Star 4"/>
          <p:cNvSpPr/>
          <p:nvPr/>
        </p:nvSpPr>
        <p:spPr>
          <a:xfrm>
            <a:off x="8135888" y="1194908"/>
            <a:ext cx="1008112" cy="684076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8800171"/>
      </p:ext>
    </p:extLst>
  </p:cSld>
  <p:clrMapOvr>
    <a:masterClrMapping/>
  </p:clrMapOvr>
  <p:transition spd="slow" advTm="1000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2204864"/>
            <a:ext cx="6512511" cy="114300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Horizontal Scroll 2"/>
          <p:cNvSpPr/>
          <p:nvPr/>
        </p:nvSpPr>
        <p:spPr>
          <a:xfrm>
            <a:off x="1417922" y="1844824"/>
            <a:ext cx="6543212" cy="2043927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1823115" y="2204864"/>
            <a:ext cx="61420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COST ESTAMATING</a:t>
            </a:r>
            <a:endParaRPr lang="en-US" sz="54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156" y="3888751"/>
            <a:ext cx="4412744" cy="2417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9000861"/>
      </p:ext>
    </p:extLst>
  </p:cSld>
  <p:clrMapOvr>
    <a:masterClrMapping/>
  </p:clrMapOvr>
  <p:transition spd="slow" advTm="1000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404664" y="1052736"/>
            <a:ext cx="9900592" cy="1143000"/>
          </a:xfrm>
        </p:spPr>
        <p:txBody>
          <a:bodyPr>
            <a:normAutofit fontScale="90000"/>
          </a:bodyPr>
          <a:lstStyle/>
          <a:p>
            <a:pPr marL="0" indent="0">
              <a:buNone/>
            </a:pPr>
            <a:r>
              <a:rPr lang="en-US" dirty="0" smtClean="0"/>
              <a:t>What are the meaning n of cost                estimating?  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835696" y="3068960"/>
            <a:ext cx="6400800" cy="347472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 cost estimating is the </a:t>
            </a:r>
            <a:r>
              <a:rPr lang="en-US" sz="2400" dirty="0" smtClean="0"/>
              <a:t>approximation </a:t>
            </a:r>
            <a:r>
              <a:rPr lang="en-US" sz="2400" dirty="0" smtClean="0"/>
              <a:t>of the cost of a </a:t>
            </a:r>
            <a:r>
              <a:rPr lang="en-US" sz="2400" dirty="0" smtClean="0"/>
              <a:t>program </a:t>
            </a:r>
            <a:r>
              <a:rPr lang="en-US" sz="2400" dirty="0" smtClean="0"/>
              <a:t>,project , or operation .The cost estimating process the cost estimate has a single total value and may have identifiable component values.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968838954"/>
      </p:ext>
    </p:extLst>
  </p:cSld>
  <p:clrMapOvr>
    <a:masterClrMapping/>
  </p:clrMapOvr>
  <p:transition spd="slow" advTm="1000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1" y="620688"/>
            <a:ext cx="5976664" cy="2016224"/>
          </a:xfrm>
        </p:spPr>
        <p:txBody>
          <a:bodyPr/>
          <a:lstStyle/>
          <a:p>
            <a:r>
              <a:rPr lang="en-US" dirty="0" smtClean="0"/>
              <a:t>What three types of cost estimates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59632" y="2492896"/>
            <a:ext cx="6400800" cy="347472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3600" dirty="0" smtClean="0"/>
              <a:t>Are design ,bid , and control estimates design estimates are prepared in the project preliminaries which gives the order of magnitude of the project cost . 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886379388"/>
      </p:ext>
    </p:extLst>
  </p:cSld>
  <p:clrMapOvr>
    <a:masterClrMapping/>
  </p:clrMapOvr>
  <p:transition spd="slow" advTm="1000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1" y="620688"/>
            <a:ext cx="5976664" cy="2016224"/>
          </a:xfrm>
        </p:spPr>
        <p:txBody>
          <a:bodyPr/>
          <a:lstStyle/>
          <a:p>
            <a:r>
              <a:rPr lang="en-US" dirty="0" smtClean="0"/>
              <a:t>What three types of cost estimates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59632" y="2492896"/>
            <a:ext cx="6400800" cy="347472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3600" dirty="0" smtClean="0"/>
              <a:t>Are design ,bid , and control estimates design estimates are prepared in the project preliminaries which gives the order of magnitude of the project cost . 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353296392"/>
      </p:ext>
    </p:extLst>
  </p:cSld>
  <p:clrMapOvr>
    <a:masterClrMapping/>
  </p:clrMapOvr>
  <p:transition spd="slow" advTm="1000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2348880"/>
            <a:ext cx="6512511" cy="1143000"/>
          </a:xfrm>
        </p:spPr>
        <p:txBody>
          <a:bodyPr/>
          <a:lstStyle/>
          <a:p>
            <a:r>
              <a:rPr lang="en-US" dirty="0" smtClean="0"/>
              <a:t>What are direct cost and indirect cost with examples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2932394"/>
      </p:ext>
    </p:extLst>
  </p:cSld>
  <p:clrMapOvr>
    <a:masterClrMapping/>
  </p:clrMapOvr>
  <p:transition spd="slow" advTm="1000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1124744"/>
            <a:ext cx="5976664" cy="1152128"/>
          </a:xfrm>
        </p:spPr>
        <p:txBody>
          <a:bodyPr/>
          <a:lstStyle/>
          <a:p>
            <a:r>
              <a:rPr lang="en-US" dirty="0" smtClean="0"/>
              <a:t>DIRECT COST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7704" y="2564904"/>
            <a:ext cx="5970494" cy="835460"/>
          </a:xfrm>
        </p:spPr>
        <p:txBody>
          <a:bodyPr>
            <a:noAutofit/>
          </a:bodyPr>
          <a:lstStyle/>
          <a:p>
            <a:r>
              <a:rPr lang="en-US" sz="3600" dirty="0" smtClean="0"/>
              <a:t>Examples of direct cost are direct labor , direct materials ,commissions , piece rate wages and manufacturing supplies.     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197221344"/>
      </p:ext>
    </p:extLst>
  </p:cSld>
  <p:clrMapOvr>
    <a:masterClrMapping/>
  </p:clrMapOvr>
  <p:transition spd="slow" advTm="1000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764704"/>
            <a:ext cx="5904656" cy="1008112"/>
          </a:xfrm>
        </p:spPr>
        <p:txBody>
          <a:bodyPr/>
          <a:lstStyle/>
          <a:p>
            <a:r>
              <a:rPr lang="en-US" dirty="0" smtClean="0"/>
              <a:t>Indirect cost 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35696" y="2708920"/>
            <a:ext cx="5970494" cy="835460"/>
          </a:xfrm>
        </p:spPr>
        <p:txBody>
          <a:bodyPr>
            <a:normAutofit fontScale="25000" lnSpcReduction="20000"/>
          </a:bodyPr>
          <a:lstStyle/>
          <a:p>
            <a:r>
              <a:rPr lang="en-US" sz="12800" dirty="0" smtClean="0"/>
              <a:t>Examples of indirect costs are production supervision salaries , quality control costs , insurance ,and depreciation </a:t>
            </a:r>
            <a:r>
              <a:rPr lang="en-US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4227319"/>
      </p:ext>
    </p:extLst>
  </p:cSld>
  <p:clrMapOvr>
    <a:masterClrMapping/>
  </p:clrMapOvr>
  <p:transition spd="slow" advTm="1000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12576" y="908720"/>
            <a:ext cx="6984776" cy="1440160"/>
          </a:xfrm>
        </p:spPr>
        <p:txBody>
          <a:bodyPr/>
          <a:lstStyle/>
          <a:p>
            <a:r>
              <a:rPr lang="en-US" dirty="0" smtClean="0"/>
              <a:t>THANKS FOR WATCHING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2492896"/>
            <a:ext cx="4826085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6960603"/>
      </p:ext>
    </p:extLst>
  </p:cSld>
  <p:clrMapOvr>
    <a:masterClrMapping/>
  </p:clrMapOvr>
  <p:transition spd="slow" advTm="1000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93</TotalTime>
  <Words>173</Words>
  <Application>Microsoft Office PowerPoint</Application>
  <PresentationFormat>On-screen Show (4:3)</PresentationFormat>
  <Paragraphs>16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Slipstream</vt:lpstr>
      <vt:lpstr>PREASENTATION COST ESTAMATING</vt:lpstr>
      <vt:lpstr>PowerPoint Presentation</vt:lpstr>
      <vt:lpstr>What are the meaning n of cost                estimating?   </vt:lpstr>
      <vt:lpstr>What three types of cost estimates</vt:lpstr>
      <vt:lpstr>What three types of cost estimates</vt:lpstr>
      <vt:lpstr>What are direct cost and indirect cost with examples</vt:lpstr>
      <vt:lpstr>DIRECT COST</vt:lpstr>
      <vt:lpstr>Indirect cost </vt:lpstr>
      <vt:lpstr>THANKS FOR WATCHING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</dc:creator>
  <cp:lastModifiedBy>SAI</cp:lastModifiedBy>
  <cp:revision>24</cp:revision>
  <dcterms:created xsi:type="dcterms:W3CDTF">2021-12-11T03:14:54Z</dcterms:created>
  <dcterms:modified xsi:type="dcterms:W3CDTF">2021-12-13T05:38:24Z</dcterms:modified>
</cp:coreProperties>
</file>