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5" r:id="rId2"/>
    <p:sldId id="268" r:id="rId3"/>
    <p:sldId id="282" r:id="rId4"/>
    <p:sldId id="294" r:id="rId5"/>
    <p:sldId id="292"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105" d="100"/>
          <a:sy n="105" d="100"/>
        </p:scale>
        <p:origin x="83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25B1A6-BA0C-261E-4D28-1C254FCDEC2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6DC7403-ECE9-608E-E42F-5D0A3EB695D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66246B8-11F6-893B-C828-BAC27AAB60B6}"/>
              </a:ext>
            </a:extLst>
          </p:cNvPr>
          <p:cNvSpPr>
            <a:spLocks noGrp="1"/>
          </p:cNvSpPr>
          <p:nvPr>
            <p:ph type="dt" sz="half" idx="10"/>
          </p:nvPr>
        </p:nvSpPr>
        <p:spPr/>
        <p:txBody>
          <a:bodyPr/>
          <a:lstStyle/>
          <a:p>
            <a:fld id="{984002D2-A528-4BAB-87B5-0AFB2E11EDA8}" type="datetimeFigureOut">
              <a:rPr lang="en-IN" smtClean="0"/>
              <a:t>06-09-2024</a:t>
            </a:fld>
            <a:endParaRPr lang="en-IN"/>
          </a:p>
        </p:txBody>
      </p:sp>
      <p:sp>
        <p:nvSpPr>
          <p:cNvPr id="5" name="Footer Placeholder 4">
            <a:extLst>
              <a:ext uri="{FF2B5EF4-FFF2-40B4-BE49-F238E27FC236}">
                <a16:creationId xmlns:a16="http://schemas.microsoft.com/office/drawing/2014/main" id="{65EA16BD-18CC-9F1A-4FA7-97247A292EF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3F80338-766E-2779-62DF-C5136EDD8533}"/>
              </a:ext>
            </a:extLst>
          </p:cNvPr>
          <p:cNvSpPr>
            <a:spLocks noGrp="1"/>
          </p:cNvSpPr>
          <p:nvPr>
            <p:ph type="sldNum" sz="quarter" idx="12"/>
          </p:nvPr>
        </p:nvSpPr>
        <p:spPr/>
        <p:txBody>
          <a:bodyPr/>
          <a:lstStyle/>
          <a:p>
            <a:fld id="{5C9CB0B1-D0E9-4B28-98A3-FD140DA7A2A5}" type="slidenum">
              <a:rPr lang="en-IN" smtClean="0"/>
              <a:t>‹#›</a:t>
            </a:fld>
            <a:endParaRPr lang="en-IN"/>
          </a:p>
        </p:txBody>
      </p:sp>
    </p:spTree>
    <p:extLst>
      <p:ext uri="{BB962C8B-B14F-4D97-AF65-F5344CB8AC3E}">
        <p14:creationId xmlns:p14="http://schemas.microsoft.com/office/powerpoint/2010/main" val="37604899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ED4FB-90AE-42E2-77A2-69864819044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56A15AA-2E4C-8411-F051-33ABD27CA5F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4DB6983-E4AE-81A4-7AA8-63EC09A2987F}"/>
              </a:ext>
            </a:extLst>
          </p:cNvPr>
          <p:cNvSpPr>
            <a:spLocks noGrp="1"/>
          </p:cNvSpPr>
          <p:nvPr>
            <p:ph type="dt" sz="half" idx="10"/>
          </p:nvPr>
        </p:nvSpPr>
        <p:spPr/>
        <p:txBody>
          <a:bodyPr/>
          <a:lstStyle/>
          <a:p>
            <a:fld id="{984002D2-A528-4BAB-87B5-0AFB2E11EDA8}" type="datetimeFigureOut">
              <a:rPr lang="en-IN" smtClean="0"/>
              <a:t>06-09-2024</a:t>
            </a:fld>
            <a:endParaRPr lang="en-IN"/>
          </a:p>
        </p:txBody>
      </p:sp>
      <p:sp>
        <p:nvSpPr>
          <p:cNvPr id="5" name="Footer Placeholder 4">
            <a:extLst>
              <a:ext uri="{FF2B5EF4-FFF2-40B4-BE49-F238E27FC236}">
                <a16:creationId xmlns:a16="http://schemas.microsoft.com/office/drawing/2014/main" id="{668C7E82-FF71-E4BE-AC10-E40255C023A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EE014EE-5A06-2967-51C3-BCB1D6415C73}"/>
              </a:ext>
            </a:extLst>
          </p:cNvPr>
          <p:cNvSpPr>
            <a:spLocks noGrp="1"/>
          </p:cNvSpPr>
          <p:nvPr>
            <p:ph type="sldNum" sz="quarter" idx="12"/>
          </p:nvPr>
        </p:nvSpPr>
        <p:spPr/>
        <p:txBody>
          <a:bodyPr/>
          <a:lstStyle/>
          <a:p>
            <a:fld id="{5C9CB0B1-D0E9-4B28-98A3-FD140DA7A2A5}" type="slidenum">
              <a:rPr lang="en-IN" smtClean="0"/>
              <a:t>‹#›</a:t>
            </a:fld>
            <a:endParaRPr lang="en-IN"/>
          </a:p>
        </p:txBody>
      </p:sp>
    </p:spTree>
    <p:extLst>
      <p:ext uri="{BB962C8B-B14F-4D97-AF65-F5344CB8AC3E}">
        <p14:creationId xmlns:p14="http://schemas.microsoft.com/office/powerpoint/2010/main" val="13552452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ACBB7E8-C223-0697-5E2F-4536BD84EA3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66BF9E6-2968-D945-76E8-5E3B3B6C496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4995D4F-4380-1E61-AC29-E611E64C243D}"/>
              </a:ext>
            </a:extLst>
          </p:cNvPr>
          <p:cNvSpPr>
            <a:spLocks noGrp="1"/>
          </p:cNvSpPr>
          <p:nvPr>
            <p:ph type="dt" sz="half" idx="10"/>
          </p:nvPr>
        </p:nvSpPr>
        <p:spPr/>
        <p:txBody>
          <a:bodyPr/>
          <a:lstStyle/>
          <a:p>
            <a:fld id="{984002D2-A528-4BAB-87B5-0AFB2E11EDA8}" type="datetimeFigureOut">
              <a:rPr lang="en-IN" smtClean="0"/>
              <a:t>06-09-2024</a:t>
            </a:fld>
            <a:endParaRPr lang="en-IN"/>
          </a:p>
        </p:txBody>
      </p:sp>
      <p:sp>
        <p:nvSpPr>
          <p:cNvPr id="5" name="Footer Placeholder 4">
            <a:extLst>
              <a:ext uri="{FF2B5EF4-FFF2-40B4-BE49-F238E27FC236}">
                <a16:creationId xmlns:a16="http://schemas.microsoft.com/office/drawing/2014/main" id="{2B9329D2-EF7D-AB69-3E3C-74FA547FC55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34E6DA5-94F8-04C5-59D2-D2CBA96E9305}"/>
              </a:ext>
            </a:extLst>
          </p:cNvPr>
          <p:cNvSpPr>
            <a:spLocks noGrp="1"/>
          </p:cNvSpPr>
          <p:nvPr>
            <p:ph type="sldNum" sz="quarter" idx="12"/>
          </p:nvPr>
        </p:nvSpPr>
        <p:spPr/>
        <p:txBody>
          <a:bodyPr/>
          <a:lstStyle/>
          <a:p>
            <a:fld id="{5C9CB0B1-D0E9-4B28-98A3-FD140DA7A2A5}" type="slidenum">
              <a:rPr lang="en-IN" smtClean="0"/>
              <a:t>‹#›</a:t>
            </a:fld>
            <a:endParaRPr lang="en-IN"/>
          </a:p>
        </p:txBody>
      </p:sp>
    </p:spTree>
    <p:extLst>
      <p:ext uri="{BB962C8B-B14F-4D97-AF65-F5344CB8AC3E}">
        <p14:creationId xmlns:p14="http://schemas.microsoft.com/office/powerpoint/2010/main" val="27874748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A92367-5A0A-096A-B09B-984D03E357C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3C719F1-47FE-62E7-0552-203A0FFBF76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88A2D82-0D0D-138E-7BA6-27D019825913}"/>
              </a:ext>
            </a:extLst>
          </p:cNvPr>
          <p:cNvSpPr>
            <a:spLocks noGrp="1"/>
          </p:cNvSpPr>
          <p:nvPr>
            <p:ph type="dt" sz="half" idx="10"/>
          </p:nvPr>
        </p:nvSpPr>
        <p:spPr/>
        <p:txBody>
          <a:bodyPr/>
          <a:lstStyle/>
          <a:p>
            <a:fld id="{984002D2-A528-4BAB-87B5-0AFB2E11EDA8}" type="datetimeFigureOut">
              <a:rPr lang="en-IN" smtClean="0"/>
              <a:t>06-09-2024</a:t>
            </a:fld>
            <a:endParaRPr lang="en-IN"/>
          </a:p>
        </p:txBody>
      </p:sp>
      <p:sp>
        <p:nvSpPr>
          <p:cNvPr id="5" name="Footer Placeholder 4">
            <a:extLst>
              <a:ext uri="{FF2B5EF4-FFF2-40B4-BE49-F238E27FC236}">
                <a16:creationId xmlns:a16="http://schemas.microsoft.com/office/drawing/2014/main" id="{C16E26A6-06E8-2F07-CE7D-2DCFC7A0523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70BA06B-B16A-5D2B-EC4C-EF28BCC0EB6C}"/>
              </a:ext>
            </a:extLst>
          </p:cNvPr>
          <p:cNvSpPr>
            <a:spLocks noGrp="1"/>
          </p:cNvSpPr>
          <p:nvPr>
            <p:ph type="sldNum" sz="quarter" idx="12"/>
          </p:nvPr>
        </p:nvSpPr>
        <p:spPr/>
        <p:txBody>
          <a:bodyPr/>
          <a:lstStyle/>
          <a:p>
            <a:fld id="{5C9CB0B1-D0E9-4B28-98A3-FD140DA7A2A5}" type="slidenum">
              <a:rPr lang="en-IN" smtClean="0"/>
              <a:t>‹#›</a:t>
            </a:fld>
            <a:endParaRPr lang="en-IN"/>
          </a:p>
        </p:txBody>
      </p:sp>
    </p:spTree>
    <p:extLst>
      <p:ext uri="{BB962C8B-B14F-4D97-AF65-F5344CB8AC3E}">
        <p14:creationId xmlns:p14="http://schemas.microsoft.com/office/powerpoint/2010/main" val="8920518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59061D-EB2C-6ED7-222D-3B017C03492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D26F6EE-5148-780F-A088-DD05B35115EE}"/>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765DAF7-99F9-631E-EA8D-C0489A5F3A86}"/>
              </a:ext>
            </a:extLst>
          </p:cNvPr>
          <p:cNvSpPr>
            <a:spLocks noGrp="1"/>
          </p:cNvSpPr>
          <p:nvPr>
            <p:ph type="dt" sz="half" idx="10"/>
          </p:nvPr>
        </p:nvSpPr>
        <p:spPr/>
        <p:txBody>
          <a:bodyPr/>
          <a:lstStyle/>
          <a:p>
            <a:fld id="{984002D2-A528-4BAB-87B5-0AFB2E11EDA8}" type="datetimeFigureOut">
              <a:rPr lang="en-IN" smtClean="0"/>
              <a:t>06-09-2024</a:t>
            </a:fld>
            <a:endParaRPr lang="en-IN"/>
          </a:p>
        </p:txBody>
      </p:sp>
      <p:sp>
        <p:nvSpPr>
          <p:cNvPr id="5" name="Footer Placeholder 4">
            <a:extLst>
              <a:ext uri="{FF2B5EF4-FFF2-40B4-BE49-F238E27FC236}">
                <a16:creationId xmlns:a16="http://schemas.microsoft.com/office/drawing/2014/main" id="{0E391AA8-B9E2-AFC8-65AF-ABE921CE7C4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2B4E227-C352-0DBE-F7B1-01B89EBF8D74}"/>
              </a:ext>
            </a:extLst>
          </p:cNvPr>
          <p:cNvSpPr>
            <a:spLocks noGrp="1"/>
          </p:cNvSpPr>
          <p:nvPr>
            <p:ph type="sldNum" sz="quarter" idx="12"/>
          </p:nvPr>
        </p:nvSpPr>
        <p:spPr/>
        <p:txBody>
          <a:bodyPr/>
          <a:lstStyle/>
          <a:p>
            <a:fld id="{5C9CB0B1-D0E9-4B28-98A3-FD140DA7A2A5}" type="slidenum">
              <a:rPr lang="en-IN" smtClean="0"/>
              <a:t>‹#›</a:t>
            </a:fld>
            <a:endParaRPr lang="en-IN"/>
          </a:p>
        </p:txBody>
      </p:sp>
    </p:spTree>
    <p:extLst>
      <p:ext uri="{BB962C8B-B14F-4D97-AF65-F5344CB8AC3E}">
        <p14:creationId xmlns:p14="http://schemas.microsoft.com/office/powerpoint/2010/main" val="31871539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C15BC7-1FD7-89EA-BB1D-AAE5F3A95EB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01312C6-3B02-5CE7-C0B1-E8A7DDB8347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4D8C491-3D11-EA77-1689-1EAAAE50EE1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650A0FC-E663-DB90-C9E5-FDF656A9D9AE}"/>
              </a:ext>
            </a:extLst>
          </p:cNvPr>
          <p:cNvSpPr>
            <a:spLocks noGrp="1"/>
          </p:cNvSpPr>
          <p:nvPr>
            <p:ph type="dt" sz="half" idx="10"/>
          </p:nvPr>
        </p:nvSpPr>
        <p:spPr/>
        <p:txBody>
          <a:bodyPr/>
          <a:lstStyle/>
          <a:p>
            <a:fld id="{984002D2-A528-4BAB-87B5-0AFB2E11EDA8}" type="datetimeFigureOut">
              <a:rPr lang="en-IN" smtClean="0"/>
              <a:t>06-09-2024</a:t>
            </a:fld>
            <a:endParaRPr lang="en-IN"/>
          </a:p>
        </p:txBody>
      </p:sp>
      <p:sp>
        <p:nvSpPr>
          <p:cNvPr id="6" name="Footer Placeholder 5">
            <a:extLst>
              <a:ext uri="{FF2B5EF4-FFF2-40B4-BE49-F238E27FC236}">
                <a16:creationId xmlns:a16="http://schemas.microsoft.com/office/drawing/2014/main" id="{0CB67FDB-7BAF-31E8-E0F1-BF2BFDCF1AB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5610E56-A157-9EB8-AA0D-80B07F779D7D}"/>
              </a:ext>
            </a:extLst>
          </p:cNvPr>
          <p:cNvSpPr>
            <a:spLocks noGrp="1"/>
          </p:cNvSpPr>
          <p:nvPr>
            <p:ph type="sldNum" sz="quarter" idx="12"/>
          </p:nvPr>
        </p:nvSpPr>
        <p:spPr/>
        <p:txBody>
          <a:bodyPr/>
          <a:lstStyle/>
          <a:p>
            <a:fld id="{5C9CB0B1-D0E9-4B28-98A3-FD140DA7A2A5}" type="slidenum">
              <a:rPr lang="en-IN" smtClean="0"/>
              <a:t>‹#›</a:t>
            </a:fld>
            <a:endParaRPr lang="en-IN"/>
          </a:p>
        </p:txBody>
      </p:sp>
    </p:spTree>
    <p:extLst>
      <p:ext uri="{BB962C8B-B14F-4D97-AF65-F5344CB8AC3E}">
        <p14:creationId xmlns:p14="http://schemas.microsoft.com/office/powerpoint/2010/main" val="38357382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BEAFFC-E1F5-D0DD-19C4-6BE89D0A041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1D9F410-F55B-2C1F-B733-AFD5A8EB056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E1D40D7-8032-D57A-0DB1-A7FC5286E77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7C8AC75-F6BF-1D24-F94C-D72FEE59B4C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87108E6-7981-AD77-43AD-D5E20BF5EB3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DEF3287-8F7C-F757-912C-FF63EF0E17E9}"/>
              </a:ext>
            </a:extLst>
          </p:cNvPr>
          <p:cNvSpPr>
            <a:spLocks noGrp="1"/>
          </p:cNvSpPr>
          <p:nvPr>
            <p:ph type="dt" sz="half" idx="10"/>
          </p:nvPr>
        </p:nvSpPr>
        <p:spPr/>
        <p:txBody>
          <a:bodyPr/>
          <a:lstStyle/>
          <a:p>
            <a:fld id="{984002D2-A528-4BAB-87B5-0AFB2E11EDA8}" type="datetimeFigureOut">
              <a:rPr lang="en-IN" smtClean="0"/>
              <a:t>06-09-2024</a:t>
            </a:fld>
            <a:endParaRPr lang="en-IN"/>
          </a:p>
        </p:txBody>
      </p:sp>
      <p:sp>
        <p:nvSpPr>
          <p:cNvPr id="8" name="Footer Placeholder 7">
            <a:extLst>
              <a:ext uri="{FF2B5EF4-FFF2-40B4-BE49-F238E27FC236}">
                <a16:creationId xmlns:a16="http://schemas.microsoft.com/office/drawing/2014/main" id="{140C0DE4-FC4A-57B8-F7F9-E216D6E0C69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7231ED0-0FB6-7249-3A24-09091F2DD0E9}"/>
              </a:ext>
            </a:extLst>
          </p:cNvPr>
          <p:cNvSpPr>
            <a:spLocks noGrp="1"/>
          </p:cNvSpPr>
          <p:nvPr>
            <p:ph type="sldNum" sz="quarter" idx="12"/>
          </p:nvPr>
        </p:nvSpPr>
        <p:spPr/>
        <p:txBody>
          <a:bodyPr/>
          <a:lstStyle/>
          <a:p>
            <a:fld id="{5C9CB0B1-D0E9-4B28-98A3-FD140DA7A2A5}" type="slidenum">
              <a:rPr lang="en-IN" smtClean="0"/>
              <a:t>‹#›</a:t>
            </a:fld>
            <a:endParaRPr lang="en-IN"/>
          </a:p>
        </p:txBody>
      </p:sp>
    </p:spTree>
    <p:extLst>
      <p:ext uri="{BB962C8B-B14F-4D97-AF65-F5344CB8AC3E}">
        <p14:creationId xmlns:p14="http://schemas.microsoft.com/office/powerpoint/2010/main" val="34180378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4AB9AF-3ED3-EA39-8106-1DC652586AC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04F9578-B865-8BAE-7F04-C2D55BD7DBFD}"/>
              </a:ext>
            </a:extLst>
          </p:cNvPr>
          <p:cNvSpPr>
            <a:spLocks noGrp="1"/>
          </p:cNvSpPr>
          <p:nvPr>
            <p:ph type="dt" sz="half" idx="10"/>
          </p:nvPr>
        </p:nvSpPr>
        <p:spPr/>
        <p:txBody>
          <a:bodyPr/>
          <a:lstStyle/>
          <a:p>
            <a:fld id="{984002D2-A528-4BAB-87B5-0AFB2E11EDA8}" type="datetimeFigureOut">
              <a:rPr lang="en-IN" smtClean="0"/>
              <a:t>06-09-2024</a:t>
            </a:fld>
            <a:endParaRPr lang="en-IN"/>
          </a:p>
        </p:txBody>
      </p:sp>
      <p:sp>
        <p:nvSpPr>
          <p:cNvPr id="4" name="Footer Placeholder 3">
            <a:extLst>
              <a:ext uri="{FF2B5EF4-FFF2-40B4-BE49-F238E27FC236}">
                <a16:creationId xmlns:a16="http://schemas.microsoft.com/office/drawing/2014/main" id="{FA40B703-B024-EF9A-2DCB-56177387CC6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208FD62-D744-E980-AAE9-BAD81AB597CC}"/>
              </a:ext>
            </a:extLst>
          </p:cNvPr>
          <p:cNvSpPr>
            <a:spLocks noGrp="1"/>
          </p:cNvSpPr>
          <p:nvPr>
            <p:ph type="sldNum" sz="quarter" idx="12"/>
          </p:nvPr>
        </p:nvSpPr>
        <p:spPr/>
        <p:txBody>
          <a:bodyPr/>
          <a:lstStyle/>
          <a:p>
            <a:fld id="{5C9CB0B1-D0E9-4B28-98A3-FD140DA7A2A5}" type="slidenum">
              <a:rPr lang="en-IN" smtClean="0"/>
              <a:t>‹#›</a:t>
            </a:fld>
            <a:endParaRPr lang="en-IN"/>
          </a:p>
        </p:txBody>
      </p:sp>
    </p:spTree>
    <p:extLst>
      <p:ext uri="{BB962C8B-B14F-4D97-AF65-F5344CB8AC3E}">
        <p14:creationId xmlns:p14="http://schemas.microsoft.com/office/powerpoint/2010/main" val="21529129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B1AB839-3515-6AC9-B6FA-62041E33A37C}"/>
              </a:ext>
            </a:extLst>
          </p:cNvPr>
          <p:cNvSpPr>
            <a:spLocks noGrp="1"/>
          </p:cNvSpPr>
          <p:nvPr>
            <p:ph type="dt" sz="half" idx="10"/>
          </p:nvPr>
        </p:nvSpPr>
        <p:spPr/>
        <p:txBody>
          <a:bodyPr/>
          <a:lstStyle/>
          <a:p>
            <a:fld id="{984002D2-A528-4BAB-87B5-0AFB2E11EDA8}" type="datetimeFigureOut">
              <a:rPr lang="en-IN" smtClean="0"/>
              <a:t>06-09-2024</a:t>
            </a:fld>
            <a:endParaRPr lang="en-IN"/>
          </a:p>
        </p:txBody>
      </p:sp>
      <p:sp>
        <p:nvSpPr>
          <p:cNvPr id="3" name="Footer Placeholder 2">
            <a:extLst>
              <a:ext uri="{FF2B5EF4-FFF2-40B4-BE49-F238E27FC236}">
                <a16:creationId xmlns:a16="http://schemas.microsoft.com/office/drawing/2014/main" id="{C40454EC-EC95-9205-E6EA-8CDC3419021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6C08CAE-82F9-14C2-3AA6-6909E8352045}"/>
              </a:ext>
            </a:extLst>
          </p:cNvPr>
          <p:cNvSpPr>
            <a:spLocks noGrp="1"/>
          </p:cNvSpPr>
          <p:nvPr>
            <p:ph type="sldNum" sz="quarter" idx="12"/>
          </p:nvPr>
        </p:nvSpPr>
        <p:spPr/>
        <p:txBody>
          <a:bodyPr/>
          <a:lstStyle/>
          <a:p>
            <a:fld id="{5C9CB0B1-D0E9-4B28-98A3-FD140DA7A2A5}" type="slidenum">
              <a:rPr lang="en-IN" smtClean="0"/>
              <a:t>‹#›</a:t>
            </a:fld>
            <a:endParaRPr lang="en-IN"/>
          </a:p>
        </p:txBody>
      </p:sp>
    </p:spTree>
    <p:extLst>
      <p:ext uri="{BB962C8B-B14F-4D97-AF65-F5344CB8AC3E}">
        <p14:creationId xmlns:p14="http://schemas.microsoft.com/office/powerpoint/2010/main" val="32826584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108F1B-4F08-E8BF-EADF-E07AA10831B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E15BD35-DE5C-D74C-55F8-A9EC0011434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83A8E2C-254E-B930-7EB8-AB189BA361A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4B02613-49D0-57FE-A710-502DFA67B25C}"/>
              </a:ext>
            </a:extLst>
          </p:cNvPr>
          <p:cNvSpPr>
            <a:spLocks noGrp="1"/>
          </p:cNvSpPr>
          <p:nvPr>
            <p:ph type="dt" sz="half" idx="10"/>
          </p:nvPr>
        </p:nvSpPr>
        <p:spPr/>
        <p:txBody>
          <a:bodyPr/>
          <a:lstStyle/>
          <a:p>
            <a:fld id="{984002D2-A528-4BAB-87B5-0AFB2E11EDA8}" type="datetimeFigureOut">
              <a:rPr lang="en-IN" smtClean="0"/>
              <a:t>06-09-2024</a:t>
            </a:fld>
            <a:endParaRPr lang="en-IN"/>
          </a:p>
        </p:txBody>
      </p:sp>
      <p:sp>
        <p:nvSpPr>
          <p:cNvPr id="6" name="Footer Placeholder 5">
            <a:extLst>
              <a:ext uri="{FF2B5EF4-FFF2-40B4-BE49-F238E27FC236}">
                <a16:creationId xmlns:a16="http://schemas.microsoft.com/office/drawing/2014/main" id="{10F616CF-4406-D30C-E172-E663E91C45C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8DC9304-F014-80EE-FCF4-64E4FE7B4A0A}"/>
              </a:ext>
            </a:extLst>
          </p:cNvPr>
          <p:cNvSpPr>
            <a:spLocks noGrp="1"/>
          </p:cNvSpPr>
          <p:nvPr>
            <p:ph type="sldNum" sz="quarter" idx="12"/>
          </p:nvPr>
        </p:nvSpPr>
        <p:spPr/>
        <p:txBody>
          <a:bodyPr/>
          <a:lstStyle/>
          <a:p>
            <a:fld id="{5C9CB0B1-D0E9-4B28-98A3-FD140DA7A2A5}" type="slidenum">
              <a:rPr lang="en-IN" smtClean="0"/>
              <a:t>‹#›</a:t>
            </a:fld>
            <a:endParaRPr lang="en-IN"/>
          </a:p>
        </p:txBody>
      </p:sp>
    </p:spTree>
    <p:extLst>
      <p:ext uri="{BB962C8B-B14F-4D97-AF65-F5344CB8AC3E}">
        <p14:creationId xmlns:p14="http://schemas.microsoft.com/office/powerpoint/2010/main" val="2413771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9BE17-3EA3-1531-4055-BC64F1F2E3B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33803FF-84CC-27F7-7EEA-5AB993470FF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48926D3-87B0-B92D-29F7-26465D81A0D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7C92FC7-C5DE-DE80-4E57-9473A15E9830}"/>
              </a:ext>
            </a:extLst>
          </p:cNvPr>
          <p:cNvSpPr>
            <a:spLocks noGrp="1"/>
          </p:cNvSpPr>
          <p:nvPr>
            <p:ph type="dt" sz="half" idx="10"/>
          </p:nvPr>
        </p:nvSpPr>
        <p:spPr/>
        <p:txBody>
          <a:bodyPr/>
          <a:lstStyle/>
          <a:p>
            <a:fld id="{984002D2-A528-4BAB-87B5-0AFB2E11EDA8}" type="datetimeFigureOut">
              <a:rPr lang="en-IN" smtClean="0"/>
              <a:t>06-09-2024</a:t>
            </a:fld>
            <a:endParaRPr lang="en-IN"/>
          </a:p>
        </p:txBody>
      </p:sp>
      <p:sp>
        <p:nvSpPr>
          <p:cNvPr id="6" name="Footer Placeholder 5">
            <a:extLst>
              <a:ext uri="{FF2B5EF4-FFF2-40B4-BE49-F238E27FC236}">
                <a16:creationId xmlns:a16="http://schemas.microsoft.com/office/drawing/2014/main" id="{3FF867D8-07DC-110E-2FC9-1BB5FAE62EF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81CA5A6-4882-103D-6A14-A2467DB29D14}"/>
              </a:ext>
            </a:extLst>
          </p:cNvPr>
          <p:cNvSpPr>
            <a:spLocks noGrp="1"/>
          </p:cNvSpPr>
          <p:nvPr>
            <p:ph type="sldNum" sz="quarter" idx="12"/>
          </p:nvPr>
        </p:nvSpPr>
        <p:spPr/>
        <p:txBody>
          <a:bodyPr/>
          <a:lstStyle/>
          <a:p>
            <a:fld id="{5C9CB0B1-D0E9-4B28-98A3-FD140DA7A2A5}" type="slidenum">
              <a:rPr lang="en-IN" smtClean="0"/>
              <a:t>‹#›</a:t>
            </a:fld>
            <a:endParaRPr lang="en-IN"/>
          </a:p>
        </p:txBody>
      </p:sp>
    </p:spTree>
    <p:extLst>
      <p:ext uri="{BB962C8B-B14F-4D97-AF65-F5344CB8AC3E}">
        <p14:creationId xmlns:p14="http://schemas.microsoft.com/office/powerpoint/2010/main" val="23573466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9BFF87C-5E33-645A-44BF-D49264CB6CC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71CF690-2951-2B44-A7F6-99395A8B1F5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8061E40-1046-5CDD-A654-509D400B8F0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984002D2-A528-4BAB-87B5-0AFB2E11EDA8}" type="datetimeFigureOut">
              <a:rPr lang="en-IN" smtClean="0"/>
              <a:t>06-09-2024</a:t>
            </a:fld>
            <a:endParaRPr lang="en-IN"/>
          </a:p>
        </p:txBody>
      </p:sp>
      <p:sp>
        <p:nvSpPr>
          <p:cNvPr id="5" name="Footer Placeholder 4">
            <a:extLst>
              <a:ext uri="{FF2B5EF4-FFF2-40B4-BE49-F238E27FC236}">
                <a16:creationId xmlns:a16="http://schemas.microsoft.com/office/drawing/2014/main" id="{A8AF0501-DEC0-AFB3-19CB-82BC4223767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C490AA18-DC72-923B-8FDD-CEBB8722AD9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5C9CB0B1-D0E9-4B28-98A3-FD140DA7A2A5}" type="slidenum">
              <a:rPr lang="en-IN" smtClean="0"/>
              <a:t>‹#›</a:t>
            </a:fld>
            <a:endParaRPr lang="en-IN"/>
          </a:p>
        </p:txBody>
      </p:sp>
    </p:spTree>
    <p:extLst>
      <p:ext uri="{BB962C8B-B14F-4D97-AF65-F5344CB8AC3E}">
        <p14:creationId xmlns:p14="http://schemas.microsoft.com/office/powerpoint/2010/main" val="4506693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2.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F2B9989E-D06E-1066-6EEB-0DC31E0E99FA}"/>
              </a:ext>
            </a:extLst>
          </p:cNvPr>
          <p:cNvSpPr/>
          <p:nvPr/>
        </p:nvSpPr>
        <p:spPr>
          <a:xfrm rot="10800000">
            <a:off x="5365147" y="2570610"/>
            <a:ext cx="1863544" cy="1850181"/>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559"/>
          </a:p>
        </p:txBody>
      </p:sp>
      <p:sp>
        <p:nvSpPr>
          <p:cNvPr id="3" name="Rectangle 2">
            <a:extLst>
              <a:ext uri="{FF2B5EF4-FFF2-40B4-BE49-F238E27FC236}">
                <a16:creationId xmlns:a16="http://schemas.microsoft.com/office/drawing/2014/main" id="{52658E40-C516-AE2C-3BF1-4954574198E0}"/>
              </a:ext>
            </a:extLst>
          </p:cNvPr>
          <p:cNvSpPr/>
          <p:nvPr/>
        </p:nvSpPr>
        <p:spPr>
          <a:xfrm rot="10800000">
            <a:off x="5153400" y="2325079"/>
            <a:ext cx="1759520" cy="1746951"/>
          </a:xfrm>
          <a:prstGeom prst="rect">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559"/>
          </a:p>
        </p:txBody>
      </p:sp>
      <p:sp>
        <p:nvSpPr>
          <p:cNvPr id="4" name="Rectangle 3">
            <a:extLst>
              <a:ext uri="{FF2B5EF4-FFF2-40B4-BE49-F238E27FC236}">
                <a16:creationId xmlns:a16="http://schemas.microsoft.com/office/drawing/2014/main" id="{8EAEA2BF-CD7A-5927-E500-A3043CDE0944}"/>
              </a:ext>
            </a:extLst>
          </p:cNvPr>
          <p:cNvSpPr/>
          <p:nvPr/>
        </p:nvSpPr>
        <p:spPr>
          <a:xfrm rot="16200000">
            <a:off x="5182034" y="3171740"/>
            <a:ext cx="1342302" cy="140043"/>
          </a:xfrm>
          <a:prstGeom prst="rect">
            <a:avLst/>
          </a:prstGeom>
          <a:solidFill>
            <a:srgbClr val="FF240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559"/>
          </a:p>
        </p:txBody>
      </p:sp>
      <p:sp>
        <p:nvSpPr>
          <p:cNvPr id="5" name="Rectangle 4">
            <a:extLst>
              <a:ext uri="{FF2B5EF4-FFF2-40B4-BE49-F238E27FC236}">
                <a16:creationId xmlns:a16="http://schemas.microsoft.com/office/drawing/2014/main" id="{8EDA1D9A-18F1-219F-9472-4C09D2AB9B47}"/>
              </a:ext>
            </a:extLst>
          </p:cNvPr>
          <p:cNvSpPr/>
          <p:nvPr/>
        </p:nvSpPr>
        <p:spPr>
          <a:xfrm rot="5400000">
            <a:off x="4865857" y="3070635"/>
            <a:ext cx="1330521" cy="33194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559"/>
          </a:p>
        </p:txBody>
      </p:sp>
      <p:sp>
        <p:nvSpPr>
          <p:cNvPr id="6" name="Rectangle 5">
            <a:extLst>
              <a:ext uri="{FF2B5EF4-FFF2-40B4-BE49-F238E27FC236}">
                <a16:creationId xmlns:a16="http://schemas.microsoft.com/office/drawing/2014/main" id="{C6107EA7-D9EA-909F-3CC4-369E4BF8E45E}"/>
              </a:ext>
            </a:extLst>
          </p:cNvPr>
          <p:cNvSpPr/>
          <p:nvPr/>
        </p:nvSpPr>
        <p:spPr>
          <a:xfrm rot="10800000">
            <a:off x="6352476" y="2570612"/>
            <a:ext cx="331941" cy="33267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559"/>
          </a:p>
        </p:txBody>
      </p:sp>
      <p:sp>
        <p:nvSpPr>
          <p:cNvPr id="7" name="Rectangle 6">
            <a:extLst>
              <a:ext uri="{FF2B5EF4-FFF2-40B4-BE49-F238E27FC236}">
                <a16:creationId xmlns:a16="http://schemas.microsoft.com/office/drawing/2014/main" id="{3426983B-8284-83E1-25F2-6457BEB5C08C}"/>
              </a:ext>
            </a:extLst>
          </p:cNvPr>
          <p:cNvSpPr/>
          <p:nvPr/>
        </p:nvSpPr>
        <p:spPr>
          <a:xfrm rot="10800000">
            <a:off x="6028193" y="2733068"/>
            <a:ext cx="331941" cy="33194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559"/>
          </a:p>
        </p:txBody>
      </p:sp>
      <p:sp>
        <p:nvSpPr>
          <p:cNvPr id="8" name="Rectangle 7">
            <a:extLst>
              <a:ext uri="{FF2B5EF4-FFF2-40B4-BE49-F238E27FC236}">
                <a16:creationId xmlns:a16="http://schemas.microsoft.com/office/drawing/2014/main" id="{D4498757-760D-4C01-F053-78925A1AF79A}"/>
              </a:ext>
            </a:extLst>
          </p:cNvPr>
          <p:cNvSpPr/>
          <p:nvPr/>
        </p:nvSpPr>
        <p:spPr>
          <a:xfrm rot="10800000">
            <a:off x="5696337" y="2903282"/>
            <a:ext cx="331941" cy="650085"/>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559"/>
          </a:p>
        </p:txBody>
      </p:sp>
      <p:sp>
        <p:nvSpPr>
          <p:cNvPr id="9" name="Rectangle 8">
            <a:extLst>
              <a:ext uri="{FF2B5EF4-FFF2-40B4-BE49-F238E27FC236}">
                <a16:creationId xmlns:a16="http://schemas.microsoft.com/office/drawing/2014/main" id="{2E7D0EC6-F25B-A254-417B-3D7B3308FD20}"/>
              </a:ext>
            </a:extLst>
          </p:cNvPr>
          <p:cNvSpPr/>
          <p:nvPr/>
        </p:nvSpPr>
        <p:spPr>
          <a:xfrm rot="10800000">
            <a:off x="6026068" y="3408579"/>
            <a:ext cx="331941" cy="33194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559"/>
          </a:p>
        </p:txBody>
      </p:sp>
      <p:sp>
        <p:nvSpPr>
          <p:cNvPr id="10" name="Rectangle 9">
            <a:extLst>
              <a:ext uri="{FF2B5EF4-FFF2-40B4-BE49-F238E27FC236}">
                <a16:creationId xmlns:a16="http://schemas.microsoft.com/office/drawing/2014/main" id="{ADAED871-C2A5-AC6F-77DF-3B3311DD5F37}"/>
              </a:ext>
            </a:extLst>
          </p:cNvPr>
          <p:cNvSpPr/>
          <p:nvPr/>
        </p:nvSpPr>
        <p:spPr>
          <a:xfrm rot="10800000">
            <a:off x="6352476" y="3553370"/>
            <a:ext cx="331941" cy="33194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559"/>
          </a:p>
        </p:txBody>
      </p:sp>
      <p:pic>
        <p:nvPicPr>
          <p:cNvPr id="13" name="Picture 12">
            <a:extLst>
              <a:ext uri="{FF2B5EF4-FFF2-40B4-BE49-F238E27FC236}">
                <a16:creationId xmlns:a16="http://schemas.microsoft.com/office/drawing/2014/main" id="{3FF1E9A5-9C60-8763-622D-6EF1FA9B5154}"/>
              </a:ext>
            </a:extLst>
          </p:cNvPr>
          <p:cNvPicPr>
            <a:picLocks noChangeAspect="1"/>
          </p:cNvPicPr>
          <p:nvPr/>
        </p:nvPicPr>
        <p:blipFill>
          <a:blip r:embed="rId2">
            <a:extLst>
              <a:ext uri="{BEBA8EAE-BF5A-486C-A8C5-ECC9F3942E4B}">
                <a14:imgProps xmlns:a14="http://schemas.microsoft.com/office/drawing/2010/main">
                  <a14:imgLayer r:embed="rId3">
                    <a14:imgEffect>
                      <a14:saturation sat="0"/>
                    </a14:imgEffect>
                    <a14:imgEffect>
                      <a14:brightnessContrast bright="-40000" contrast="40000"/>
                    </a14:imgEffect>
                  </a14:imgLayer>
                </a14:imgProps>
              </a:ext>
            </a:extLst>
          </a:blip>
          <a:stretch>
            <a:fillRect/>
          </a:stretch>
        </p:blipFill>
        <p:spPr>
          <a:xfrm>
            <a:off x="6379225" y="3072777"/>
            <a:ext cx="305192" cy="311098"/>
          </a:xfrm>
          <a:prstGeom prst="rect">
            <a:avLst/>
          </a:prstGeom>
        </p:spPr>
      </p:pic>
      <p:sp>
        <p:nvSpPr>
          <p:cNvPr id="14" name="Rectangle 13">
            <a:extLst>
              <a:ext uri="{FF2B5EF4-FFF2-40B4-BE49-F238E27FC236}">
                <a16:creationId xmlns:a16="http://schemas.microsoft.com/office/drawing/2014/main" id="{D3A70CA3-E3B2-D690-F5AC-945166A554BB}"/>
              </a:ext>
            </a:extLst>
          </p:cNvPr>
          <p:cNvSpPr/>
          <p:nvPr/>
        </p:nvSpPr>
        <p:spPr>
          <a:xfrm rot="16200000">
            <a:off x="-2489552" y="498655"/>
            <a:ext cx="8013558" cy="836057"/>
          </a:xfrm>
          <a:prstGeom prst="rect">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559"/>
          </a:p>
        </p:txBody>
      </p:sp>
    </p:spTree>
    <p:extLst>
      <p:ext uri="{BB962C8B-B14F-4D97-AF65-F5344CB8AC3E}">
        <p14:creationId xmlns:p14="http://schemas.microsoft.com/office/powerpoint/2010/main" val="1764965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2539280-D63C-58F6-5C7A-726BF9701B9B}"/>
              </a:ext>
            </a:extLst>
          </p:cNvPr>
          <p:cNvSpPr/>
          <p:nvPr/>
        </p:nvSpPr>
        <p:spPr>
          <a:xfrm>
            <a:off x="817444" y="0"/>
            <a:ext cx="10557113"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559" dirty="0"/>
          </a:p>
        </p:txBody>
      </p:sp>
      <p:sp>
        <p:nvSpPr>
          <p:cNvPr id="69" name="Rectangle 68">
            <a:extLst>
              <a:ext uri="{FF2B5EF4-FFF2-40B4-BE49-F238E27FC236}">
                <a16:creationId xmlns:a16="http://schemas.microsoft.com/office/drawing/2014/main" id="{552A774B-8D22-C9A9-F674-4F9C2EC4D7F8}"/>
              </a:ext>
            </a:extLst>
          </p:cNvPr>
          <p:cNvSpPr/>
          <p:nvPr/>
        </p:nvSpPr>
        <p:spPr>
          <a:xfrm>
            <a:off x="2335027" y="785832"/>
            <a:ext cx="7521944" cy="4355508"/>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559"/>
          </a:p>
        </p:txBody>
      </p:sp>
      <p:pic>
        <p:nvPicPr>
          <p:cNvPr id="101" name="Picture 100">
            <a:extLst>
              <a:ext uri="{FF2B5EF4-FFF2-40B4-BE49-F238E27FC236}">
                <a16:creationId xmlns:a16="http://schemas.microsoft.com/office/drawing/2014/main" id="{CD19198D-843D-265A-203C-BDB8AC8DDF4F}"/>
              </a:ext>
            </a:extLst>
          </p:cNvPr>
          <p:cNvPicPr>
            <a:picLocks noChangeAspect="1"/>
          </p:cNvPicPr>
          <p:nvPr/>
        </p:nvPicPr>
        <p:blipFill>
          <a:blip r:embed="rId2">
            <a:biLevel thresh="25000"/>
          </a:blip>
          <a:stretch>
            <a:fillRect/>
          </a:stretch>
        </p:blipFill>
        <p:spPr>
          <a:xfrm>
            <a:off x="7521116" y="6287764"/>
            <a:ext cx="305192" cy="311098"/>
          </a:xfrm>
          <a:prstGeom prst="rect">
            <a:avLst/>
          </a:prstGeom>
        </p:spPr>
      </p:pic>
      <p:pic>
        <p:nvPicPr>
          <p:cNvPr id="103" name="Picture 102">
            <a:extLst>
              <a:ext uri="{FF2B5EF4-FFF2-40B4-BE49-F238E27FC236}">
                <a16:creationId xmlns:a16="http://schemas.microsoft.com/office/drawing/2014/main" id="{FECB2A44-F339-77AB-5616-A7ACEC984293}"/>
              </a:ext>
            </a:extLst>
          </p:cNvPr>
          <p:cNvPicPr>
            <a:picLocks noChangeAspect="1"/>
          </p:cNvPicPr>
          <p:nvPr/>
        </p:nvPicPr>
        <p:blipFill>
          <a:blip r:embed="rId2"/>
          <a:stretch>
            <a:fillRect/>
          </a:stretch>
        </p:blipFill>
        <p:spPr>
          <a:xfrm>
            <a:off x="8279863" y="6295871"/>
            <a:ext cx="305192" cy="311098"/>
          </a:xfrm>
          <a:prstGeom prst="rect">
            <a:avLst/>
          </a:prstGeom>
        </p:spPr>
      </p:pic>
      <p:pic>
        <p:nvPicPr>
          <p:cNvPr id="109" name="Picture 108">
            <a:extLst>
              <a:ext uri="{FF2B5EF4-FFF2-40B4-BE49-F238E27FC236}">
                <a16:creationId xmlns:a16="http://schemas.microsoft.com/office/drawing/2014/main" id="{02B1AA42-CF8E-2684-3042-6C4CE3550286}"/>
              </a:ext>
            </a:extLst>
          </p:cNvPr>
          <p:cNvPicPr>
            <a:picLocks noChangeAspect="1"/>
          </p:cNvPicPr>
          <p:nvPr/>
        </p:nvPicPr>
        <p:blipFill>
          <a:blip r:embed="rId2">
            <a:biLevel thresh="25000"/>
          </a:blip>
          <a:stretch>
            <a:fillRect/>
          </a:stretch>
        </p:blipFill>
        <p:spPr>
          <a:xfrm>
            <a:off x="9037737" y="6283712"/>
            <a:ext cx="305192" cy="311098"/>
          </a:xfrm>
          <a:prstGeom prst="rect">
            <a:avLst/>
          </a:prstGeom>
        </p:spPr>
      </p:pic>
      <p:pic>
        <p:nvPicPr>
          <p:cNvPr id="111" name="Picture 110">
            <a:extLst>
              <a:ext uri="{FF2B5EF4-FFF2-40B4-BE49-F238E27FC236}">
                <a16:creationId xmlns:a16="http://schemas.microsoft.com/office/drawing/2014/main" id="{705427DB-7FBD-ABC1-9591-8ABAD1F197E2}"/>
              </a:ext>
            </a:extLst>
          </p:cNvPr>
          <p:cNvPicPr>
            <a:picLocks noChangeAspect="1"/>
          </p:cNvPicPr>
          <p:nvPr/>
        </p:nvPicPr>
        <p:blipFill>
          <a:blip r:embed="rId2"/>
          <a:stretch>
            <a:fillRect/>
          </a:stretch>
        </p:blipFill>
        <p:spPr>
          <a:xfrm>
            <a:off x="9796485" y="6291818"/>
            <a:ext cx="305192" cy="311098"/>
          </a:xfrm>
          <a:prstGeom prst="rect">
            <a:avLst/>
          </a:prstGeom>
        </p:spPr>
      </p:pic>
      <p:pic>
        <p:nvPicPr>
          <p:cNvPr id="112" name="Picture 111">
            <a:extLst>
              <a:ext uri="{FF2B5EF4-FFF2-40B4-BE49-F238E27FC236}">
                <a16:creationId xmlns:a16="http://schemas.microsoft.com/office/drawing/2014/main" id="{575574F5-2490-6089-2133-B64E6C5D0846}"/>
              </a:ext>
            </a:extLst>
          </p:cNvPr>
          <p:cNvPicPr>
            <a:picLocks noChangeAspect="1"/>
          </p:cNvPicPr>
          <p:nvPr/>
        </p:nvPicPr>
        <p:blipFill>
          <a:blip r:embed="rId2"/>
          <a:stretch>
            <a:fillRect/>
          </a:stretch>
        </p:blipFill>
        <p:spPr>
          <a:xfrm>
            <a:off x="7521116" y="5510039"/>
            <a:ext cx="305192" cy="311098"/>
          </a:xfrm>
          <a:prstGeom prst="rect">
            <a:avLst/>
          </a:prstGeom>
        </p:spPr>
      </p:pic>
      <p:pic>
        <p:nvPicPr>
          <p:cNvPr id="113" name="Picture 112">
            <a:extLst>
              <a:ext uri="{FF2B5EF4-FFF2-40B4-BE49-F238E27FC236}">
                <a16:creationId xmlns:a16="http://schemas.microsoft.com/office/drawing/2014/main" id="{1C43CACE-33EF-81F9-2893-0C06DCA9C1DB}"/>
              </a:ext>
            </a:extLst>
          </p:cNvPr>
          <p:cNvPicPr>
            <a:picLocks noChangeAspect="1"/>
          </p:cNvPicPr>
          <p:nvPr/>
        </p:nvPicPr>
        <p:blipFill>
          <a:blip r:embed="rId2">
            <a:biLevel thresh="25000"/>
          </a:blip>
          <a:stretch>
            <a:fillRect/>
          </a:stretch>
        </p:blipFill>
        <p:spPr>
          <a:xfrm>
            <a:off x="7521116" y="4720155"/>
            <a:ext cx="305192" cy="311098"/>
          </a:xfrm>
          <a:prstGeom prst="rect">
            <a:avLst/>
          </a:prstGeom>
        </p:spPr>
      </p:pic>
      <p:pic>
        <p:nvPicPr>
          <p:cNvPr id="114" name="Picture 113">
            <a:extLst>
              <a:ext uri="{FF2B5EF4-FFF2-40B4-BE49-F238E27FC236}">
                <a16:creationId xmlns:a16="http://schemas.microsoft.com/office/drawing/2014/main" id="{BF550BB4-9A48-973B-BB12-805D718B5676}"/>
              </a:ext>
            </a:extLst>
          </p:cNvPr>
          <p:cNvPicPr>
            <a:picLocks noChangeAspect="1"/>
          </p:cNvPicPr>
          <p:nvPr/>
        </p:nvPicPr>
        <p:blipFill>
          <a:blip r:embed="rId2">
            <a:biLevel thresh="25000"/>
          </a:blip>
          <a:stretch>
            <a:fillRect/>
          </a:stretch>
        </p:blipFill>
        <p:spPr>
          <a:xfrm>
            <a:off x="8279863" y="5510039"/>
            <a:ext cx="305192" cy="311098"/>
          </a:xfrm>
          <a:prstGeom prst="rect">
            <a:avLst/>
          </a:prstGeom>
        </p:spPr>
      </p:pic>
      <p:pic>
        <p:nvPicPr>
          <p:cNvPr id="115" name="Picture 114">
            <a:extLst>
              <a:ext uri="{FF2B5EF4-FFF2-40B4-BE49-F238E27FC236}">
                <a16:creationId xmlns:a16="http://schemas.microsoft.com/office/drawing/2014/main" id="{8A67D684-AFEB-6AEA-9EA5-F0C9D7F9C87F}"/>
              </a:ext>
            </a:extLst>
          </p:cNvPr>
          <p:cNvPicPr>
            <a:picLocks noChangeAspect="1"/>
          </p:cNvPicPr>
          <p:nvPr/>
        </p:nvPicPr>
        <p:blipFill>
          <a:blip r:embed="rId2"/>
          <a:stretch>
            <a:fillRect/>
          </a:stretch>
        </p:blipFill>
        <p:spPr>
          <a:xfrm>
            <a:off x="8279863" y="4728261"/>
            <a:ext cx="305192" cy="311098"/>
          </a:xfrm>
          <a:prstGeom prst="rect">
            <a:avLst/>
          </a:prstGeom>
        </p:spPr>
      </p:pic>
      <p:pic>
        <p:nvPicPr>
          <p:cNvPr id="116" name="Picture 115">
            <a:extLst>
              <a:ext uri="{FF2B5EF4-FFF2-40B4-BE49-F238E27FC236}">
                <a16:creationId xmlns:a16="http://schemas.microsoft.com/office/drawing/2014/main" id="{FFEB7468-3234-E90D-7675-B4CF02A2E90D}"/>
              </a:ext>
            </a:extLst>
          </p:cNvPr>
          <p:cNvPicPr>
            <a:picLocks noChangeAspect="1"/>
          </p:cNvPicPr>
          <p:nvPr/>
        </p:nvPicPr>
        <p:blipFill>
          <a:blip r:embed="rId2"/>
          <a:stretch>
            <a:fillRect/>
          </a:stretch>
        </p:blipFill>
        <p:spPr>
          <a:xfrm>
            <a:off x="7521116" y="3942430"/>
            <a:ext cx="305192" cy="311098"/>
          </a:xfrm>
          <a:prstGeom prst="rect">
            <a:avLst/>
          </a:prstGeom>
        </p:spPr>
      </p:pic>
      <p:pic>
        <p:nvPicPr>
          <p:cNvPr id="117" name="Picture 116">
            <a:extLst>
              <a:ext uri="{FF2B5EF4-FFF2-40B4-BE49-F238E27FC236}">
                <a16:creationId xmlns:a16="http://schemas.microsoft.com/office/drawing/2014/main" id="{5CB2F84B-5EAA-15A1-0624-4765E9C30689}"/>
              </a:ext>
            </a:extLst>
          </p:cNvPr>
          <p:cNvPicPr>
            <a:picLocks noChangeAspect="1"/>
          </p:cNvPicPr>
          <p:nvPr/>
        </p:nvPicPr>
        <p:blipFill>
          <a:blip r:embed="rId2">
            <a:biLevel thresh="25000"/>
          </a:blip>
          <a:stretch>
            <a:fillRect/>
          </a:stretch>
        </p:blipFill>
        <p:spPr>
          <a:xfrm>
            <a:off x="7521116" y="3152546"/>
            <a:ext cx="305192" cy="311098"/>
          </a:xfrm>
          <a:prstGeom prst="rect">
            <a:avLst/>
          </a:prstGeom>
        </p:spPr>
      </p:pic>
      <p:pic>
        <p:nvPicPr>
          <p:cNvPr id="118" name="Picture 117">
            <a:extLst>
              <a:ext uri="{FF2B5EF4-FFF2-40B4-BE49-F238E27FC236}">
                <a16:creationId xmlns:a16="http://schemas.microsoft.com/office/drawing/2014/main" id="{52D0AA73-D55E-9FCD-8DAA-DBAC2482F06E}"/>
              </a:ext>
            </a:extLst>
          </p:cNvPr>
          <p:cNvPicPr>
            <a:picLocks noChangeAspect="1"/>
          </p:cNvPicPr>
          <p:nvPr/>
        </p:nvPicPr>
        <p:blipFill>
          <a:blip r:embed="rId2">
            <a:biLevel thresh="25000"/>
          </a:blip>
          <a:stretch>
            <a:fillRect/>
          </a:stretch>
        </p:blipFill>
        <p:spPr>
          <a:xfrm>
            <a:off x="8279863" y="3942430"/>
            <a:ext cx="305192" cy="311098"/>
          </a:xfrm>
          <a:prstGeom prst="rect">
            <a:avLst/>
          </a:prstGeom>
        </p:spPr>
      </p:pic>
      <p:pic>
        <p:nvPicPr>
          <p:cNvPr id="119" name="Picture 118">
            <a:extLst>
              <a:ext uri="{FF2B5EF4-FFF2-40B4-BE49-F238E27FC236}">
                <a16:creationId xmlns:a16="http://schemas.microsoft.com/office/drawing/2014/main" id="{9705EFEB-AE0F-2C54-0C61-E220D5AF1723}"/>
              </a:ext>
            </a:extLst>
          </p:cNvPr>
          <p:cNvPicPr>
            <a:picLocks noChangeAspect="1"/>
          </p:cNvPicPr>
          <p:nvPr/>
        </p:nvPicPr>
        <p:blipFill>
          <a:blip r:embed="rId2"/>
          <a:stretch>
            <a:fillRect/>
          </a:stretch>
        </p:blipFill>
        <p:spPr>
          <a:xfrm>
            <a:off x="8279863" y="3160652"/>
            <a:ext cx="305192" cy="311098"/>
          </a:xfrm>
          <a:prstGeom prst="rect">
            <a:avLst/>
          </a:prstGeom>
        </p:spPr>
      </p:pic>
      <p:pic>
        <p:nvPicPr>
          <p:cNvPr id="120" name="Picture 119">
            <a:extLst>
              <a:ext uri="{FF2B5EF4-FFF2-40B4-BE49-F238E27FC236}">
                <a16:creationId xmlns:a16="http://schemas.microsoft.com/office/drawing/2014/main" id="{60B71AA3-FFFA-D813-438F-0DFFDC7C7A14}"/>
              </a:ext>
            </a:extLst>
          </p:cNvPr>
          <p:cNvPicPr>
            <a:picLocks noChangeAspect="1"/>
          </p:cNvPicPr>
          <p:nvPr/>
        </p:nvPicPr>
        <p:blipFill>
          <a:blip r:embed="rId2"/>
          <a:stretch>
            <a:fillRect/>
          </a:stretch>
        </p:blipFill>
        <p:spPr>
          <a:xfrm>
            <a:off x="9037737" y="5505987"/>
            <a:ext cx="305192" cy="311098"/>
          </a:xfrm>
          <a:prstGeom prst="rect">
            <a:avLst/>
          </a:prstGeom>
        </p:spPr>
      </p:pic>
      <p:pic>
        <p:nvPicPr>
          <p:cNvPr id="121" name="Picture 120">
            <a:extLst>
              <a:ext uri="{FF2B5EF4-FFF2-40B4-BE49-F238E27FC236}">
                <a16:creationId xmlns:a16="http://schemas.microsoft.com/office/drawing/2014/main" id="{C9254D35-3C4A-8A08-FECB-00492A21BDCC}"/>
              </a:ext>
            </a:extLst>
          </p:cNvPr>
          <p:cNvPicPr>
            <a:picLocks noChangeAspect="1"/>
          </p:cNvPicPr>
          <p:nvPr/>
        </p:nvPicPr>
        <p:blipFill>
          <a:blip r:embed="rId2">
            <a:biLevel thresh="25000"/>
          </a:blip>
          <a:stretch>
            <a:fillRect/>
          </a:stretch>
        </p:blipFill>
        <p:spPr>
          <a:xfrm>
            <a:off x="9037737" y="4716102"/>
            <a:ext cx="305192" cy="311098"/>
          </a:xfrm>
          <a:prstGeom prst="rect">
            <a:avLst/>
          </a:prstGeom>
        </p:spPr>
      </p:pic>
      <p:pic>
        <p:nvPicPr>
          <p:cNvPr id="122" name="Picture 121">
            <a:extLst>
              <a:ext uri="{FF2B5EF4-FFF2-40B4-BE49-F238E27FC236}">
                <a16:creationId xmlns:a16="http://schemas.microsoft.com/office/drawing/2014/main" id="{1DCADACF-1C19-6AAD-9C43-A32FFC0ADC1B}"/>
              </a:ext>
            </a:extLst>
          </p:cNvPr>
          <p:cNvPicPr>
            <a:picLocks noChangeAspect="1"/>
          </p:cNvPicPr>
          <p:nvPr/>
        </p:nvPicPr>
        <p:blipFill>
          <a:blip r:embed="rId2">
            <a:biLevel thresh="25000"/>
          </a:blip>
          <a:stretch>
            <a:fillRect/>
          </a:stretch>
        </p:blipFill>
        <p:spPr>
          <a:xfrm>
            <a:off x="9796485" y="5505987"/>
            <a:ext cx="305192" cy="311098"/>
          </a:xfrm>
          <a:prstGeom prst="rect">
            <a:avLst/>
          </a:prstGeom>
        </p:spPr>
      </p:pic>
      <p:pic>
        <p:nvPicPr>
          <p:cNvPr id="123" name="Picture 122">
            <a:extLst>
              <a:ext uri="{FF2B5EF4-FFF2-40B4-BE49-F238E27FC236}">
                <a16:creationId xmlns:a16="http://schemas.microsoft.com/office/drawing/2014/main" id="{3776C987-C2B9-3E31-7EA5-22382A078C3E}"/>
              </a:ext>
            </a:extLst>
          </p:cNvPr>
          <p:cNvPicPr>
            <a:picLocks noChangeAspect="1"/>
          </p:cNvPicPr>
          <p:nvPr/>
        </p:nvPicPr>
        <p:blipFill>
          <a:blip r:embed="rId2"/>
          <a:stretch>
            <a:fillRect/>
          </a:stretch>
        </p:blipFill>
        <p:spPr>
          <a:xfrm>
            <a:off x="9796485" y="4724209"/>
            <a:ext cx="305192" cy="311098"/>
          </a:xfrm>
          <a:prstGeom prst="rect">
            <a:avLst/>
          </a:prstGeom>
        </p:spPr>
      </p:pic>
      <p:pic>
        <p:nvPicPr>
          <p:cNvPr id="124" name="Picture 123">
            <a:extLst>
              <a:ext uri="{FF2B5EF4-FFF2-40B4-BE49-F238E27FC236}">
                <a16:creationId xmlns:a16="http://schemas.microsoft.com/office/drawing/2014/main" id="{2ED6BB5D-4E5C-A870-6A93-58B461A7F039}"/>
              </a:ext>
            </a:extLst>
          </p:cNvPr>
          <p:cNvPicPr>
            <a:picLocks noChangeAspect="1"/>
          </p:cNvPicPr>
          <p:nvPr/>
        </p:nvPicPr>
        <p:blipFill>
          <a:blip r:embed="rId2"/>
          <a:stretch>
            <a:fillRect/>
          </a:stretch>
        </p:blipFill>
        <p:spPr>
          <a:xfrm>
            <a:off x="9037737" y="3938378"/>
            <a:ext cx="305192" cy="311098"/>
          </a:xfrm>
          <a:prstGeom prst="rect">
            <a:avLst/>
          </a:prstGeom>
        </p:spPr>
      </p:pic>
      <p:pic>
        <p:nvPicPr>
          <p:cNvPr id="125" name="Picture 124">
            <a:extLst>
              <a:ext uri="{FF2B5EF4-FFF2-40B4-BE49-F238E27FC236}">
                <a16:creationId xmlns:a16="http://schemas.microsoft.com/office/drawing/2014/main" id="{46C0E03B-79D5-E618-3E66-076452FB26D2}"/>
              </a:ext>
            </a:extLst>
          </p:cNvPr>
          <p:cNvPicPr>
            <a:picLocks noChangeAspect="1"/>
          </p:cNvPicPr>
          <p:nvPr/>
        </p:nvPicPr>
        <p:blipFill>
          <a:blip r:embed="rId2">
            <a:biLevel thresh="25000"/>
          </a:blip>
          <a:stretch>
            <a:fillRect/>
          </a:stretch>
        </p:blipFill>
        <p:spPr>
          <a:xfrm>
            <a:off x="9037737" y="3148493"/>
            <a:ext cx="305192" cy="311098"/>
          </a:xfrm>
          <a:prstGeom prst="rect">
            <a:avLst/>
          </a:prstGeom>
        </p:spPr>
      </p:pic>
      <p:pic>
        <p:nvPicPr>
          <p:cNvPr id="126" name="Picture 125">
            <a:extLst>
              <a:ext uri="{FF2B5EF4-FFF2-40B4-BE49-F238E27FC236}">
                <a16:creationId xmlns:a16="http://schemas.microsoft.com/office/drawing/2014/main" id="{0142A294-90C2-4878-A373-B67BCAE3FFB9}"/>
              </a:ext>
            </a:extLst>
          </p:cNvPr>
          <p:cNvPicPr>
            <a:picLocks noChangeAspect="1"/>
          </p:cNvPicPr>
          <p:nvPr/>
        </p:nvPicPr>
        <p:blipFill>
          <a:blip r:embed="rId2">
            <a:biLevel thresh="25000"/>
          </a:blip>
          <a:stretch>
            <a:fillRect/>
          </a:stretch>
        </p:blipFill>
        <p:spPr>
          <a:xfrm>
            <a:off x="9796485" y="3938378"/>
            <a:ext cx="305192" cy="311098"/>
          </a:xfrm>
          <a:prstGeom prst="rect">
            <a:avLst/>
          </a:prstGeom>
        </p:spPr>
      </p:pic>
      <p:pic>
        <p:nvPicPr>
          <p:cNvPr id="127" name="Picture 126">
            <a:extLst>
              <a:ext uri="{FF2B5EF4-FFF2-40B4-BE49-F238E27FC236}">
                <a16:creationId xmlns:a16="http://schemas.microsoft.com/office/drawing/2014/main" id="{CA4E08C1-A829-914D-5510-B65215B7B2D2}"/>
              </a:ext>
            </a:extLst>
          </p:cNvPr>
          <p:cNvPicPr>
            <a:picLocks noChangeAspect="1"/>
          </p:cNvPicPr>
          <p:nvPr/>
        </p:nvPicPr>
        <p:blipFill>
          <a:blip r:embed="rId2"/>
          <a:stretch>
            <a:fillRect/>
          </a:stretch>
        </p:blipFill>
        <p:spPr>
          <a:xfrm>
            <a:off x="9796485" y="3156600"/>
            <a:ext cx="305192" cy="311098"/>
          </a:xfrm>
          <a:prstGeom prst="rect">
            <a:avLst/>
          </a:prstGeom>
        </p:spPr>
      </p:pic>
      <p:pic>
        <p:nvPicPr>
          <p:cNvPr id="3" name="Picture 2">
            <a:extLst>
              <a:ext uri="{FF2B5EF4-FFF2-40B4-BE49-F238E27FC236}">
                <a16:creationId xmlns:a16="http://schemas.microsoft.com/office/drawing/2014/main" id="{8DB080B4-7E0B-7B34-689D-799679086751}"/>
              </a:ext>
            </a:extLst>
          </p:cNvPr>
          <p:cNvPicPr>
            <a:picLocks noChangeAspect="1"/>
          </p:cNvPicPr>
          <p:nvPr/>
        </p:nvPicPr>
        <p:blipFill>
          <a:blip r:embed="rId2">
            <a:biLevel thresh="25000"/>
          </a:blip>
          <a:stretch>
            <a:fillRect/>
          </a:stretch>
        </p:blipFill>
        <p:spPr>
          <a:xfrm>
            <a:off x="10619584" y="6296248"/>
            <a:ext cx="305192" cy="311098"/>
          </a:xfrm>
          <a:prstGeom prst="rect">
            <a:avLst/>
          </a:prstGeom>
        </p:spPr>
      </p:pic>
      <p:pic>
        <p:nvPicPr>
          <p:cNvPr id="5" name="Picture 4">
            <a:extLst>
              <a:ext uri="{FF2B5EF4-FFF2-40B4-BE49-F238E27FC236}">
                <a16:creationId xmlns:a16="http://schemas.microsoft.com/office/drawing/2014/main" id="{D68C6839-3A84-D100-EB23-4CEC2FB0C454}"/>
              </a:ext>
            </a:extLst>
          </p:cNvPr>
          <p:cNvPicPr>
            <a:picLocks noChangeAspect="1"/>
          </p:cNvPicPr>
          <p:nvPr/>
        </p:nvPicPr>
        <p:blipFill>
          <a:blip r:embed="rId2"/>
          <a:stretch>
            <a:fillRect/>
          </a:stretch>
        </p:blipFill>
        <p:spPr>
          <a:xfrm>
            <a:off x="10619584" y="5518524"/>
            <a:ext cx="305192" cy="311098"/>
          </a:xfrm>
          <a:prstGeom prst="rect">
            <a:avLst/>
          </a:prstGeom>
        </p:spPr>
      </p:pic>
      <p:pic>
        <p:nvPicPr>
          <p:cNvPr id="6" name="Picture 5">
            <a:extLst>
              <a:ext uri="{FF2B5EF4-FFF2-40B4-BE49-F238E27FC236}">
                <a16:creationId xmlns:a16="http://schemas.microsoft.com/office/drawing/2014/main" id="{004083D3-5FBD-BBDE-540D-09A259FB85C2}"/>
              </a:ext>
            </a:extLst>
          </p:cNvPr>
          <p:cNvPicPr>
            <a:picLocks noChangeAspect="1"/>
          </p:cNvPicPr>
          <p:nvPr/>
        </p:nvPicPr>
        <p:blipFill>
          <a:blip r:embed="rId2">
            <a:biLevel thresh="25000"/>
          </a:blip>
          <a:stretch>
            <a:fillRect/>
          </a:stretch>
        </p:blipFill>
        <p:spPr>
          <a:xfrm>
            <a:off x="10619584" y="4728639"/>
            <a:ext cx="305192" cy="311098"/>
          </a:xfrm>
          <a:prstGeom prst="rect">
            <a:avLst/>
          </a:prstGeom>
        </p:spPr>
      </p:pic>
      <p:pic>
        <p:nvPicPr>
          <p:cNvPr id="9" name="Picture 8">
            <a:extLst>
              <a:ext uri="{FF2B5EF4-FFF2-40B4-BE49-F238E27FC236}">
                <a16:creationId xmlns:a16="http://schemas.microsoft.com/office/drawing/2014/main" id="{05EF0367-BD53-509F-1094-13B22D0F4011}"/>
              </a:ext>
            </a:extLst>
          </p:cNvPr>
          <p:cNvPicPr>
            <a:picLocks noChangeAspect="1"/>
          </p:cNvPicPr>
          <p:nvPr/>
        </p:nvPicPr>
        <p:blipFill>
          <a:blip r:embed="rId2"/>
          <a:stretch>
            <a:fillRect/>
          </a:stretch>
        </p:blipFill>
        <p:spPr>
          <a:xfrm>
            <a:off x="10619584" y="3950914"/>
            <a:ext cx="305192" cy="311098"/>
          </a:xfrm>
          <a:prstGeom prst="rect">
            <a:avLst/>
          </a:prstGeom>
        </p:spPr>
      </p:pic>
      <p:pic>
        <p:nvPicPr>
          <p:cNvPr id="10" name="Picture 9">
            <a:extLst>
              <a:ext uri="{FF2B5EF4-FFF2-40B4-BE49-F238E27FC236}">
                <a16:creationId xmlns:a16="http://schemas.microsoft.com/office/drawing/2014/main" id="{42DEE459-DD67-81B6-0199-0EF56494A66F}"/>
              </a:ext>
            </a:extLst>
          </p:cNvPr>
          <p:cNvPicPr>
            <a:picLocks noChangeAspect="1"/>
          </p:cNvPicPr>
          <p:nvPr/>
        </p:nvPicPr>
        <p:blipFill>
          <a:blip r:embed="rId2">
            <a:biLevel thresh="25000"/>
          </a:blip>
          <a:stretch>
            <a:fillRect/>
          </a:stretch>
        </p:blipFill>
        <p:spPr>
          <a:xfrm>
            <a:off x="10619584" y="3161030"/>
            <a:ext cx="305192" cy="311098"/>
          </a:xfrm>
          <a:prstGeom prst="rect">
            <a:avLst/>
          </a:prstGeom>
        </p:spPr>
      </p:pic>
      <p:sp>
        <p:nvSpPr>
          <p:cNvPr id="13" name="TextBox 12">
            <a:extLst>
              <a:ext uri="{FF2B5EF4-FFF2-40B4-BE49-F238E27FC236}">
                <a16:creationId xmlns:a16="http://schemas.microsoft.com/office/drawing/2014/main" id="{D7973CE8-3132-EAFF-F03B-BC9422D603D0}"/>
              </a:ext>
            </a:extLst>
          </p:cNvPr>
          <p:cNvSpPr txBox="1"/>
          <p:nvPr/>
        </p:nvSpPr>
        <p:spPr>
          <a:xfrm>
            <a:off x="1021044" y="778669"/>
            <a:ext cx="9410974" cy="1624740"/>
          </a:xfrm>
          <a:prstGeom prst="rect">
            <a:avLst/>
          </a:prstGeom>
          <a:noFill/>
        </p:spPr>
        <p:txBody>
          <a:bodyPr wrap="none" rtlCol="0">
            <a:spAutoFit/>
          </a:bodyPr>
          <a:lstStyle/>
          <a:p>
            <a:r>
              <a:rPr lang="en-US" sz="9958" dirty="0">
                <a:solidFill>
                  <a:srgbClr val="FFC000"/>
                </a:solidFill>
                <a:latin typeface="Aptos Display" panose="020B0004020202020204" pitchFamily="34" charset="0"/>
              </a:rPr>
              <a:t>Custom </a:t>
            </a:r>
            <a:r>
              <a:rPr lang="en-US" sz="9958" dirty="0">
                <a:solidFill>
                  <a:srgbClr val="F63616"/>
                </a:solidFill>
                <a:latin typeface="Aptos Display" panose="020B0004020202020204" pitchFamily="34" charset="0"/>
              </a:rPr>
              <a:t>AI</a:t>
            </a:r>
            <a:r>
              <a:rPr lang="en-US" sz="9958" dirty="0">
                <a:solidFill>
                  <a:srgbClr val="FFC000"/>
                </a:solidFill>
                <a:latin typeface="Aptos Display" panose="020B0004020202020204" pitchFamily="34" charset="0"/>
              </a:rPr>
              <a:t> Agents</a:t>
            </a:r>
            <a:endParaRPr lang="en-IN" sz="9958" dirty="0">
              <a:solidFill>
                <a:srgbClr val="FFC000"/>
              </a:solidFill>
              <a:latin typeface="Aptos Display" panose="020B0004020202020204" pitchFamily="34" charset="0"/>
            </a:endParaRPr>
          </a:p>
        </p:txBody>
      </p:sp>
      <p:sp>
        <p:nvSpPr>
          <p:cNvPr id="16" name="TextBox 15">
            <a:extLst>
              <a:ext uri="{FF2B5EF4-FFF2-40B4-BE49-F238E27FC236}">
                <a16:creationId xmlns:a16="http://schemas.microsoft.com/office/drawing/2014/main" id="{C9907B59-CA27-9B72-90C5-61D00F61E811}"/>
              </a:ext>
            </a:extLst>
          </p:cNvPr>
          <p:cNvSpPr txBox="1"/>
          <p:nvPr/>
        </p:nvSpPr>
        <p:spPr>
          <a:xfrm>
            <a:off x="1188672" y="3169695"/>
            <a:ext cx="6087739" cy="1771895"/>
          </a:xfrm>
          <a:prstGeom prst="rect">
            <a:avLst/>
          </a:prstGeom>
          <a:noFill/>
        </p:spPr>
        <p:txBody>
          <a:bodyPr wrap="square">
            <a:spAutoFit/>
          </a:bodyPr>
          <a:lstStyle/>
          <a:p>
            <a:pPr algn="just"/>
            <a:r>
              <a:rPr lang="en-US" sz="1559" b="1" dirty="0">
                <a:solidFill>
                  <a:schemeClr val="bg1"/>
                </a:solidFill>
              </a:rPr>
              <a:t>What are Custom KAI Agents?</a:t>
            </a:r>
          </a:p>
          <a:p>
            <a:pPr algn="just"/>
            <a:endParaRPr lang="en-US" sz="1559" b="1" dirty="0">
              <a:solidFill>
                <a:schemeClr val="bg1"/>
              </a:solidFill>
            </a:endParaRPr>
          </a:p>
          <a:p>
            <a:pPr algn="just"/>
            <a:r>
              <a:rPr lang="en-US" sz="1559" dirty="0">
                <a:solidFill>
                  <a:schemeClr val="bg1"/>
                </a:solidFill>
              </a:rPr>
              <a:t>Custom AI agents are specialized artificial intelligence systems designed to perform specific tasks or solve problems unique to your business. Unlike generic AI solutions, these agents are crafted to align with your goals, industry, and workflow, providing a seamless integration into your operations.</a:t>
            </a:r>
          </a:p>
        </p:txBody>
      </p:sp>
      <p:pic>
        <p:nvPicPr>
          <p:cNvPr id="17" name="Picture 16">
            <a:extLst>
              <a:ext uri="{FF2B5EF4-FFF2-40B4-BE49-F238E27FC236}">
                <a16:creationId xmlns:a16="http://schemas.microsoft.com/office/drawing/2014/main" id="{86EF8C0E-6B85-3225-97E8-9A9B71FB454C}"/>
              </a:ext>
            </a:extLst>
          </p:cNvPr>
          <p:cNvPicPr>
            <a:picLocks noChangeAspect="1"/>
          </p:cNvPicPr>
          <p:nvPr/>
        </p:nvPicPr>
        <p:blipFill>
          <a:blip r:embed="rId3"/>
          <a:stretch>
            <a:fillRect/>
          </a:stretch>
        </p:blipFill>
        <p:spPr>
          <a:xfrm>
            <a:off x="10499143" y="0"/>
            <a:ext cx="879038" cy="874261"/>
          </a:xfrm>
          <a:prstGeom prst="rect">
            <a:avLst/>
          </a:prstGeom>
        </p:spPr>
      </p:pic>
      <p:pic>
        <p:nvPicPr>
          <p:cNvPr id="18" name="Picture 17">
            <a:extLst>
              <a:ext uri="{FF2B5EF4-FFF2-40B4-BE49-F238E27FC236}">
                <a16:creationId xmlns:a16="http://schemas.microsoft.com/office/drawing/2014/main" id="{BCF91E59-8836-63F7-9FE7-09DB2758EDF1}"/>
              </a:ext>
            </a:extLst>
          </p:cNvPr>
          <p:cNvPicPr>
            <a:picLocks noChangeAspect="1"/>
          </p:cNvPicPr>
          <p:nvPr/>
        </p:nvPicPr>
        <p:blipFill>
          <a:blip r:embed="rId2">
            <a:biLevel thresh="25000"/>
          </a:blip>
          <a:stretch>
            <a:fillRect/>
          </a:stretch>
        </p:blipFill>
        <p:spPr>
          <a:xfrm>
            <a:off x="4486999" y="6286101"/>
            <a:ext cx="305192" cy="311098"/>
          </a:xfrm>
          <a:prstGeom prst="rect">
            <a:avLst/>
          </a:prstGeom>
        </p:spPr>
      </p:pic>
      <p:pic>
        <p:nvPicPr>
          <p:cNvPr id="19" name="Picture 18">
            <a:extLst>
              <a:ext uri="{FF2B5EF4-FFF2-40B4-BE49-F238E27FC236}">
                <a16:creationId xmlns:a16="http://schemas.microsoft.com/office/drawing/2014/main" id="{D6E05CAD-017B-F5C1-76D9-A737339A9CEB}"/>
              </a:ext>
            </a:extLst>
          </p:cNvPr>
          <p:cNvPicPr>
            <a:picLocks noChangeAspect="1"/>
          </p:cNvPicPr>
          <p:nvPr/>
        </p:nvPicPr>
        <p:blipFill>
          <a:blip r:embed="rId2"/>
          <a:stretch>
            <a:fillRect/>
          </a:stretch>
        </p:blipFill>
        <p:spPr>
          <a:xfrm>
            <a:off x="5245747" y="6294207"/>
            <a:ext cx="305192" cy="311098"/>
          </a:xfrm>
          <a:prstGeom prst="rect">
            <a:avLst/>
          </a:prstGeom>
        </p:spPr>
      </p:pic>
      <p:pic>
        <p:nvPicPr>
          <p:cNvPr id="20" name="Picture 19">
            <a:extLst>
              <a:ext uri="{FF2B5EF4-FFF2-40B4-BE49-F238E27FC236}">
                <a16:creationId xmlns:a16="http://schemas.microsoft.com/office/drawing/2014/main" id="{7DF3D822-0DA1-CFA1-855D-829690CB12C6}"/>
              </a:ext>
            </a:extLst>
          </p:cNvPr>
          <p:cNvPicPr>
            <a:picLocks noChangeAspect="1"/>
          </p:cNvPicPr>
          <p:nvPr/>
        </p:nvPicPr>
        <p:blipFill>
          <a:blip r:embed="rId2">
            <a:biLevel thresh="25000"/>
          </a:blip>
          <a:stretch>
            <a:fillRect/>
          </a:stretch>
        </p:blipFill>
        <p:spPr>
          <a:xfrm>
            <a:off x="6003621" y="6282048"/>
            <a:ext cx="305192" cy="311098"/>
          </a:xfrm>
          <a:prstGeom prst="rect">
            <a:avLst/>
          </a:prstGeom>
        </p:spPr>
      </p:pic>
      <p:pic>
        <p:nvPicPr>
          <p:cNvPr id="21" name="Picture 20">
            <a:extLst>
              <a:ext uri="{FF2B5EF4-FFF2-40B4-BE49-F238E27FC236}">
                <a16:creationId xmlns:a16="http://schemas.microsoft.com/office/drawing/2014/main" id="{3C7D06C4-18C5-7C33-43FA-DC7A3676494B}"/>
              </a:ext>
            </a:extLst>
          </p:cNvPr>
          <p:cNvPicPr>
            <a:picLocks noChangeAspect="1"/>
          </p:cNvPicPr>
          <p:nvPr/>
        </p:nvPicPr>
        <p:blipFill>
          <a:blip r:embed="rId2"/>
          <a:stretch>
            <a:fillRect/>
          </a:stretch>
        </p:blipFill>
        <p:spPr>
          <a:xfrm>
            <a:off x="6762368" y="6290155"/>
            <a:ext cx="305192" cy="311098"/>
          </a:xfrm>
          <a:prstGeom prst="rect">
            <a:avLst/>
          </a:prstGeom>
        </p:spPr>
      </p:pic>
      <p:pic>
        <p:nvPicPr>
          <p:cNvPr id="38" name="Picture 37">
            <a:extLst>
              <a:ext uri="{FF2B5EF4-FFF2-40B4-BE49-F238E27FC236}">
                <a16:creationId xmlns:a16="http://schemas.microsoft.com/office/drawing/2014/main" id="{8579FD30-A02C-780D-E870-9F3C51E45923}"/>
              </a:ext>
            </a:extLst>
          </p:cNvPr>
          <p:cNvPicPr>
            <a:picLocks noChangeAspect="1"/>
          </p:cNvPicPr>
          <p:nvPr/>
        </p:nvPicPr>
        <p:blipFill>
          <a:blip r:embed="rId2"/>
          <a:stretch>
            <a:fillRect/>
          </a:stretch>
        </p:blipFill>
        <p:spPr>
          <a:xfrm>
            <a:off x="4486999" y="5508376"/>
            <a:ext cx="305192" cy="311098"/>
          </a:xfrm>
          <a:prstGeom prst="rect">
            <a:avLst/>
          </a:prstGeom>
        </p:spPr>
      </p:pic>
      <p:pic>
        <p:nvPicPr>
          <p:cNvPr id="86" name="Picture 85">
            <a:extLst>
              <a:ext uri="{FF2B5EF4-FFF2-40B4-BE49-F238E27FC236}">
                <a16:creationId xmlns:a16="http://schemas.microsoft.com/office/drawing/2014/main" id="{1452AE6B-88AE-7414-6265-9F198F6A49FB}"/>
              </a:ext>
            </a:extLst>
          </p:cNvPr>
          <p:cNvPicPr>
            <a:picLocks noChangeAspect="1"/>
          </p:cNvPicPr>
          <p:nvPr/>
        </p:nvPicPr>
        <p:blipFill>
          <a:blip r:embed="rId2">
            <a:biLevel thresh="25000"/>
          </a:blip>
          <a:stretch>
            <a:fillRect/>
          </a:stretch>
        </p:blipFill>
        <p:spPr>
          <a:xfrm>
            <a:off x="5245747" y="5508376"/>
            <a:ext cx="305192" cy="311098"/>
          </a:xfrm>
          <a:prstGeom prst="rect">
            <a:avLst/>
          </a:prstGeom>
        </p:spPr>
      </p:pic>
      <p:pic>
        <p:nvPicPr>
          <p:cNvPr id="87" name="Picture 86">
            <a:extLst>
              <a:ext uri="{FF2B5EF4-FFF2-40B4-BE49-F238E27FC236}">
                <a16:creationId xmlns:a16="http://schemas.microsoft.com/office/drawing/2014/main" id="{EBA3D085-72B5-C3C2-4BCA-585CCAE0B7C6}"/>
              </a:ext>
            </a:extLst>
          </p:cNvPr>
          <p:cNvPicPr>
            <a:picLocks noChangeAspect="1"/>
          </p:cNvPicPr>
          <p:nvPr/>
        </p:nvPicPr>
        <p:blipFill>
          <a:blip r:embed="rId2"/>
          <a:stretch>
            <a:fillRect/>
          </a:stretch>
        </p:blipFill>
        <p:spPr>
          <a:xfrm>
            <a:off x="6003621" y="5504324"/>
            <a:ext cx="305192" cy="311098"/>
          </a:xfrm>
          <a:prstGeom prst="rect">
            <a:avLst/>
          </a:prstGeom>
        </p:spPr>
      </p:pic>
      <p:pic>
        <p:nvPicPr>
          <p:cNvPr id="89" name="Picture 88">
            <a:extLst>
              <a:ext uri="{FF2B5EF4-FFF2-40B4-BE49-F238E27FC236}">
                <a16:creationId xmlns:a16="http://schemas.microsoft.com/office/drawing/2014/main" id="{B8875138-A09A-A06F-BB72-0D066A89FD64}"/>
              </a:ext>
            </a:extLst>
          </p:cNvPr>
          <p:cNvPicPr>
            <a:picLocks noChangeAspect="1"/>
          </p:cNvPicPr>
          <p:nvPr/>
        </p:nvPicPr>
        <p:blipFill>
          <a:blip r:embed="rId2">
            <a:biLevel thresh="25000"/>
          </a:blip>
          <a:stretch>
            <a:fillRect/>
          </a:stretch>
        </p:blipFill>
        <p:spPr>
          <a:xfrm>
            <a:off x="6762368" y="5504324"/>
            <a:ext cx="305192" cy="311098"/>
          </a:xfrm>
          <a:prstGeom prst="rect">
            <a:avLst/>
          </a:prstGeom>
        </p:spPr>
      </p:pic>
      <p:pic>
        <p:nvPicPr>
          <p:cNvPr id="4" name="Picture 3">
            <a:extLst>
              <a:ext uri="{FF2B5EF4-FFF2-40B4-BE49-F238E27FC236}">
                <a16:creationId xmlns:a16="http://schemas.microsoft.com/office/drawing/2014/main" id="{DA514E14-0CFF-57B6-9EA0-B05B57BA0060}"/>
              </a:ext>
            </a:extLst>
          </p:cNvPr>
          <p:cNvPicPr>
            <a:picLocks noChangeAspect="1"/>
          </p:cNvPicPr>
          <p:nvPr/>
        </p:nvPicPr>
        <p:blipFill>
          <a:blip r:embed="rId2">
            <a:biLevel thresh="25000"/>
          </a:blip>
          <a:stretch>
            <a:fillRect/>
          </a:stretch>
        </p:blipFill>
        <p:spPr>
          <a:xfrm>
            <a:off x="1451433" y="6291817"/>
            <a:ext cx="305192" cy="311098"/>
          </a:xfrm>
          <a:prstGeom prst="rect">
            <a:avLst/>
          </a:prstGeom>
        </p:spPr>
      </p:pic>
      <p:pic>
        <p:nvPicPr>
          <p:cNvPr id="7" name="Picture 6">
            <a:extLst>
              <a:ext uri="{FF2B5EF4-FFF2-40B4-BE49-F238E27FC236}">
                <a16:creationId xmlns:a16="http://schemas.microsoft.com/office/drawing/2014/main" id="{E7DB7467-0C36-DA4E-D9AB-BD71801237C9}"/>
              </a:ext>
            </a:extLst>
          </p:cNvPr>
          <p:cNvPicPr>
            <a:picLocks noChangeAspect="1"/>
          </p:cNvPicPr>
          <p:nvPr/>
        </p:nvPicPr>
        <p:blipFill>
          <a:blip r:embed="rId2"/>
          <a:stretch>
            <a:fillRect/>
          </a:stretch>
        </p:blipFill>
        <p:spPr>
          <a:xfrm>
            <a:off x="2210180" y="6299923"/>
            <a:ext cx="305192" cy="311098"/>
          </a:xfrm>
          <a:prstGeom prst="rect">
            <a:avLst/>
          </a:prstGeom>
        </p:spPr>
      </p:pic>
      <p:pic>
        <p:nvPicPr>
          <p:cNvPr id="8" name="Picture 7">
            <a:extLst>
              <a:ext uri="{FF2B5EF4-FFF2-40B4-BE49-F238E27FC236}">
                <a16:creationId xmlns:a16="http://schemas.microsoft.com/office/drawing/2014/main" id="{23FED4F9-68C4-924C-3F1D-50C6182B96C7}"/>
              </a:ext>
            </a:extLst>
          </p:cNvPr>
          <p:cNvPicPr>
            <a:picLocks noChangeAspect="1"/>
          </p:cNvPicPr>
          <p:nvPr/>
        </p:nvPicPr>
        <p:blipFill>
          <a:blip r:embed="rId2">
            <a:biLevel thresh="25000"/>
          </a:blip>
          <a:stretch>
            <a:fillRect/>
          </a:stretch>
        </p:blipFill>
        <p:spPr>
          <a:xfrm>
            <a:off x="2968054" y="6287764"/>
            <a:ext cx="305192" cy="311098"/>
          </a:xfrm>
          <a:prstGeom prst="rect">
            <a:avLst/>
          </a:prstGeom>
        </p:spPr>
      </p:pic>
      <p:pic>
        <p:nvPicPr>
          <p:cNvPr id="11" name="Picture 10">
            <a:extLst>
              <a:ext uri="{FF2B5EF4-FFF2-40B4-BE49-F238E27FC236}">
                <a16:creationId xmlns:a16="http://schemas.microsoft.com/office/drawing/2014/main" id="{3D0A158B-027C-39FD-D684-F1F118EAED68}"/>
              </a:ext>
            </a:extLst>
          </p:cNvPr>
          <p:cNvPicPr>
            <a:picLocks noChangeAspect="1"/>
          </p:cNvPicPr>
          <p:nvPr/>
        </p:nvPicPr>
        <p:blipFill>
          <a:blip r:embed="rId2"/>
          <a:stretch>
            <a:fillRect/>
          </a:stretch>
        </p:blipFill>
        <p:spPr>
          <a:xfrm>
            <a:off x="3726802" y="6295871"/>
            <a:ext cx="305192" cy="311098"/>
          </a:xfrm>
          <a:prstGeom prst="rect">
            <a:avLst/>
          </a:prstGeom>
        </p:spPr>
      </p:pic>
      <p:pic>
        <p:nvPicPr>
          <p:cNvPr id="12" name="Picture 11">
            <a:extLst>
              <a:ext uri="{FF2B5EF4-FFF2-40B4-BE49-F238E27FC236}">
                <a16:creationId xmlns:a16="http://schemas.microsoft.com/office/drawing/2014/main" id="{680EF10E-4F3C-D84B-A282-FDDF7C23308C}"/>
              </a:ext>
            </a:extLst>
          </p:cNvPr>
          <p:cNvPicPr>
            <a:picLocks noChangeAspect="1"/>
          </p:cNvPicPr>
          <p:nvPr/>
        </p:nvPicPr>
        <p:blipFill>
          <a:blip r:embed="rId2"/>
          <a:stretch>
            <a:fillRect/>
          </a:stretch>
        </p:blipFill>
        <p:spPr>
          <a:xfrm>
            <a:off x="1451433" y="5514092"/>
            <a:ext cx="305192" cy="311098"/>
          </a:xfrm>
          <a:prstGeom prst="rect">
            <a:avLst/>
          </a:prstGeom>
        </p:spPr>
      </p:pic>
      <p:pic>
        <p:nvPicPr>
          <p:cNvPr id="15" name="Picture 14">
            <a:extLst>
              <a:ext uri="{FF2B5EF4-FFF2-40B4-BE49-F238E27FC236}">
                <a16:creationId xmlns:a16="http://schemas.microsoft.com/office/drawing/2014/main" id="{00670638-5B0B-1698-A859-36D55AFDDF91}"/>
              </a:ext>
            </a:extLst>
          </p:cNvPr>
          <p:cNvPicPr>
            <a:picLocks noChangeAspect="1"/>
          </p:cNvPicPr>
          <p:nvPr/>
        </p:nvPicPr>
        <p:blipFill>
          <a:blip r:embed="rId2">
            <a:biLevel thresh="25000"/>
          </a:blip>
          <a:stretch>
            <a:fillRect/>
          </a:stretch>
        </p:blipFill>
        <p:spPr>
          <a:xfrm>
            <a:off x="2210180" y="5514092"/>
            <a:ext cx="305192" cy="311098"/>
          </a:xfrm>
          <a:prstGeom prst="rect">
            <a:avLst/>
          </a:prstGeom>
        </p:spPr>
      </p:pic>
      <p:pic>
        <p:nvPicPr>
          <p:cNvPr id="22" name="Picture 21">
            <a:extLst>
              <a:ext uri="{FF2B5EF4-FFF2-40B4-BE49-F238E27FC236}">
                <a16:creationId xmlns:a16="http://schemas.microsoft.com/office/drawing/2014/main" id="{9DA9AFC1-FA61-B658-532F-36529F7FC55C}"/>
              </a:ext>
            </a:extLst>
          </p:cNvPr>
          <p:cNvPicPr>
            <a:picLocks noChangeAspect="1"/>
          </p:cNvPicPr>
          <p:nvPr/>
        </p:nvPicPr>
        <p:blipFill>
          <a:blip r:embed="rId2"/>
          <a:stretch>
            <a:fillRect/>
          </a:stretch>
        </p:blipFill>
        <p:spPr>
          <a:xfrm>
            <a:off x="2968054" y="5510039"/>
            <a:ext cx="305192" cy="311098"/>
          </a:xfrm>
          <a:prstGeom prst="rect">
            <a:avLst/>
          </a:prstGeom>
        </p:spPr>
      </p:pic>
      <p:pic>
        <p:nvPicPr>
          <p:cNvPr id="23" name="Picture 22">
            <a:extLst>
              <a:ext uri="{FF2B5EF4-FFF2-40B4-BE49-F238E27FC236}">
                <a16:creationId xmlns:a16="http://schemas.microsoft.com/office/drawing/2014/main" id="{4BD57564-264B-1657-DE46-22171258CE79}"/>
              </a:ext>
            </a:extLst>
          </p:cNvPr>
          <p:cNvPicPr>
            <a:picLocks noChangeAspect="1"/>
          </p:cNvPicPr>
          <p:nvPr/>
        </p:nvPicPr>
        <p:blipFill>
          <a:blip r:embed="rId2">
            <a:biLevel thresh="25000"/>
          </a:blip>
          <a:stretch>
            <a:fillRect/>
          </a:stretch>
        </p:blipFill>
        <p:spPr>
          <a:xfrm>
            <a:off x="3726802" y="5510039"/>
            <a:ext cx="305192" cy="311098"/>
          </a:xfrm>
          <a:prstGeom prst="rect">
            <a:avLst/>
          </a:prstGeom>
        </p:spPr>
      </p:pic>
      <p:sp>
        <p:nvSpPr>
          <p:cNvPr id="25" name="Rectangle 24">
            <a:extLst>
              <a:ext uri="{FF2B5EF4-FFF2-40B4-BE49-F238E27FC236}">
                <a16:creationId xmlns:a16="http://schemas.microsoft.com/office/drawing/2014/main" id="{BE780DC5-6409-FD20-3998-BF141F7F8235}"/>
              </a:ext>
            </a:extLst>
          </p:cNvPr>
          <p:cNvSpPr/>
          <p:nvPr/>
        </p:nvSpPr>
        <p:spPr>
          <a:xfrm rot="16200000">
            <a:off x="823024" y="20151"/>
            <a:ext cx="872832" cy="866830"/>
          </a:xfrm>
          <a:prstGeom prst="rect">
            <a:avLst/>
          </a:prstGeom>
          <a:solidFill>
            <a:srgbClr val="F6361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559"/>
          </a:p>
        </p:txBody>
      </p:sp>
    </p:spTree>
    <p:extLst>
      <p:ext uri="{BB962C8B-B14F-4D97-AF65-F5344CB8AC3E}">
        <p14:creationId xmlns:p14="http://schemas.microsoft.com/office/powerpoint/2010/main" val="24408811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 name="Rectangle 203">
            <a:extLst>
              <a:ext uri="{FF2B5EF4-FFF2-40B4-BE49-F238E27FC236}">
                <a16:creationId xmlns:a16="http://schemas.microsoft.com/office/drawing/2014/main" id="{880A1AAC-202C-91E8-A070-25F148E337C2}"/>
              </a:ext>
            </a:extLst>
          </p:cNvPr>
          <p:cNvSpPr/>
          <p:nvPr/>
        </p:nvSpPr>
        <p:spPr>
          <a:xfrm>
            <a:off x="817443" y="0"/>
            <a:ext cx="10557114" cy="2455741"/>
          </a:xfrm>
          <a:prstGeom prst="rect">
            <a:avLst/>
          </a:prstGeom>
          <a:solidFill>
            <a:srgbClr val="01050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559"/>
          </a:p>
        </p:txBody>
      </p:sp>
      <p:pic>
        <p:nvPicPr>
          <p:cNvPr id="203" name="Picture 202" descr="A close-up of a light&#10;&#10;Description automatically generated">
            <a:extLst>
              <a:ext uri="{FF2B5EF4-FFF2-40B4-BE49-F238E27FC236}">
                <a16:creationId xmlns:a16="http://schemas.microsoft.com/office/drawing/2014/main" id="{D192A291-A746-B619-CACF-FDDBEA8A69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7443" y="843952"/>
            <a:ext cx="10557114" cy="6032636"/>
          </a:xfrm>
          <a:prstGeom prst="rect">
            <a:avLst/>
          </a:prstGeom>
        </p:spPr>
      </p:pic>
      <p:pic>
        <p:nvPicPr>
          <p:cNvPr id="23" name="Picture 22">
            <a:extLst>
              <a:ext uri="{FF2B5EF4-FFF2-40B4-BE49-F238E27FC236}">
                <a16:creationId xmlns:a16="http://schemas.microsoft.com/office/drawing/2014/main" id="{3BF2939C-9271-E2C1-0DE5-7262E3572A04}"/>
              </a:ext>
            </a:extLst>
          </p:cNvPr>
          <p:cNvPicPr>
            <a:picLocks noChangeAspect="1"/>
          </p:cNvPicPr>
          <p:nvPr/>
        </p:nvPicPr>
        <p:blipFill>
          <a:blip r:embed="rId3"/>
          <a:stretch>
            <a:fillRect/>
          </a:stretch>
        </p:blipFill>
        <p:spPr>
          <a:xfrm>
            <a:off x="1061759" y="843952"/>
            <a:ext cx="3106890" cy="811782"/>
          </a:xfrm>
          <a:prstGeom prst="rect">
            <a:avLst/>
          </a:prstGeom>
        </p:spPr>
      </p:pic>
      <p:pic>
        <p:nvPicPr>
          <p:cNvPr id="96" name="Picture 95">
            <a:extLst>
              <a:ext uri="{FF2B5EF4-FFF2-40B4-BE49-F238E27FC236}">
                <a16:creationId xmlns:a16="http://schemas.microsoft.com/office/drawing/2014/main" id="{50D14176-D0BE-30CD-840C-7E3A1FE9D7CA}"/>
              </a:ext>
            </a:extLst>
          </p:cNvPr>
          <p:cNvPicPr>
            <a:picLocks noChangeAspect="1"/>
          </p:cNvPicPr>
          <p:nvPr/>
        </p:nvPicPr>
        <p:blipFill>
          <a:blip r:embed="rId4"/>
          <a:stretch>
            <a:fillRect/>
          </a:stretch>
        </p:blipFill>
        <p:spPr>
          <a:xfrm>
            <a:off x="1061759" y="1820463"/>
            <a:ext cx="4319344" cy="506359"/>
          </a:xfrm>
          <a:prstGeom prst="rect">
            <a:avLst/>
          </a:prstGeom>
        </p:spPr>
      </p:pic>
      <p:pic>
        <p:nvPicPr>
          <p:cNvPr id="106" name="Picture 105">
            <a:extLst>
              <a:ext uri="{FF2B5EF4-FFF2-40B4-BE49-F238E27FC236}">
                <a16:creationId xmlns:a16="http://schemas.microsoft.com/office/drawing/2014/main" id="{92A2A1C9-BECA-1181-DAAB-83ABA416FAC7}"/>
              </a:ext>
            </a:extLst>
          </p:cNvPr>
          <p:cNvPicPr>
            <a:picLocks noChangeAspect="1"/>
          </p:cNvPicPr>
          <p:nvPr/>
        </p:nvPicPr>
        <p:blipFill>
          <a:blip r:embed="rId5">
            <a:biLevel thresh="25000"/>
          </a:blip>
          <a:stretch>
            <a:fillRect/>
          </a:stretch>
        </p:blipFill>
        <p:spPr>
          <a:xfrm>
            <a:off x="7521116" y="1651456"/>
            <a:ext cx="305192" cy="311098"/>
          </a:xfrm>
          <a:prstGeom prst="rect">
            <a:avLst/>
          </a:prstGeom>
        </p:spPr>
      </p:pic>
      <p:pic>
        <p:nvPicPr>
          <p:cNvPr id="111" name="Picture 110">
            <a:extLst>
              <a:ext uri="{FF2B5EF4-FFF2-40B4-BE49-F238E27FC236}">
                <a16:creationId xmlns:a16="http://schemas.microsoft.com/office/drawing/2014/main" id="{B63ADE53-223B-832B-7E34-3D829E7DB866}"/>
              </a:ext>
            </a:extLst>
          </p:cNvPr>
          <p:cNvPicPr>
            <a:picLocks noChangeAspect="1"/>
          </p:cNvPicPr>
          <p:nvPr/>
        </p:nvPicPr>
        <p:blipFill>
          <a:blip r:embed="rId5">
            <a:biLevel thresh="25000"/>
          </a:blip>
          <a:stretch>
            <a:fillRect/>
          </a:stretch>
        </p:blipFill>
        <p:spPr>
          <a:xfrm>
            <a:off x="9796485" y="4004897"/>
            <a:ext cx="305192" cy="311098"/>
          </a:xfrm>
          <a:prstGeom prst="rect">
            <a:avLst/>
          </a:prstGeom>
        </p:spPr>
      </p:pic>
      <p:pic>
        <p:nvPicPr>
          <p:cNvPr id="112" name="Picture 111">
            <a:extLst>
              <a:ext uri="{FF2B5EF4-FFF2-40B4-BE49-F238E27FC236}">
                <a16:creationId xmlns:a16="http://schemas.microsoft.com/office/drawing/2014/main" id="{64FD2806-FF45-C289-6246-C459DEFECFD9}"/>
              </a:ext>
            </a:extLst>
          </p:cNvPr>
          <p:cNvPicPr>
            <a:picLocks noChangeAspect="1"/>
          </p:cNvPicPr>
          <p:nvPr/>
        </p:nvPicPr>
        <p:blipFill>
          <a:blip r:embed="rId5"/>
          <a:stretch>
            <a:fillRect/>
          </a:stretch>
        </p:blipFill>
        <p:spPr>
          <a:xfrm>
            <a:off x="9796485" y="3223119"/>
            <a:ext cx="305192" cy="311098"/>
          </a:xfrm>
          <a:prstGeom prst="rect">
            <a:avLst/>
          </a:prstGeom>
        </p:spPr>
      </p:pic>
      <p:pic>
        <p:nvPicPr>
          <p:cNvPr id="114" name="Picture 113">
            <a:extLst>
              <a:ext uri="{FF2B5EF4-FFF2-40B4-BE49-F238E27FC236}">
                <a16:creationId xmlns:a16="http://schemas.microsoft.com/office/drawing/2014/main" id="{66816217-D248-6FBB-05E1-EE71D99D889D}"/>
              </a:ext>
            </a:extLst>
          </p:cNvPr>
          <p:cNvPicPr>
            <a:picLocks noChangeAspect="1"/>
          </p:cNvPicPr>
          <p:nvPr/>
        </p:nvPicPr>
        <p:blipFill>
          <a:blip r:embed="rId5">
            <a:biLevel thresh="25000"/>
          </a:blip>
          <a:stretch>
            <a:fillRect/>
          </a:stretch>
        </p:blipFill>
        <p:spPr>
          <a:xfrm>
            <a:off x="9037737" y="1647404"/>
            <a:ext cx="305192" cy="311098"/>
          </a:xfrm>
          <a:prstGeom prst="rect">
            <a:avLst/>
          </a:prstGeom>
        </p:spPr>
      </p:pic>
      <p:pic>
        <p:nvPicPr>
          <p:cNvPr id="115" name="Picture 114">
            <a:extLst>
              <a:ext uri="{FF2B5EF4-FFF2-40B4-BE49-F238E27FC236}">
                <a16:creationId xmlns:a16="http://schemas.microsoft.com/office/drawing/2014/main" id="{9A6038F7-DE07-3DD3-BF64-976FFA02CB5E}"/>
              </a:ext>
            </a:extLst>
          </p:cNvPr>
          <p:cNvPicPr>
            <a:picLocks noChangeAspect="1"/>
          </p:cNvPicPr>
          <p:nvPr/>
        </p:nvPicPr>
        <p:blipFill>
          <a:blip r:embed="rId5">
            <a:biLevel thresh="25000"/>
          </a:blip>
          <a:stretch>
            <a:fillRect/>
          </a:stretch>
        </p:blipFill>
        <p:spPr>
          <a:xfrm>
            <a:off x="9796485" y="2437288"/>
            <a:ext cx="305192" cy="311098"/>
          </a:xfrm>
          <a:prstGeom prst="rect">
            <a:avLst/>
          </a:prstGeom>
        </p:spPr>
      </p:pic>
      <p:pic>
        <p:nvPicPr>
          <p:cNvPr id="116" name="Picture 115">
            <a:extLst>
              <a:ext uri="{FF2B5EF4-FFF2-40B4-BE49-F238E27FC236}">
                <a16:creationId xmlns:a16="http://schemas.microsoft.com/office/drawing/2014/main" id="{DE5B0B82-18D4-604D-074D-88504948DBD6}"/>
              </a:ext>
            </a:extLst>
          </p:cNvPr>
          <p:cNvPicPr>
            <a:picLocks noChangeAspect="1"/>
          </p:cNvPicPr>
          <p:nvPr/>
        </p:nvPicPr>
        <p:blipFill>
          <a:blip r:embed="rId5"/>
          <a:stretch>
            <a:fillRect/>
          </a:stretch>
        </p:blipFill>
        <p:spPr>
          <a:xfrm>
            <a:off x="9796485" y="1655510"/>
            <a:ext cx="305192" cy="311098"/>
          </a:xfrm>
          <a:prstGeom prst="rect">
            <a:avLst/>
          </a:prstGeom>
        </p:spPr>
      </p:pic>
      <p:pic>
        <p:nvPicPr>
          <p:cNvPr id="118" name="Picture 117">
            <a:extLst>
              <a:ext uri="{FF2B5EF4-FFF2-40B4-BE49-F238E27FC236}">
                <a16:creationId xmlns:a16="http://schemas.microsoft.com/office/drawing/2014/main" id="{9F7A35E3-2369-5F08-5EAC-F12BC8A999B1}"/>
              </a:ext>
            </a:extLst>
          </p:cNvPr>
          <p:cNvPicPr>
            <a:picLocks noChangeAspect="1"/>
          </p:cNvPicPr>
          <p:nvPr/>
        </p:nvPicPr>
        <p:blipFill>
          <a:blip r:embed="rId5"/>
          <a:stretch>
            <a:fillRect/>
          </a:stretch>
        </p:blipFill>
        <p:spPr>
          <a:xfrm>
            <a:off x="10619584" y="4017434"/>
            <a:ext cx="305192" cy="311098"/>
          </a:xfrm>
          <a:prstGeom prst="rect">
            <a:avLst/>
          </a:prstGeom>
        </p:spPr>
      </p:pic>
      <p:pic>
        <p:nvPicPr>
          <p:cNvPr id="119" name="Picture 118">
            <a:extLst>
              <a:ext uri="{FF2B5EF4-FFF2-40B4-BE49-F238E27FC236}">
                <a16:creationId xmlns:a16="http://schemas.microsoft.com/office/drawing/2014/main" id="{38E0E378-51C9-C8F8-AD82-DF63793F8703}"/>
              </a:ext>
            </a:extLst>
          </p:cNvPr>
          <p:cNvPicPr>
            <a:picLocks noChangeAspect="1"/>
          </p:cNvPicPr>
          <p:nvPr/>
        </p:nvPicPr>
        <p:blipFill>
          <a:blip r:embed="rId5">
            <a:biLevel thresh="25000"/>
          </a:blip>
          <a:stretch>
            <a:fillRect/>
          </a:stretch>
        </p:blipFill>
        <p:spPr>
          <a:xfrm>
            <a:off x="10619584" y="3227549"/>
            <a:ext cx="305192" cy="311098"/>
          </a:xfrm>
          <a:prstGeom prst="rect">
            <a:avLst/>
          </a:prstGeom>
        </p:spPr>
      </p:pic>
      <p:pic>
        <p:nvPicPr>
          <p:cNvPr id="120" name="Picture 119">
            <a:extLst>
              <a:ext uri="{FF2B5EF4-FFF2-40B4-BE49-F238E27FC236}">
                <a16:creationId xmlns:a16="http://schemas.microsoft.com/office/drawing/2014/main" id="{3C6CFEB1-4E19-7830-60C3-8D942060823B}"/>
              </a:ext>
            </a:extLst>
          </p:cNvPr>
          <p:cNvPicPr>
            <a:picLocks noChangeAspect="1"/>
          </p:cNvPicPr>
          <p:nvPr/>
        </p:nvPicPr>
        <p:blipFill>
          <a:blip r:embed="rId5"/>
          <a:stretch>
            <a:fillRect/>
          </a:stretch>
        </p:blipFill>
        <p:spPr>
          <a:xfrm>
            <a:off x="10619584" y="2449825"/>
            <a:ext cx="305192" cy="311098"/>
          </a:xfrm>
          <a:prstGeom prst="rect">
            <a:avLst/>
          </a:prstGeom>
        </p:spPr>
      </p:pic>
      <p:pic>
        <p:nvPicPr>
          <p:cNvPr id="121" name="Picture 120">
            <a:extLst>
              <a:ext uri="{FF2B5EF4-FFF2-40B4-BE49-F238E27FC236}">
                <a16:creationId xmlns:a16="http://schemas.microsoft.com/office/drawing/2014/main" id="{02C080D5-D864-B274-C040-F63F5081BB30}"/>
              </a:ext>
            </a:extLst>
          </p:cNvPr>
          <p:cNvPicPr>
            <a:picLocks noChangeAspect="1"/>
          </p:cNvPicPr>
          <p:nvPr/>
        </p:nvPicPr>
        <p:blipFill>
          <a:blip r:embed="rId5">
            <a:biLevel thresh="25000"/>
          </a:blip>
          <a:stretch>
            <a:fillRect/>
          </a:stretch>
        </p:blipFill>
        <p:spPr>
          <a:xfrm>
            <a:off x="10619584" y="1659940"/>
            <a:ext cx="305192" cy="311098"/>
          </a:xfrm>
          <a:prstGeom prst="rect">
            <a:avLst/>
          </a:prstGeom>
        </p:spPr>
      </p:pic>
      <p:pic>
        <p:nvPicPr>
          <p:cNvPr id="122" name="Picture 121">
            <a:extLst>
              <a:ext uri="{FF2B5EF4-FFF2-40B4-BE49-F238E27FC236}">
                <a16:creationId xmlns:a16="http://schemas.microsoft.com/office/drawing/2014/main" id="{B796D345-5A18-721E-CAF9-731A20E4B064}"/>
              </a:ext>
            </a:extLst>
          </p:cNvPr>
          <p:cNvPicPr>
            <a:picLocks noChangeAspect="1"/>
          </p:cNvPicPr>
          <p:nvPr/>
        </p:nvPicPr>
        <p:blipFill>
          <a:blip r:embed="rId5"/>
          <a:stretch>
            <a:fillRect/>
          </a:stretch>
        </p:blipFill>
        <p:spPr>
          <a:xfrm>
            <a:off x="7521116" y="964666"/>
            <a:ext cx="305192" cy="311098"/>
          </a:xfrm>
          <a:prstGeom prst="rect">
            <a:avLst/>
          </a:prstGeom>
        </p:spPr>
      </p:pic>
      <p:pic>
        <p:nvPicPr>
          <p:cNvPr id="123" name="Picture 122">
            <a:extLst>
              <a:ext uri="{FF2B5EF4-FFF2-40B4-BE49-F238E27FC236}">
                <a16:creationId xmlns:a16="http://schemas.microsoft.com/office/drawing/2014/main" id="{59360DA0-FB1A-0BA7-2F3B-B9745C53F075}"/>
              </a:ext>
            </a:extLst>
          </p:cNvPr>
          <p:cNvPicPr>
            <a:picLocks noChangeAspect="1"/>
          </p:cNvPicPr>
          <p:nvPr/>
        </p:nvPicPr>
        <p:blipFill>
          <a:blip r:embed="rId5">
            <a:biLevel thresh="25000"/>
          </a:blip>
          <a:stretch>
            <a:fillRect/>
          </a:stretch>
        </p:blipFill>
        <p:spPr>
          <a:xfrm>
            <a:off x="8279863" y="964666"/>
            <a:ext cx="305192" cy="311098"/>
          </a:xfrm>
          <a:prstGeom prst="rect">
            <a:avLst/>
          </a:prstGeom>
        </p:spPr>
      </p:pic>
      <p:pic>
        <p:nvPicPr>
          <p:cNvPr id="124" name="Picture 123">
            <a:extLst>
              <a:ext uri="{FF2B5EF4-FFF2-40B4-BE49-F238E27FC236}">
                <a16:creationId xmlns:a16="http://schemas.microsoft.com/office/drawing/2014/main" id="{485F8805-416C-C4B2-449D-7E45582B353E}"/>
              </a:ext>
            </a:extLst>
          </p:cNvPr>
          <p:cNvPicPr>
            <a:picLocks noChangeAspect="1"/>
          </p:cNvPicPr>
          <p:nvPr/>
        </p:nvPicPr>
        <p:blipFill>
          <a:blip r:embed="rId5"/>
          <a:stretch>
            <a:fillRect/>
          </a:stretch>
        </p:blipFill>
        <p:spPr>
          <a:xfrm>
            <a:off x="9037737" y="960614"/>
            <a:ext cx="305192" cy="311098"/>
          </a:xfrm>
          <a:prstGeom prst="rect">
            <a:avLst/>
          </a:prstGeom>
        </p:spPr>
      </p:pic>
      <p:pic>
        <p:nvPicPr>
          <p:cNvPr id="125" name="Picture 124">
            <a:extLst>
              <a:ext uri="{FF2B5EF4-FFF2-40B4-BE49-F238E27FC236}">
                <a16:creationId xmlns:a16="http://schemas.microsoft.com/office/drawing/2014/main" id="{26FD4304-2449-0399-766F-F06A9ACDDC7E}"/>
              </a:ext>
            </a:extLst>
          </p:cNvPr>
          <p:cNvPicPr>
            <a:picLocks noChangeAspect="1"/>
          </p:cNvPicPr>
          <p:nvPr/>
        </p:nvPicPr>
        <p:blipFill>
          <a:blip r:embed="rId5">
            <a:biLevel thresh="25000"/>
          </a:blip>
          <a:stretch>
            <a:fillRect/>
          </a:stretch>
        </p:blipFill>
        <p:spPr>
          <a:xfrm>
            <a:off x="9796485" y="960614"/>
            <a:ext cx="305192" cy="311098"/>
          </a:xfrm>
          <a:prstGeom prst="rect">
            <a:avLst/>
          </a:prstGeom>
        </p:spPr>
      </p:pic>
      <p:pic>
        <p:nvPicPr>
          <p:cNvPr id="126" name="Picture 125">
            <a:extLst>
              <a:ext uri="{FF2B5EF4-FFF2-40B4-BE49-F238E27FC236}">
                <a16:creationId xmlns:a16="http://schemas.microsoft.com/office/drawing/2014/main" id="{8580A40D-E843-3468-9575-53999BD6D1A6}"/>
              </a:ext>
            </a:extLst>
          </p:cNvPr>
          <p:cNvPicPr>
            <a:picLocks noChangeAspect="1"/>
          </p:cNvPicPr>
          <p:nvPr/>
        </p:nvPicPr>
        <p:blipFill>
          <a:blip r:embed="rId5"/>
          <a:stretch>
            <a:fillRect/>
          </a:stretch>
        </p:blipFill>
        <p:spPr>
          <a:xfrm>
            <a:off x="10619584" y="973150"/>
            <a:ext cx="305192" cy="311098"/>
          </a:xfrm>
          <a:prstGeom prst="rect">
            <a:avLst/>
          </a:prstGeom>
        </p:spPr>
      </p:pic>
      <p:pic>
        <p:nvPicPr>
          <p:cNvPr id="173" name="Picture 172">
            <a:extLst>
              <a:ext uri="{FF2B5EF4-FFF2-40B4-BE49-F238E27FC236}">
                <a16:creationId xmlns:a16="http://schemas.microsoft.com/office/drawing/2014/main" id="{7852AABE-03B4-53FC-8015-6E8B38639FBD}"/>
              </a:ext>
            </a:extLst>
          </p:cNvPr>
          <p:cNvPicPr>
            <a:picLocks noChangeAspect="1"/>
          </p:cNvPicPr>
          <p:nvPr/>
        </p:nvPicPr>
        <p:blipFill>
          <a:blip r:embed="rId5"/>
          <a:stretch>
            <a:fillRect/>
          </a:stretch>
        </p:blipFill>
        <p:spPr>
          <a:xfrm>
            <a:off x="6004495" y="4004897"/>
            <a:ext cx="305192" cy="311098"/>
          </a:xfrm>
          <a:prstGeom prst="rect">
            <a:avLst/>
          </a:prstGeom>
        </p:spPr>
      </p:pic>
      <p:pic>
        <p:nvPicPr>
          <p:cNvPr id="174" name="Picture 173">
            <a:extLst>
              <a:ext uri="{FF2B5EF4-FFF2-40B4-BE49-F238E27FC236}">
                <a16:creationId xmlns:a16="http://schemas.microsoft.com/office/drawing/2014/main" id="{D1ECAB72-5378-71FF-C262-736CBF1D9EE9}"/>
              </a:ext>
            </a:extLst>
          </p:cNvPr>
          <p:cNvPicPr>
            <a:picLocks noChangeAspect="1"/>
          </p:cNvPicPr>
          <p:nvPr/>
        </p:nvPicPr>
        <p:blipFill>
          <a:blip r:embed="rId5">
            <a:biLevel thresh="25000"/>
          </a:blip>
          <a:stretch>
            <a:fillRect/>
          </a:stretch>
        </p:blipFill>
        <p:spPr>
          <a:xfrm>
            <a:off x="6004495" y="3215013"/>
            <a:ext cx="305192" cy="311098"/>
          </a:xfrm>
          <a:prstGeom prst="rect">
            <a:avLst/>
          </a:prstGeom>
        </p:spPr>
      </p:pic>
      <p:pic>
        <p:nvPicPr>
          <p:cNvPr id="175" name="Picture 174">
            <a:extLst>
              <a:ext uri="{FF2B5EF4-FFF2-40B4-BE49-F238E27FC236}">
                <a16:creationId xmlns:a16="http://schemas.microsoft.com/office/drawing/2014/main" id="{79F8318D-3804-20FB-0195-912EBFCF7589}"/>
              </a:ext>
            </a:extLst>
          </p:cNvPr>
          <p:cNvPicPr>
            <a:picLocks noChangeAspect="1"/>
          </p:cNvPicPr>
          <p:nvPr/>
        </p:nvPicPr>
        <p:blipFill>
          <a:blip r:embed="rId5">
            <a:biLevel thresh="25000"/>
          </a:blip>
          <a:stretch>
            <a:fillRect/>
          </a:stretch>
        </p:blipFill>
        <p:spPr>
          <a:xfrm>
            <a:off x="6763243" y="4004897"/>
            <a:ext cx="305192" cy="311098"/>
          </a:xfrm>
          <a:prstGeom prst="rect">
            <a:avLst/>
          </a:prstGeom>
        </p:spPr>
      </p:pic>
      <p:pic>
        <p:nvPicPr>
          <p:cNvPr id="176" name="Picture 175">
            <a:extLst>
              <a:ext uri="{FF2B5EF4-FFF2-40B4-BE49-F238E27FC236}">
                <a16:creationId xmlns:a16="http://schemas.microsoft.com/office/drawing/2014/main" id="{16F73A65-0F98-1942-85B7-41B242EBA166}"/>
              </a:ext>
            </a:extLst>
          </p:cNvPr>
          <p:cNvPicPr>
            <a:picLocks noChangeAspect="1"/>
          </p:cNvPicPr>
          <p:nvPr/>
        </p:nvPicPr>
        <p:blipFill>
          <a:blip r:embed="rId5"/>
          <a:stretch>
            <a:fillRect/>
          </a:stretch>
        </p:blipFill>
        <p:spPr>
          <a:xfrm>
            <a:off x="6763243" y="3223119"/>
            <a:ext cx="305192" cy="311098"/>
          </a:xfrm>
          <a:prstGeom prst="rect">
            <a:avLst/>
          </a:prstGeom>
        </p:spPr>
      </p:pic>
      <p:pic>
        <p:nvPicPr>
          <p:cNvPr id="177" name="Picture 176">
            <a:extLst>
              <a:ext uri="{FF2B5EF4-FFF2-40B4-BE49-F238E27FC236}">
                <a16:creationId xmlns:a16="http://schemas.microsoft.com/office/drawing/2014/main" id="{8DD5FF6A-7945-D660-19ED-E0CB834CDF4A}"/>
              </a:ext>
            </a:extLst>
          </p:cNvPr>
          <p:cNvPicPr>
            <a:picLocks noChangeAspect="1"/>
          </p:cNvPicPr>
          <p:nvPr/>
        </p:nvPicPr>
        <p:blipFill>
          <a:blip r:embed="rId5"/>
          <a:stretch>
            <a:fillRect/>
          </a:stretch>
        </p:blipFill>
        <p:spPr>
          <a:xfrm>
            <a:off x="6004495" y="2437288"/>
            <a:ext cx="305192" cy="311098"/>
          </a:xfrm>
          <a:prstGeom prst="rect">
            <a:avLst/>
          </a:prstGeom>
        </p:spPr>
      </p:pic>
      <p:pic>
        <p:nvPicPr>
          <p:cNvPr id="178" name="Picture 177">
            <a:extLst>
              <a:ext uri="{FF2B5EF4-FFF2-40B4-BE49-F238E27FC236}">
                <a16:creationId xmlns:a16="http://schemas.microsoft.com/office/drawing/2014/main" id="{EBC9D096-679F-B2D8-2E1E-EF2CFAA73BEC}"/>
              </a:ext>
            </a:extLst>
          </p:cNvPr>
          <p:cNvPicPr>
            <a:picLocks noChangeAspect="1"/>
          </p:cNvPicPr>
          <p:nvPr/>
        </p:nvPicPr>
        <p:blipFill>
          <a:blip r:embed="rId5">
            <a:biLevel thresh="25000"/>
          </a:blip>
          <a:stretch>
            <a:fillRect/>
          </a:stretch>
        </p:blipFill>
        <p:spPr>
          <a:xfrm>
            <a:off x="6004495" y="1647404"/>
            <a:ext cx="305192" cy="311098"/>
          </a:xfrm>
          <a:prstGeom prst="rect">
            <a:avLst/>
          </a:prstGeom>
        </p:spPr>
      </p:pic>
      <p:pic>
        <p:nvPicPr>
          <p:cNvPr id="179" name="Picture 178">
            <a:extLst>
              <a:ext uri="{FF2B5EF4-FFF2-40B4-BE49-F238E27FC236}">
                <a16:creationId xmlns:a16="http://schemas.microsoft.com/office/drawing/2014/main" id="{8A54C498-A222-EFEC-6AFE-DA7CB2640D9F}"/>
              </a:ext>
            </a:extLst>
          </p:cNvPr>
          <p:cNvPicPr>
            <a:picLocks noChangeAspect="1"/>
          </p:cNvPicPr>
          <p:nvPr/>
        </p:nvPicPr>
        <p:blipFill>
          <a:blip r:embed="rId5">
            <a:biLevel thresh="25000"/>
          </a:blip>
          <a:stretch>
            <a:fillRect/>
          </a:stretch>
        </p:blipFill>
        <p:spPr>
          <a:xfrm>
            <a:off x="6763243" y="2437288"/>
            <a:ext cx="305192" cy="311098"/>
          </a:xfrm>
          <a:prstGeom prst="rect">
            <a:avLst/>
          </a:prstGeom>
        </p:spPr>
      </p:pic>
      <p:pic>
        <p:nvPicPr>
          <p:cNvPr id="180" name="Picture 179">
            <a:extLst>
              <a:ext uri="{FF2B5EF4-FFF2-40B4-BE49-F238E27FC236}">
                <a16:creationId xmlns:a16="http://schemas.microsoft.com/office/drawing/2014/main" id="{271F17D3-9926-014D-A795-DB2A182FB9C3}"/>
              </a:ext>
            </a:extLst>
          </p:cNvPr>
          <p:cNvPicPr>
            <a:picLocks noChangeAspect="1"/>
          </p:cNvPicPr>
          <p:nvPr/>
        </p:nvPicPr>
        <p:blipFill>
          <a:blip r:embed="rId5"/>
          <a:stretch>
            <a:fillRect/>
          </a:stretch>
        </p:blipFill>
        <p:spPr>
          <a:xfrm>
            <a:off x="6763243" y="1655510"/>
            <a:ext cx="305192" cy="311098"/>
          </a:xfrm>
          <a:prstGeom prst="rect">
            <a:avLst/>
          </a:prstGeom>
        </p:spPr>
      </p:pic>
      <p:pic>
        <p:nvPicPr>
          <p:cNvPr id="181" name="Picture 180">
            <a:extLst>
              <a:ext uri="{FF2B5EF4-FFF2-40B4-BE49-F238E27FC236}">
                <a16:creationId xmlns:a16="http://schemas.microsoft.com/office/drawing/2014/main" id="{E013EF67-4353-CF75-9301-A099B05339E6}"/>
              </a:ext>
            </a:extLst>
          </p:cNvPr>
          <p:cNvPicPr>
            <a:picLocks noChangeAspect="1"/>
          </p:cNvPicPr>
          <p:nvPr/>
        </p:nvPicPr>
        <p:blipFill>
          <a:blip r:embed="rId5"/>
          <a:stretch>
            <a:fillRect/>
          </a:stretch>
        </p:blipFill>
        <p:spPr>
          <a:xfrm>
            <a:off x="6004495" y="960614"/>
            <a:ext cx="305192" cy="311098"/>
          </a:xfrm>
          <a:prstGeom prst="rect">
            <a:avLst/>
          </a:prstGeom>
        </p:spPr>
      </p:pic>
      <p:pic>
        <p:nvPicPr>
          <p:cNvPr id="182" name="Picture 181">
            <a:extLst>
              <a:ext uri="{FF2B5EF4-FFF2-40B4-BE49-F238E27FC236}">
                <a16:creationId xmlns:a16="http://schemas.microsoft.com/office/drawing/2014/main" id="{7A5D6FE2-5124-D56D-FAFD-F5E74EBD6368}"/>
              </a:ext>
            </a:extLst>
          </p:cNvPr>
          <p:cNvPicPr>
            <a:picLocks noChangeAspect="1"/>
          </p:cNvPicPr>
          <p:nvPr/>
        </p:nvPicPr>
        <p:blipFill>
          <a:blip r:embed="rId5">
            <a:biLevel thresh="25000"/>
          </a:blip>
          <a:stretch>
            <a:fillRect/>
          </a:stretch>
        </p:blipFill>
        <p:spPr>
          <a:xfrm>
            <a:off x="6763243" y="960614"/>
            <a:ext cx="305192" cy="311098"/>
          </a:xfrm>
          <a:prstGeom prst="rect">
            <a:avLst/>
          </a:prstGeom>
        </p:spPr>
      </p:pic>
      <p:pic>
        <p:nvPicPr>
          <p:cNvPr id="184" name="Picture 183">
            <a:extLst>
              <a:ext uri="{FF2B5EF4-FFF2-40B4-BE49-F238E27FC236}">
                <a16:creationId xmlns:a16="http://schemas.microsoft.com/office/drawing/2014/main" id="{9767A0BA-1CB0-3014-64FD-7C1619F9E4F8}"/>
              </a:ext>
            </a:extLst>
          </p:cNvPr>
          <p:cNvPicPr>
            <a:picLocks noChangeAspect="1"/>
          </p:cNvPicPr>
          <p:nvPr/>
        </p:nvPicPr>
        <p:blipFill>
          <a:blip r:embed="rId6"/>
          <a:stretch>
            <a:fillRect/>
          </a:stretch>
        </p:blipFill>
        <p:spPr>
          <a:xfrm>
            <a:off x="7974271" y="1867400"/>
            <a:ext cx="916377" cy="2695225"/>
          </a:xfrm>
          <a:prstGeom prst="rect">
            <a:avLst/>
          </a:prstGeom>
        </p:spPr>
      </p:pic>
      <p:pic>
        <p:nvPicPr>
          <p:cNvPr id="185" name="Picture 184">
            <a:extLst>
              <a:ext uri="{FF2B5EF4-FFF2-40B4-BE49-F238E27FC236}">
                <a16:creationId xmlns:a16="http://schemas.microsoft.com/office/drawing/2014/main" id="{441703F2-27CA-7CAE-D7CA-2645DCB11915}"/>
              </a:ext>
            </a:extLst>
          </p:cNvPr>
          <p:cNvPicPr>
            <a:picLocks noChangeAspect="1"/>
          </p:cNvPicPr>
          <p:nvPr/>
        </p:nvPicPr>
        <p:blipFill>
          <a:blip r:embed="rId5"/>
          <a:stretch>
            <a:fillRect/>
          </a:stretch>
        </p:blipFill>
        <p:spPr>
          <a:xfrm>
            <a:off x="7521989" y="2449824"/>
            <a:ext cx="305192" cy="311098"/>
          </a:xfrm>
          <a:prstGeom prst="rect">
            <a:avLst/>
          </a:prstGeom>
        </p:spPr>
      </p:pic>
      <p:pic>
        <p:nvPicPr>
          <p:cNvPr id="186" name="Picture 185">
            <a:extLst>
              <a:ext uri="{FF2B5EF4-FFF2-40B4-BE49-F238E27FC236}">
                <a16:creationId xmlns:a16="http://schemas.microsoft.com/office/drawing/2014/main" id="{4CAB5B9E-7540-23E1-A677-59BE110CBED7}"/>
              </a:ext>
            </a:extLst>
          </p:cNvPr>
          <p:cNvPicPr>
            <a:picLocks noChangeAspect="1"/>
          </p:cNvPicPr>
          <p:nvPr/>
        </p:nvPicPr>
        <p:blipFill>
          <a:blip r:embed="rId5"/>
          <a:stretch>
            <a:fillRect/>
          </a:stretch>
        </p:blipFill>
        <p:spPr>
          <a:xfrm>
            <a:off x="9037737" y="2449824"/>
            <a:ext cx="305192" cy="311098"/>
          </a:xfrm>
          <a:prstGeom prst="rect">
            <a:avLst/>
          </a:prstGeom>
        </p:spPr>
      </p:pic>
      <p:sp>
        <p:nvSpPr>
          <p:cNvPr id="193" name="TextBox 192">
            <a:extLst>
              <a:ext uri="{FF2B5EF4-FFF2-40B4-BE49-F238E27FC236}">
                <a16:creationId xmlns:a16="http://schemas.microsoft.com/office/drawing/2014/main" id="{99C7B1D1-E020-8C87-89A7-B9731ED6D3F1}"/>
              </a:ext>
            </a:extLst>
          </p:cNvPr>
          <p:cNvSpPr txBox="1"/>
          <p:nvPr/>
        </p:nvSpPr>
        <p:spPr>
          <a:xfrm>
            <a:off x="1073991" y="4954461"/>
            <a:ext cx="1847044" cy="278859"/>
          </a:xfrm>
          <a:prstGeom prst="rect">
            <a:avLst/>
          </a:prstGeom>
          <a:noFill/>
        </p:spPr>
        <p:txBody>
          <a:bodyPr wrap="none" rtlCol="0">
            <a:spAutoFit/>
          </a:bodyPr>
          <a:lstStyle/>
          <a:p>
            <a:r>
              <a:rPr lang="en-IN" sz="1212" i="1" dirty="0">
                <a:solidFill>
                  <a:schemeClr val="bg1"/>
                </a:solidFill>
              </a:rPr>
              <a:t>Prepare for new frontiers </a:t>
            </a:r>
          </a:p>
        </p:txBody>
      </p:sp>
      <p:sp>
        <p:nvSpPr>
          <p:cNvPr id="200" name="TextBox 199">
            <a:extLst>
              <a:ext uri="{FF2B5EF4-FFF2-40B4-BE49-F238E27FC236}">
                <a16:creationId xmlns:a16="http://schemas.microsoft.com/office/drawing/2014/main" id="{4DCFB27C-E188-A0E0-11D9-28B2BE3F1242}"/>
              </a:ext>
            </a:extLst>
          </p:cNvPr>
          <p:cNvSpPr txBox="1"/>
          <p:nvPr/>
        </p:nvSpPr>
        <p:spPr>
          <a:xfrm>
            <a:off x="1061759" y="2694726"/>
            <a:ext cx="3106890" cy="1691232"/>
          </a:xfrm>
          <a:prstGeom prst="rect">
            <a:avLst/>
          </a:prstGeom>
          <a:noFill/>
        </p:spPr>
        <p:txBody>
          <a:bodyPr wrap="square" rtlCol="0">
            <a:spAutoFit/>
          </a:bodyPr>
          <a:lstStyle/>
          <a:p>
            <a:r>
              <a:rPr lang="en-IN" sz="5195" dirty="0">
                <a:solidFill>
                  <a:schemeClr val="bg1"/>
                </a:solidFill>
              </a:rPr>
              <a:t>Ready For Growth ?</a:t>
            </a:r>
          </a:p>
        </p:txBody>
      </p:sp>
      <p:sp>
        <p:nvSpPr>
          <p:cNvPr id="201" name="Rectangle 200">
            <a:extLst>
              <a:ext uri="{FF2B5EF4-FFF2-40B4-BE49-F238E27FC236}">
                <a16:creationId xmlns:a16="http://schemas.microsoft.com/office/drawing/2014/main" id="{41117622-E3D1-7B0F-EAB9-23B30DDE454D}"/>
              </a:ext>
            </a:extLst>
          </p:cNvPr>
          <p:cNvSpPr/>
          <p:nvPr/>
        </p:nvSpPr>
        <p:spPr>
          <a:xfrm>
            <a:off x="1163798" y="4503644"/>
            <a:ext cx="1786494" cy="465498"/>
          </a:xfrm>
          <a:prstGeom prst="rect">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732" dirty="0">
                <a:solidFill>
                  <a:schemeClr val="tx1"/>
                </a:solidFill>
              </a:rPr>
              <a:t>View Offerings</a:t>
            </a:r>
          </a:p>
        </p:txBody>
      </p:sp>
    </p:spTree>
    <p:extLst>
      <p:ext uri="{BB962C8B-B14F-4D97-AF65-F5344CB8AC3E}">
        <p14:creationId xmlns:p14="http://schemas.microsoft.com/office/powerpoint/2010/main" val="12734532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1316777-2523-5619-1262-AB5993940FA0}"/>
              </a:ext>
            </a:extLst>
          </p:cNvPr>
          <p:cNvSpPr/>
          <p:nvPr/>
        </p:nvSpPr>
        <p:spPr>
          <a:xfrm>
            <a:off x="817443" y="-11584"/>
            <a:ext cx="10557114" cy="6888142"/>
          </a:xfrm>
          <a:prstGeom prst="rect">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385" dirty="0"/>
          </a:p>
        </p:txBody>
      </p:sp>
      <p:cxnSp>
        <p:nvCxnSpPr>
          <p:cNvPr id="107" name="Straight Connector 106">
            <a:extLst>
              <a:ext uri="{FF2B5EF4-FFF2-40B4-BE49-F238E27FC236}">
                <a16:creationId xmlns:a16="http://schemas.microsoft.com/office/drawing/2014/main" id="{7AF093D1-2485-1F66-DD7F-DE99949BF987}"/>
              </a:ext>
            </a:extLst>
          </p:cNvPr>
          <p:cNvCxnSpPr>
            <a:cxnSpLocks/>
          </p:cNvCxnSpPr>
          <p:nvPr/>
        </p:nvCxnSpPr>
        <p:spPr>
          <a:xfrm flipV="1">
            <a:off x="4014403" y="1680591"/>
            <a:ext cx="3910505" cy="3745825"/>
          </a:xfrm>
          <a:prstGeom prst="line">
            <a:avLst/>
          </a:prstGeom>
          <a:ln>
            <a:prstDash val="lgDashDot"/>
          </a:ln>
        </p:spPr>
        <p:style>
          <a:lnRef idx="2">
            <a:schemeClr val="dk1"/>
          </a:lnRef>
          <a:fillRef idx="0">
            <a:schemeClr val="dk1"/>
          </a:fillRef>
          <a:effectRef idx="1">
            <a:schemeClr val="dk1"/>
          </a:effectRef>
          <a:fontRef idx="minor">
            <a:schemeClr val="tx1"/>
          </a:fontRef>
        </p:style>
      </p:cxnSp>
      <p:cxnSp>
        <p:nvCxnSpPr>
          <p:cNvPr id="111" name="Straight Connector 110">
            <a:extLst>
              <a:ext uri="{FF2B5EF4-FFF2-40B4-BE49-F238E27FC236}">
                <a16:creationId xmlns:a16="http://schemas.microsoft.com/office/drawing/2014/main" id="{459F4297-326B-BF2C-9C0F-9B059135EC81}"/>
              </a:ext>
            </a:extLst>
          </p:cNvPr>
          <p:cNvCxnSpPr>
            <a:cxnSpLocks/>
          </p:cNvCxnSpPr>
          <p:nvPr/>
        </p:nvCxnSpPr>
        <p:spPr>
          <a:xfrm flipH="1" flipV="1">
            <a:off x="4293313" y="1686964"/>
            <a:ext cx="3886494" cy="3739452"/>
          </a:xfrm>
          <a:prstGeom prst="line">
            <a:avLst/>
          </a:prstGeom>
          <a:ln>
            <a:prstDash val="lgDashDot"/>
          </a:ln>
        </p:spPr>
        <p:style>
          <a:lnRef idx="2">
            <a:schemeClr val="dk1"/>
          </a:lnRef>
          <a:fillRef idx="0">
            <a:schemeClr val="dk1"/>
          </a:fillRef>
          <a:effectRef idx="1">
            <a:schemeClr val="dk1"/>
          </a:effectRef>
          <a:fontRef idx="minor">
            <a:schemeClr val="tx1"/>
          </a:fontRef>
        </p:style>
      </p:cxnSp>
      <p:sp>
        <p:nvSpPr>
          <p:cNvPr id="3" name="Star: 4 Points 2">
            <a:extLst>
              <a:ext uri="{FF2B5EF4-FFF2-40B4-BE49-F238E27FC236}">
                <a16:creationId xmlns:a16="http://schemas.microsoft.com/office/drawing/2014/main" id="{B0522E8C-598B-7710-7698-423F027446BF}"/>
              </a:ext>
            </a:extLst>
          </p:cNvPr>
          <p:cNvSpPr/>
          <p:nvPr/>
        </p:nvSpPr>
        <p:spPr>
          <a:xfrm>
            <a:off x="5258972" y="2591972"/>
            <a:ext cx="1674056" cy="1674056"/>
          </a:xfrm>
          <a:prstGeom prst="star4">
            <a:avLst>
              <a:gd name="adj" fmla="val 16690"/>
            </a:avLst>
          </a:prstGeom>
          <a:solidFill>
            <a:schemeClr val="tx1"/>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sz="1559"/>
          </a:p>
        </p:txBody>
      </p:sp>
      <p:sp>
        <p:nvSpPr>
          <p:cNvPr id="4" name="Rectangle: Rounded Corners 3">
            <a:extLst>
              <a:ext uri="{FF2B5EF4-FFF2-40B4-BE49-F238E27FC236}">
                <a16:creationId xmlns:a16="http://schemas.microsoft.com/office/drawing/2014/main" id="{A9529187-62EB-F76E-56FD-589D6FD99923}"/>
              </a:ext>
            </a:extLst>
          </p:cNvPr>
          <p:cNvSpPr/>
          <p:nvPr/>
        </p:nvSpPr>
        <p:spPr>
          <a:xfrm>
            <a:off x="2721050" y="3033108"/>
            <a:ext cx="1395800" cy="791784"/>
          </a:xfrm>
          <a:prstGeom prst="roundRect">
            <a:avLst>
              <a:gd name="adj" fmla="val 0"/>
            </a:avLst>
          </a:prstGeom>
          <a:noFill/>
          <a:ln>
            <a:solidFill>
              <a:schemeClr val="tx1"/>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385" dirty="0">
                <a:solidFill>
                  <a:schemeClr val="tx1"/>
                </a:solidFill>
              </a:rPr>
              <a:t>Ai Campaign Companion</a:t>
            </a:r>
            <a:endParaRPr lang="en-IN" sz="1385" dirty="0">
              <a:solidFill>
                <a:schemeClr val="tx1"/>
              </a:solidFill>
            </a:endParaRPr>
          </a:p>
        </p:txBody>
      </p:sp>
      <p:sp>
        <p:nvSpPr>
          <p:cNvPr id="5" name="Rectangle: Rounded Corners 4">
            <a:extLst>
              <a:ext uri="{FF2B5EF4-FFF2-40B4-BE49-F238E27FC236}">
                <a16:creationId xmlns:a16="http://schemas.microsoft.com/office/drawing/2014/main" id="{6FA6EFE0-E81F-BAA3-A68D-97B72823655C}"/>
              </a:ext>
            </a:extLst>
          </p:cNvPr>
          <p:cNvSpPr/>
          <p:nvPr/>
        </p:nvSpPr>
        <p:spPr>
          <a:xfrm>
            <a:off x="5398100" y="4709770"/>
            <a:ext cx="1395800" cy="791784"/>
          </a:xfrm>
          <a:prstGeom prst="roundRect">
            <a:avLst>
              <a:gd name="adj" fmla="val 0"/>
            </a:avLst>
          </a:prstGeom>
          <a:noFill/>
          <a:ln>
            <a:solidFill>
              <a:schemeClr val="tx1"/>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385" dirty="0">
                <a:solidFill>
                  <a:schemeClr val="tx1"/>
                </a:solidFill>
              </a:rPr>
              <a:t>Virtual Shopping Platform</a:t>
            </a:r>
            <a:endParaRPr lang="en-IN" sz="1385" dirty="0">
              <a:solidFill>
                <a:schemeClr val="tx1"/>
              </a:solidFill>
            </a:endParaRPr>
          </a:p>
        </p:txBody>
      </p:sp>
      <p:sp>
        <p:nvSpPr>
          <p:cNvPr id="6" name="Rectangle: Rounded Corners 5">
            <a:extLst>
              <a:ext uri="{FF2B5EF4-FFF2-40B4-BE49-F238E27FC236}">
                <a16:creationId xmlns:a16="http://schemas.microsoft.com/office/drawing/2014/main" id="{025FD650-33FD-F986-2C90-F4BE82DB4EA7}"/>
              </a:ext>
            </a:extLst>
          </p:cNvPr>
          <p:cNvSpPr/>
          <p:nvPr/>
        </p:nvSpPr>
        <p:spPr>
          <a:xfrm>
            <a:off x="5398099" y="1465754"/>
            <a:ext cx="1395801" cy="791784"/>
          </a:xfrm>
          <a:prstGeom prst="roundRect">
            <a:avLst>
              <a:gd name="adj" fmla="val 0"/>
            </a:avLst>
          </a:prstGeom>
          <a:noFill/>
          <a:ln>
            <a:solidFill>
              <a:schemeClr val="tx1"/>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385" dirty="0">
                <a:solidFill>
                  <a:schemeClr val="tx1"/>
                </a:solidFill>
              </a:rPr>
              <a:t>Lead Qualification &amp; Generation</a:t>
            </a:r>
            <a:endParaRPr lang="en-IN" sz="1385" dirty="0">
              <a:solidFill>
                <a:schemeClr val="tx1"/>
              </a:solidFill>
            </a:endParaRPr>
          </a:p>
        </p:txBody>
      </p:sp>
      <p:sp>
        <p:nvSpPr>
          <p:cNvPr id="7" name="Rectangle: Rounded Corners 6">
            <a:extLst>
              <a:ext uri="{FF2B5EF4-FFF2-40B4-BE49-F238E27FC236}">
                <a16:creationId xmlns:a16="http://schemas.microsoft.com/office/drawing/2014/main" id="{91DFFA2A-F10E-0505-A34A-396788D8156B}"/>
              </a:ext>
            </a:extLst>
          </p:cNvPr>
          <p:cNvSpPr/>
          <p:nvPr/>
        </p:nvSpPr>
        <p:spPr>
          <a:xfrm>
            <a:off x="8075150" y="3033108"/>
            <a:ext cx="1262720" cy="791784"/>
          </a:xfrm>
          <a:prstGeom prst="roundRect">
            <a:avLst>
              <a:gd name="adj" fmla="val 0"/>
            </a:avLst>
          </a:prstGeom>
          <a:noFill/>
          <a:ln>
            <a:solidFill>
              <a:schemeClr val="tx1"/>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385" dirty="0">
                <a:solidFill>
                  <a:schemeClr val="tx1"/>
                </a:solidFill>
              </a:rPr>
              <a:t>Customer Success</a:t>
            </a:r>
            <a:endParaRPr lang="en-IN" sz="1385" dirty="0">
              <a:solidFill>
                <a:schemeClr val="tx1"/>
              </a:solidFill>
            </a:endParaRPr>
          </a:p>
        </p:txBody>
      </p:sp>
      <p:cxnSp>
        <p:nvCxnSpPr>
          <p:cNvPr id="9" name="Straight Connector 8">
            <a:extLst>
              <a:ext uri="{FF2B5EF4-FFF2-40B4-BE49-F238E27FC236}">
                <a16:creationId xmlns:a16="http://schemas.microsoft.com/office/drawing/2014/main" id="{43418EDC-5D3C-8118-DFD8-4ED2C22CE43C}"/>
              </a:ext>
            </a:extLst>
          </p:cNvPr>
          <p:cNvCxnSpPr>
            <a:stCxn id="4" idx="3"/>
            <a:endCxn id="3" idx="1"/>
          </p:cNvCxnSpPr>
          <p:nvPr/>
        </p:nvCxnSpPr>
        <p:spPr>
          <a:xfrm>
            <a:off x="4116850" y="3429000"/>
            <a:ext cx="1142123" cy="0"/>
          </a:xfrm>
          <a:prstGeom prst="line">
            <a:avLst/>
          </a:prstGeom>
          <a:ln w="19050">
            <a:solidFill>
              <a:schemeClr val="tx1"/>
            </a:solidFill>
            <a:prstDash val="lgDashDot"/>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0B647FC2-A1B3-E65A-E535-A16C9A43C9DC}"/>
              </a:ext>
            </a:extLst>
          </p:cNvPr>
          <p:cNvCxnSpPr>
            <a:cxnSpLocks/>
            <a:stCxn id="3" idx="0"/>
          </p:cNvCxnSpPr>
          <p:nvPr/>
        </p:nvCxnSpPr>
        <p:spPr>
          <a:xfrm flipV="1">
            <a:off x="6096000" y="2295244"/>
            <a:ext cx="0" cy="296728"/>
          </a:xfrm>
          <a:prstGeom prst="line">
            <a:avLst/>
          </a:prstGeom>
          <a:ln w="19050">
            <a:solidFill>
              <a:schemeClr val="tx1"/>
            </a:solidFill>
            <a:prstDash val="lgDashDot"/>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9839540B-646F-8717-2C77-F4D29D866DB7}"/>
              </a:ext>
            </a:extLst>
          </p:cNvPr>
          <p:cNvCxnSpPr>
            <a:stCxn id="5" idx="0"/>
            <a:endCxn id="3" idx="2"/>
          </p:cNvCxnSpPr>
          <p:nvPr/>
        </p:nvCxnSpPr>
        <p:spPr>
          <a:xfrm flipV="1">
            <a:off x="6096000" y="4266028"/>
            <a:ext cx="0" cy="443743"/>
          </a:xfrm>
          <a:prstGeom prst="line">
            <a:avLst/>
          </a:prstGeom>
          <a:ln w="19050">
            <a:solidFill>
              <a:schemeClr val="tx1"/>
            </a:solidFill>
            <a:prstDash val="lgDashDot"/>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AEF2DEF1-069D-DC0E-5E3B-A71187E8A6EE}"/>
              </a:ext>
            </a:extLst>
          </p:cNvPr>
          <p:cNvCxnSpPr>
            <a:stCxn id="3" idx="3"/>
            <a:endCxn id="7" idx="1"/>
          </p:cNvCxnSpPr>
          <p:nvPr/>
        </p:nvCxnSpPr>
        <p:spPr>
          <a:xfrm>
            <a:off x="6933028" y="3429000"/>
            <a:ext cx="1142123" cy="0"/>
          </a:xfrm>
          <a:prstGeom prst="line">
            <a:avLst/>
          </a:prstGeom>
          <a:ln w="19050">
            <a:solidFill>
              <a:schemeClr val="tx1"/>
            </a:solidFill>
            <a:prstDash val="lgDashDot"/>
          </a:ln>
        </p:spPr>
        <p:style>
          <a:lnRef idx="2">
            <a:schemeClr val="accent1"/>
          </a:lnRef>
          <a:fillRef idx="0">
            <a:schemeClr val="accent1"/>
          </a:fillRef>
          <a:effectRef idx="1">
            <a:schemeClr val="accent1"/>
          </a:effectRef>
          <a:fontRef idx="minor">
            <a:schemeClr val="tx1"/>
          </a:fontRef>
        </p:style>
      </p:cxnSp>
      <p:sp>
        <p:nvSpPr>
          <p:cNvPr id="19" name="Star: 4 Points 18">
            <a:extLst>
              <a:ext uri="{FF2B5EF4-FFF2-40B4-BE49-F238E27FC236}">
                <a16:creationId xmlns:a16="http://schemas.microsoft.com/office/drawing/2014/main" id="{54812B2D-9A11-623B-7233-E596AAC64E0D}"/>
              </a:ext>
            </a:extLst>
          </p:cNvPr>
          <p:cNvSpPr/>
          <p:nvPr/>
        </p:nvSpPr>
        <p:spPr>
          <a:xfrm flipH="1" flipV="1">
            <a:off x="7933584" y="2891541"/>
            <a:ext cx="283134" cy="283134"/>
          </a:xfrm>
          <a:prstGeom prst="star4">
            <a:avLst>
              <a:gd name="adj" fmla="val 16690"/>
            </a:avLst>
          </a:prstGeom>
          <a:solidFill>
            <a:srgbClr val="FF240D"/>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sz="1559"/>
          </a:p>
        </p:txBody>
      </p:sp>
      <p:sp>
        <p:nvSpPr>
          <p:cNvPr id="20" name="Star: 4 Points 19">
            <a:extLst>
              <a:ext uri="{FF2B5EF4-FFF2-40B4-BE49-F238E27FC236}">
                <a16:creationId xmlns:a16="http://schemas.microsoft.com/office/drawing/2014/main" id="{76C80B59-B39B-7BDC-8E0F-A56F18F9EE8D}"/>
              </a:ext>
            </a:extLst>
          </p:cNvPr>
          <p:cNvSpPr/>
          <p:nvPr/>
        </p:nvSpPr>
        <p:spPr>
          <a:xfrm flipH="1" flipV="1">
            <a:off x="5252786" y="4568203"/>
            <a:ext cx="283134" cy="283134"/>
          </a:xfrm>
          <a:prstGeom prst="star4">
            <a:avLst>
              <a:gd name="adj" fmla="val 16690"/>
            </a:avLst>
          </a:prstGeom>
          <a:solidFill>
            <a:srgbClr val="FF240D"/>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sz="1559"/>
          </a:p>
        </p:txBody>
      </p:sp>
      <p:sp>
        <p:nvSpPr>
          <p:cNvPr id="21" name="Star: 4 Points 20">
            <a:extLst>
              <a:ext uri="{FF2B5EF4-FFF2-40B4-BE49-F238E27FC236}">
                <a16:creationId xmlns:a16="http://schemas.microsoft.com/office/drawing/2014/main" id="{B232A5D2-A9D6-C612-4292-ADEDB83331E7}"/>
              </a:ext>
            </a:extLst>
          </p:cNvPr>
          <p:cNvSpPr/>
          <p:nvPr/>
        </p:nvSpPr>
        <p:spPr>
          <a:xfrm flipH="1" flipV="1">
            <a:off x="2581283" y="2891541"/>
            <a:ext cx="283134" cy="283134"/>
          </a:xfrm>
          <a:prstGeom prst="star4">
            <a:avLst>
              <a:gd name="adj" fmla="val 16690"/>
            </a:avLst>
          </a:prstGeom>
          <a:solidFill>
            <a:srgbClr val="FF240D"/>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sz="1559"/>
          </a:p>
        </p:txBody>
      </p:sp>
      <p:sp>
        <p:nvSpPr>
          <p:cNvPr id="22" name="Star: 4 Points 21">
            <a:extLst>
              <a:ext uri="{FF2B5EF4-FFF2-40B4-BE49-F238E27FC236}">
                <a16:creationId xmlns:a16="http://schemas.microsoft.com/office/drawing/2014/main" id="{66DBFA8C-5905-BAD3-596F-748649E2A2A8}"/>
              </a:ext>
            </a:extLst>
          </p:cNvPr>
          <p:cNvSpPr/>
          <p:nvPr/>
        </p:nvSpPr>
        <p:spPr>
          <a:xfrm flipH="1" flipV="1">
            <a:off x="5252786" y="1324187"/>
            <a:ext cx="283134" cy="283134"/>
          </a:xfrm>
          <a:prstGeom prst="star4">
            <a:avLst>
              <a:gd name="adj" fmla="val 16690"/>
            </a:avLst>
          </a:prstGeom>
          <a:solidFill>
            <a:srgbClr val="FF240D"/>
          </a:solidFill>
          <a:ln>
            <a:solidFill>
              <a:schemeClr val="tx1"/>
            </a:solidFill>
            <a:prstDash val="solid"/>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sz="1559"/>
          </a:p>
        </p:txBody>
      </p:sp>
      <p:sp>
        <p:nvSpPr>
          <p:cNvPr id="23" name="Rectangle 22">
            <a:extLst>
              <a:ext uri="{FF2B5EF4-FFF2-40B4-BE49-F238E27FC236}">
                <a16:creationId xmlns:a16="http://schemas.microsoft.com/office/drawing/2014/main" id="{FC1FA4CD-DA3C-DB42-DA31-AA7F0A1F1A1E}"/>
              </a:ext>
            </a:extLst>
          </p:cNvPr>
          <p:cNvSpPr/>
          <p:nvPr/>
        </p:nvSpPr>
        <p:spPr>
          <a:xfrm>
            <a:off x="1129977" y="3031046"/>
            <a:ext cx="957681" cy="791784"/>
          </a:xfrm>
          <a:prstGeom prst="rect">
            <a:avLst/>
          </a:prstGeom>
          <a:solidFill>
            <a:srgbClr val="FFC000"/>
          </a:solidFill>
          <a:ln>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39" dirty="0">
                <a:solidFill>
                  <a:schemeClr val="tx1"/>
                </a:solidFill>
              </a:rPr>
              <a:t>3D Product Showcase</a:t>
            </a:r>
          </a:p>
          <a:p>
            <a:pPr algn="ctr"/>
            <a:r>
              <a:rPr lang="en-US" sz="1039" dirty="0">
                <a:solidFill>
                  <a:schemeClr val="tx1"/>
                </a:solidFill>
              </a:rPr>
              <a:t>[service]</a:t>
            </a:r>
          </a:p>
        </p:txBody>
      </p:sp>
      <p:sp>
        <p:nvSpPr>
          <p:cNvPr id="24" name="Rectangle 23">
            <a:extLst>
              <a:ext uri="{FF2B5EF4-FFF2-40B4-BE49-F238E27FC236}">
                <a16:creationId xmlns:a16="http://schemas.microsoft.com/office/drawing/2014/main" id="{4C4E5E17-6DE3-890A-DAC3-3F26D9239E71}"/>
              </a:ext>
            </a:extLst>
          </p:cNvPr>
          <p:cNvSpPr/>
          <p:nvPr/>
        </p:nvSpPr>
        <p:spPr>
          <a:xfrm>
            <a:off x="9970985" y="1959536"/>
            <a:ext cx="957681" cy="791784"/>
          </a:xfrm>
          <a:prstGeom prst="rect">
            <a:avLst/>
          </a:prstGeom>
          <a:solidFill>
            <a:srgbClr val="FFC000"/>
          </a:solidFill>
          <a:ln>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39" dirty="0">
                <a:solidFill>
                  <a:schemeClr val="tx1"/>
                </a:solidFill>
              </a:rPr>
              <a:t>Feedback Collector &amp; Insights</a:t>
            </a:r>
            <a:endParaRPr lang="en-IN" sz="1039" dirty="0">
              <a:solidFill>
                <a:schemeClr val="tx1"/>
              </a:solidFill>
            </a:endParaRPr>
          </a:p>
        </p:txBody>
      </p:sp>
      <p:sp>
        <p:nvSpPr>
          <p:cNvPr id="25" name="Rectangle 24">
            <a:extLst>
              <a:ext uri="{FF2B5EF4-FFF2-40B4-BE49-F238E27FC236}">
                <a16:creationId xmlns:a16="http://schemas.microsoft.com/office/drawing/2014/main" id="{87370746-9EE7-4BFD-6ADA-D00654F32413}"/>
              </a:ext>
            </a:extLst>
          </p:cNvPr>
          <p:cNvSpPr/>
          <p:nvPr/>
        </p:nvSpPr>
        <p:spPr>
          <a:xfrm>
            <a:off x="9971262" y="3033108"/>
            <a:ext cx="957681" cy="791784"/>
          </a:xfrm>
          <a:prstGeom prst="rect">
            <a:avLst/>
          </a:prstGeom>
          <a:solidFill>
            <a:srgbClr val="FFC000"/>
          </a:solidFill>
          <a:ln>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39" dirty="0">
                <a:solidFill>
                  <a:schemeClr val="tx1"/>
                </a:solidFill>
              </a:rPr>
              <a:t>Rewards &amp; Loyalty Programs</a:t>
            </a:r>
            <a:endParaRPr lang="en-IN" sz="1039" dirty="0">
              <a:solidFill>
                <a:schemeClr val="tx1"/>
              </a:solidFill>
            </a:endParaRPr>
          </a:p>
        </p:txBody>
      </p:sp>
      <p:sp>
        <p:nvSpPr>
          <p:cNvPr id="26" name="Rectangle 25">
            <a:extLst>
              <a:ext uri="{FF2B5EF4-FFF2-40B4-BE49-F238E27FC236}">
                <a16:creationId xmlns:a16="http://schemas.microsoft.com/office/drawing/2014/main" id="{A46AA1E5-4DC0-1148-5A45-45230DD68FCA}"/>
              </a:ext>
            </a:extLst>
          </p:cNvPr>
          <p:cNvSpPr/>
          <p:nvPr/>
        </p:nvSpPr>
        <p:spPr>
          <a:xfrm>
            <a:off x="8227670" y="4197406"/>
            <a:ext cx="957681" cy="791784"/>
          </a:xfrm>
          <a:prstGeom prst="rect">
            <a:avLst/>
          </a:prstGeom>
          <a:solidFill>
            <a:srgbClr val="FFC000"/>
          </a:solidFill>
          <a:ln>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39" dirty="0">
                <a:solidFill>
                  <a:schemeClr val="tx1"/>
                </a:solidFill>
              </a:rPr>
              <a:t>On-Demand Chat Support</a:t>
            </a:r>
            <a:endParaRPr lang="en-IN" sz="1039" dirty="0">
              <a:solidFill>
                <a:schemeClr val="tx1"/>
              </a:solidFill>
            </a:endParaRPr>
          </a:p>
        </p:txBody>
      </p:sp>
      <p:sp>
        <p:nvSpPr>
          <p:cNvPr id="27" name="Rectangle 26">
            <a:extLst>
              <a:ext uri="{FF2B5EF4-FFF2-40B4-BE49-F238E27FC236}">
                <a16:creationId xmlns:a16="http://schemas.microsoft.com/office/drawing/2014/main" id="{70174792-3BB7-854C-E408-798D154391D0}"/>
              </a:ext>
            </a:extLst>
          </p:cNvPr>
          <p:cNvSpPr/>
          <p:nvPr/>
        </p:nvSpPr>
        <p:spPr>
          <a:xfrm>
            <a:off x="8227669" y="1868810"/>
            <a:ext cx="957681" cy="791784"/>
          </a:xfrm>
          <a:prstGeom prst="rect">
            <a:avLst/>
          </a:prstGeom>
          <a:solidFill>
            <a:srgbClr val="FFC000"/>
          </a:solidFill>
          <a:ln>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39" dirty="0">
                <a:solidFill>
                  <a:schemeClr val="tx1"/>
                </a:solidFill>
              </a:rPr>
              <a:t>Escalated Chat Monitoring</a:t>
            </a:r>
            <a:endParaRPr lang="en-IN" sz="1039" dirty="0">
              <a:solidFill>
                <a:schemeClr val="tx1"/>
              </a:solidFill>
            </a:endParaRPr>
          </a:p>
        </p:txBody>
      </p:sp>
      <p:sp>
        <p:nvSpPr>
          <p:cNvPr id="28" name="Rectangle 27">
            <a:extLst>
              <a:ext uri="{FF2B5EF4-FFF2-40B4-BE49-F238E27FC236}">
                <a16:creationId xmlns:a16="http://schemas.microsoft.com/office/drawing/2014/main" id="{2FBF3582-1835-0C40-7C56-4BDC5B482DD2}"/>
              </a:ext>
            </a:extLst>
          </p:cNvPr>
          <p:cNvSpPr/>
          <p:nvPr/>
        </p:nvSpPr>
        <p:spPr>
          <a:xfrm>
            <a:off x="9970986" y="4106680"/>
            <a:ext cx="957681" cy="791784"/>
          </a:xfrm>
          <a:prstGeom prst="rect">
            <a:avLst/>
          </a:prstGeom>
          <a:solidFill>
            <a:srgbClr val="FFC000"/>
          </a:solidFill>
          <a:ln>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39" dirty="0">
                <a:solidFill>
                  <a:schemeClr val="tx1"/>
                </a:solidFill>
              </a:rPr>
              <a:t>User Account Management Agent</a:t>
            </a:r>
            <a:endParaRPr lang="en-IN" sz="1039" dirty="0">
              <a:solidFill>
                <a:schemeClr val="tx1"/>
              </a:solidFill>
            </a:endParaRPr>
          </a:p>
        </p:txBody>
      </p:sp>
      <p:sp>
        <p:nvSpPr>
          <p:cNvPr id="29" name="Rectangle 28">
            <a:extLst>
              <a:ext uri="{FF2B5EF4-FFF2-40B4-BE49-F238E27FC236}">
                <a16:creationId xmlns:a16="http://schemas.microsoft.com/office/drawing/2014/main" id="{4E2665DC-7DF9-502C-1020-CF1362F064BB}"/>
              </a:ext>
            </a:extLst>
          </p:cNvPr>
          <p:cNvSpPr/>
          <p:nvPr/>
        </p:nvSpPr>
        <p:spPr>
          <a:xfrm>
            <a:off x="9970987" y="726616"/>
            <a:ext cx="957681" cy="791784"/>
          </a:xfrm>
          <a:prstGeom prst="rect">
            <a:avLst/>
          </a:prstGeom>
          <a:solidFill>
            <a:srgbClr val="FFC000"/>
          </a:solidFill>
          <a:ln>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39" dirty="0">
                <a:solidFill>
                  <a:schemeClr val="tx1"/>
                </a:solidFill>
              </a:rPr>
              <a:t>Urgent Response Assistant</a:t>
            </a:r>
            <a:endParaRPr lang="en-IN" sz="1039" dirty="0">
              <a:solidFill>
                <a:schemeClr val="tx1"/>
              </a:solidFill>
            </a:endParaRPr>
          </a:p>
        </p:txBody>
      </p:sp>
      <p:sp>
        <p:nvSpPr>
          <p:cNvPr id="30" name="Rectangle 29">
            <a:extLst>
              <a:ext uri="{FF2B5EF4-FFF2-40B4-BE49-F238E27FC236}">
                <a16:creationId xmlns:a16="http://schemas.microsoft.com/office/drawing/2014/main" id="{173D8B07-9C7A-52F2-64E9-69A9552401BE}"/>
              </a:ext>
            </a:extLst>
          </p:cNvPr>
          <p:cNvSpPr/>
          <p:nvPr/>
        </p:nvSpPr>
        <p:spPr>
          <a:xfrm>
            <a:off x="5617159" y="5940084"/>
            <a:ext cx="957681" cy="791784"/>
          </a:xfrm>
          <a:prstGeom prst="rect">
            <a:avLst/>
          </a:prstGeom>
          <a:solidFill>
            <a:srgbClr val="FFC000"/>
          </a:solidFill>
          <a:ln>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39" dirty="0">
                <a:solidFill>
                  <a:schemeClr val="tx1"/>
                </a:solidFill>
              </a:rPr>
              <a:t>Voice Shopping Assistant  </a:t>
            </a:r>
            <a:endParaRPr lang="en-IN" sz="1039" dirty="0">
              <a:solidFill>
                <a:schemeClr val="tx1"/>
              </a:solidFill>
            </a:endParaRPr>
          </a:p>
        </p:txBody>
      </p:sp>
      <p:sp>
        <p:nvSpPr>
          <p:cNvPr id="32" name="Rectangle 31">
            <a:extLst>
              <a:ext uri="{FF2B5EF4-FFF2-40B4-BE49-F238E27FC236}">
                <a16:creationId xmlns:a16="http://schemas.microsoft.com/office/drawing/2014/main" id="{50E95686-5D8A-E045-7BB1-74D4C09D62DE}"/>
              </a:ext>
            </a:extLst>
          </p:cNvPr>
          <p:cNvSpPr/>
          <p:nvPr/>
        </p:nvSpPr>
        <p:spPr>
          <a:xfrm>
            <a:off x="7117470" y="5940084"/>
            <a:ext cx="957681" cy="791784"/>
          </a:xfrm>
          <a:prstGeom prst="rect">
            <a:avLst/>
          </a:prstGeom>
          <a:solidFill>
            <a:srgbClr val="FFC000"/>
          </a:solidFill>
          <a:ln>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39" dirty="0">
                <a:solidFill>
                  <a:schemeClr val="tx1"/>
                </a:solidFill>
              </a:rPr>
              <a:t>Product Comparison Assistant </a:t>
            </a:r>
            <a:endParaRPr lang="en-IN" sz="1039" dirty="0">
              <a:solidFill>
                <a:schemeClr val="tx1"/>
              </a:solidFill>
            </a:endParaRPr>
          </a:p>
        </p:txBody>
      </p:sp>
      <p:sp>
        <p:nvSpPr>
          <p:cNvPr id="33" name="Rectangle 32">
            <a:extLst>
              <a:ext uri="{FF2B5EF4-FFF2-40B4-BE49-F238E27FC236}">
                <a16:creationId xmlns:a16="http://schemas.microsoft.com/office/drawing/2014/main" id="{B0127F74-49DF-A912-8F50-9943F9ABFB80}"/>
              </a:ext>
            </a:extLst>
          </p:cNvPr>
          <p:cNvSpPr/>
          <p:nvPr/>
        </p:nvSpPr>
        <p:spPr>
          <a:xfrm>
            <a:off x="4116847" y="5940084"/>
            <a:ext cx="957681" cy="791784"/>
          </a:xfrm>
          <a:prstGeom prst="rect">
            <a:avLst/>
          </a:prstGeom>
          <a:solidFill>
            <a:srgbClr val="FFC000"/>
          </a:solidFill>
          <a:ln>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39" dirty="0">
                <a:solidFill>
                  <a:schemeClr val="tx1"/>
                </a:solidFill>
              </a:rPr>
              <a:t>Image Search Assistant</a:t>
            </a:r>
            <a:endParaRPr lang="en-IN" sz="1039" dirty="0">
              <a:solidFill>
                <a:schemeClr val="tx1"/>
              </a:solidFill>
            </a:endParaRPr>
          </a:p>
        </p:txBody>
      </p:sp>
      <p:sp>
        <p:nvSpPr>
          <p:cNvPr id="34" name="Rectangle 33">
            <a:extLst>
              <a:ext uri="{FF2B5EF4-FFF2-40B4-BE49-F238E27FC236}">
                <a16:creationId xmlns:a16="http://schemas.microsoft.com/office/drawing/2014/main" id="{52C7194D-026D-1B06-D684-EC2791F5C783}"/>
              </a:ext>
            </a:extLst>
          </p:cNvPr>
          <p:cNvSpPr/>
          <p:nvPr/>
        </p:nvSpPr>
        <p:spPr>
          <a:xfrm>
            <a:off x="8617781" y="5940084"/>
            <a:ext cx="957681" cy="791784"/>
          </a:xfrm>
          <a:prstGeom prst="rect">
            <a:avLst/>
          </a:prstGeom>
          <a:solidFill>
            <a:srgbClr val="FFC000"/>
          </a:solidFill>
          <a:ln>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39" dirty="0">
                <a:solidFill>
                  <a:schemeClr val="tx1"/>
                </a:solidFill>
              </a:rPr>
              <a:t>Automated Efficient Purchases</a:t>
            </a:r>
            <a:endParaRPr lang="en-IN" sz="1039" dirty="0">
              <a:solidFill>
                <a:schemeClr val="tx1"/>
              </a:solidFill>
            </a:endParaRPr>
          </a:p>
        </p:txBody>
      </p:sp>
      <p:sp>
        <p:nvSpPr>
          <p:cNvPr id="35" name="Rectangle 34">
            <a:extLst>
              <a:ext uri="{FF2B5EF4-FFF2-40B4-BE49-F238E27FC236}">
                <a16:creationId xmlns:a16="http://schemas.microsoft.com/office/drawing/2014/main" id="{FF6AD872-958A-9553-8543-EED04F7BA20D}"/>
              </a:ext>
            </a:extLst>
          </p:cNvPr>
          <p:cNvSpPr/>
          <p:nvPr/>
        </p:nvSpPr>
        <p:spPr>
          <a:xfrm>
            <a:off x="2616539" y="5940084"/>
            <a:ext cx="957681" cy="791784"/>
          </a:xfrm>
          <a:prstGeom prst="rect">
            <a:avLst/>
          </a:prstGeom>
          <a:solidFill>
            <a:srgbClr val="FFC000"/>
          </a:solidFill>
          <a:ln>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39" dirty="0">
                <a:solidFill>
                  <a:schemeClr val="tx1"/>
                </a:solidFill>
              </a:rPr>
              <a:t>Personalized Restock Alerts</a:t>
            </a:r>
            <a:endParaRPr lang="en-IN" sz="1039" dirty="0">
              <a:solidFill>
                <a:schemeClr val="tx1"/>
              </a:solidFill>
            </a:endParaRPr>
          </a:p>
        </p:txBody>
      </p:sp>
      <p:sp>
        <p:nvSpPr>
          <p:cNvPr id="36" name="Rectangle 35">
            <a:extLst>
              <a:ext uri="{FF2B5EF4-FFF2-40B4-BE49-F238E27FC236}">
                <a16:creationId xmlns:a16="http://schemas.microsoft.com/office/drawing/2014/main" id="{4BAE0FC2-AF7C-7004-C687-25FF5829FEA1}"/>
              </a:ext>
            </a:extLst>
          </p:cNvPr>
          <p:cNvSpPr/>
          <p:nvPr/>
        </p:nvSpPr>
        <p:spPr>
          <a:xfrm>
            <a:off x="9970985" y="5180253"/>
            <a:ext cx="957681" cy="791784"/>
          </a:xfrm>
          <a:prstGeom prst="rect">
            <a:avLst/>
          </a:prstGeom>
          <a:solidFill>
            <a:srgbClr val="FFC000"/>
          </a:solidFill>
          <a:ln>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39" dirty="0">
                <a:solidFill>
                  <a:schemeClr val="tx1"/>
                </a:solidFill>
              </a:rPr>
              <a:t>Gifting Services via Chat bot</a:t>
            </a:r>
            <a:endParaRPr lang="en-IN" sz="1039" dirty="0">
              <a:solidFill>
                <a:schemeClr val="tx1"/>
              </a:solidFill>
            </a:endParaRPr>
          </a:p>
        </p:txBody>
      </p:sp>
      <p:sp>
        <p:nvSpPr>
          <p:cNvPr id="37" name="Rectangle 36">
            <a:extLst>
              <a:ext uri="{FF2B5EF4-FFF2-40B4-BE49-F238E27FC236}">
                <a16:creationId xmlns:a16="http://schemas.microsoft.com/office/drawing/2014/main" id="{34B25665-91E7-ADAA-D1A2-94C3944E6FA1}"/>
              </a:ext>
            </a:extLst>
          </p:cNvPr>
          <p:cNvSpPr/>
          <p:nvPr/>
        </p:nvSpPr>
        <p:spPr>
          <a:xfrm>
            <a:off x="5617158" y="238591"/>
            <a:ext cx="957681" cy="791784"/>
          </a:xfrm>
          <a:prstGeom prst="rect">
            <a:avLst/>
          </a:prstGeom>
          <a:solidFill>
            <a:srgbClr val="FFC000"/>
          </a:solidFill>
          <a:ln>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39" dirty="0">
                <a:solidFill>
                  <a:schemeClr val="tx1"/>
                </a:solidFill>
              </a:rPr>
              <a:t>Automated Lead Qualification</a:t>
            </a:r>
            <a:endParaRPr lang="en-IN" sz="1039" dirty="0">
              <a:solidFill>
                <a:schemeClr val="tx1"/>
              </a:solidFill>
            </a:endParaRPr>
          </a:p>
        </p:txBody>
      </p:sp>
      <p:sp>
        <p:nvSpPr>
          <p:cNvPr id="38" name="Rectangle 37">
            <a:extLst>
              <a:ext uri="{FF2B5EF4-FFF2-40B4-BE49-F238E27FC236}">
                <a16:creationId xmlns:a16="http://schemas.microsoft.com/office/drawing/2014/main" id="{DCF60526-820B-607C-3C5B-E5B502F5ED5B}"/>
              </a:ext>
            </a:extLst>
          </p:cNvPr>
          <p:cNvSpPr/>
          <p:nvPr/>
        </p:nvSpPr>
        <p:spPr>
          <a:xfrm>
            <a:off x="7117469" y="244964"/>
            <a:ext cx="957681" cy="791784"/>
          </a:xfrm>
          <a:prstGeom prst="rect">
            <a:avLst/>
          </a:prstGeom>
          <a:solidFill>
            <a:srgbClr val="FFC000"/>
          </a:solidFill>
          <a:ln>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39" dirty="0">
                <a:solidFill>
                  <a:schemeClr val="tx1"/>
                </a:solidFill>
              </a:rPr>
              <a:t>Lead Quality Ranking</a:t>
            </a:r>
          </a:p>
          <a:p>
            <a:pPr algn="ctr"/>
            <a:r>
              <a:rPr lang="en-US" sz="1039" dirty="0">
                <a:solidFill>
                  <a:schemeClr val="tx1"/>
                </a:solidFill>
              </a:rPr>
              <a:t>[Semantic Analysis]</a:t>
            </a:r>
            <a:endParaRPr lang="en-IN" sz="1039" dirty="0">
              <a:solidFill>
                <a:schemeClr val="tx1"/>
              </a:solidFill>
            </a:endParaRPr>
          </a:p>
        </p:txBody>
      </p:sp>
      <p:sp>
        <p:nvSpPr>
          <p:cNvPr id="39" name="Rectangle 38">
            <a:extLst>
              <a:ext uri="{FF2B5EF4-FFF2-40B4-BE49-F238E27FC236}">
                <a16:creationId xmlns:a16="http://schemas.microsoft.com/office/drawing/2014/main" id="{D0AE2EC2-7905-ECC5-5C3F-D06051734197}"/>
              </a:ext>
            </a:extLst>
          </p:cNvPr>
          <p:cNvSpPr/>
          <p:nvPr/>
        </p:nvSpPr>
        <p:spPr>
          <a:xfrm>
            <a:off x="4116847" y="238591"/>
            <a:ext cx="957681" cy="791784"/>
          </a:xfrm>
          <a:prstGeom prst="rect">
            <a:avLst/>
          </a:prstGeom>
          <a:solidFill>
            <a:srgbClr val="FFC000"/>
          </a:solidFill>
          <a:ln>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39" dirty="0">
                <a:solidFill>
                  <a:schemeClr val="tx1"/>
                </a:solidFill>
              </a:rPr>
              <a:t>Personalized Email campaigns to foster leads</a:t>
            </a:r>
            <a:endParaRPr lang="en-IN" sz="1039" dirty="0">
              <a:solidFill>
                <a:schemeClr val="tx1"/>
              </a:solidFill>
            </a:endParaRPr>
          </a:p>
        </p:txBody>
      </p:sp>
      <p:sp>
        <p:nvSpPr>
          <p:cNvPr id="40" name="Rectangle 39">
            <a:extLst>
              <a:ext uri="{FF2B5EF4-FFF2-40B4-BE49-F238E27FC236}">
                <a16:creationId xmlns:a16="http://schemas.microsoft.com/office/drawing/2014/main" id="{16EDEF5B-FC28-94EA-F050-5D87B9C50971}"/>
              </a:ext>
            </a:extLst>
          </p:cNvPr>
          <p:cNvSpPr/>
          <p:nvPr/>
        </p:nvSpPr>
        <p:spPr>
          <a:xfrm>
            <a:off x="1118019" y="4106680"/>
            <a:ext cx="957681" cy="791784"/>
          </a:xfrm>
          <a:prstGeom prst="rect">
            <a:avLst/>
          </a:prstGeom>
          <a:solidFill>
            <a:srgbClr val="FFC000"/>
          </a:solidFill>
          <a:ln>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39" dirty="0">
                <a:solidFill>
                  <a:schemeClr val="tx1"/>
                </a:solidFill>
              </a:rPr>
              <a:t>Interactive Campaigns</a:t>
            </a:r>
          </a:p>
          <a:p>
            <a:pPr algn="ctr"/>
            <a:r>
              <a:rPr lang="en-US" sz="1039" dirty="0">
                <a:solidFill>
                  <a:schemeClr val="tx1"/>
                </a:solidFill>
              </a:rPr>
              <a:t>[quizzes / lucky draws]</a:t>
            </a:r>
          </a:p>
        </p:txBody>
      </p:sp>
      <p:sp>
        <p:nvSpPr>
          <p:cNvPr id="41" name="Rectangle 40">
            <a:extLst>
              <a:ext uri="{FF2B5EF4-FFF2-40B4-BE49-F238E27FC236}">
                <a16:creationId xmlns:a16="http://schemas.microsoft.com/office/drawing/2014/main" id="{4FD3D3D0-517B-3461-04FF-D75DC7FF1E52}"/>
              </a:ext>
            </a:extLst>
          </p:cNvPr>
          <p:cNvSpPr/>
          <p:nvPr/>
        </p:nvSpPr>
        <p:spPr>
          <a:xfrm>
            <a:off x="1129977" y="1959536"/>
            <a:ext cx="957681" cy="791784"/>
          </a:xfrm>
          <a:prstGeom prst="rect">
            <a:avLst/>
          </a:prstGeom>
          <a:solidFill>
            <a:srgbClr val="FFC000"/>
          </a:solidFill>
          <a:ln>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39" dirty="0">
                <a:solidFill>
                  <a:schemeClr val="tx1"/>
                </a:solidFill>
              </a:rPr>
              <a:t>Automated Graphics/ Background Generation</a:t>
            </a:r>
          </a:p>
        </p:txBody>
      </p:sp>
      <p:sp>
        <p:nvSpPr>
          <p:cNvPr id="42" name="Rectangle 41">
            <a:extLst>
              <a:ext uri="{FF2B5EF4-FFF2-40B4-BE49-F238E27FC236}">
                <a16:creationId xmlns:a16="http://schemas.microsoft.com/office/drawing/2014/main" id="{AF4735EC-7478-5B99-1E36-3B96AE056D84}"/>
              </a:ext>
            </a:extLst>
          </p:cNvPr>
          <p:cNvSpPr/>
          <p:nvPr/>
        </p:nvSpPr>
        <p:spPr>
          <a:xfrm>
            <a:off x="2940109" y="1868810"/>
            <a:ext cx="957681" cy="791784"/>
          </a:xfrm>
          <a:prstGeom prst="rect">
            <a:avLst/>
          </a:prstGeom>
          <a:solidFill>
            <a:srgbClr val="FFC000"/>
          </a:solidFill>
          <a:ln>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39" dirty="0">
                <a:solidFill>
                  <a:schemeClr val="tx1"/>
                </a:solidFill>
              </a:rPr>
              <a:t>Customer Connect – Tailored Outreach</a:t>
            </a:r>
          </a:p>
        </p:txBody>
      </p:sp>
      <p:sp>
        <p:nvSpPr>
          <p:cNvPr id="43" name="Rectangle 42">
            <a:extLst>
              <a:ext uri="{FF2B5EF4-FFF2-40B4-BE49-F238E27FC236}">
                <a16:creationId xmlns:a16="http://schemas.microsoft.com/office/drawing/2014/main" id="{F3FD984C-C340-40B2-4A96-C26530F1C9A0}"/>
              </a:ext>
            </a:extLst>
          </p:cNvPr>
          <p:cNvSpPr/>
          <p:nvPr/>
        </p:nvSpPr>
        <p:spPr>
          <a:xfrm>
            <a:off x="2940109" y="4197406"/>
            <a:ext cx="957681" cy="791784"/>
          </a:xfrm>
          <a:prstGeom prst="rect">
            <a:avLst/>
          </a:prstGeom>
          <a:solidFill>
            <a:srgbClr val="FFC000"/>
          </a:solidFill>
          <a:ln>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39" dirty="0">
                <a:solidFill>
                  <a:schemeClr val="tx1"/>
                </a:solidFill>
              </a:rPr>
              <a:t>Campaign Template &amp; Organizer</a:t>
            </a:r>
          </a:p>
        </p:txBody>
      </p:sp>
      <p:sp>
        <p:nvSpPr>
          <p:cNvPr id="44" name="Rectangle 43">
            <a:extLst>
              <a:ext uri="{FF2B5EF4-FFF2-40B4-BE49-F238E27FC236}">
                <a16:creationId xmlns:a16="http://schemas.microsoft.com/office/drawing/2014/main" id="{AAEFA2B0-0E4D-AEDD-0270-95C76CEA7103}"/>
              </a:ext>
            </a:extLst>
          </p:cNvPr>
          <p:cNvSpPr/>
          <p:nvPr/>
        </p:nvSpPr>
        <p:spPr>
          <a:xfrm>
            <a:off x="1116228" y="5180253"/>
            <a:ext cx="957681" cy="791784"/>
          </a:xfrm>
          <a:prstGeom prst="rect">
            <a:avLst/>
          </a:prstGeom>
          <a:solidFill>
            <a:srgbClr val="FFC000"/>
          </a:solidFill>
          <a:ln>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39" dirty="0">
                <a:solidFill>
                  <a:schemeClr val="tx1"/>
                </a:solidFill>
              </a:rPr>
              <a:t>Customer Stories collection</a:t>
            </a:r>
          </a:p>
        </p:txBody>
      </p:sp>
      <p:sp>
        <p:nvSpPr>
          <p:cNvPr id="45" name="Rectangle 44">
            <a:extLst>
              <a:ext uri="{FF2B5EF4-FFF2-40B4-BE49-F238E27FC236}">
                <a16:creationId xmlns:a16="http://schemas.microsoft.com/office/drawing/2014/main" id="{DAE358F2-9C2F-B8A5-6E3C-0853E49CDAB0}"/>
              </a:ext>
            </a:extLst>
          </p:cNvPr>
          <p:cNvSpPr/>
          <p:nvPr/>
        </p:nvSpPr>
        <p:spPr>
          <a:xfrm>
            <a:off x="1129977" y="726616"/>
            <a:ext cx="957681" cy="791784"/>
          </a:xfrm>
          <a:prstGeom prst="rect">
            <a:avLst/>
          </a:prstGeom>
          <a:solidFill>
            <a:srgbClr val="FFC000"/>
          </a:solidFill>
          <a:ln>
            <a:solidFill>
              <a:srgbClr val="000407"/>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39" dirty="0">
                <a:solidFill>
                  <a:schemeClr val="tx1"/>
                </a:solidFill>
              </a:rPr>
              <a:t>Customer Surveys</a:t>
            </a:r>
          </a:p>
        </p:txBody>
      </p:sp>
      <p:cxnSp>
        <p:nvCxnSpPr>
          <p:cNvPr id="48" name="Connector: Elbow 47">
            <a:extLst>
              <a:ext uri="{FF2B5EF4-FFF2-40B4-BE49-F238E27FC236}">
                <a16:creationId xmlns:a16="http://schemas.microsoft.com/office/drawing/2014/main" id="{DD666C29-608A-C2C4-8921-9E4E0E17FC47}"/>
              </a:ext>
            </a:extLst>
          </p:cNvPr>
          <p:cNvCxnSpPr>
            <a:cxnSpLocks/>
            <a:stCxn id="6" idx="0"/>
            <a:endCxn id="38" idx="2"/>
          </p:cNvCxnSpPr>
          <p:nvPr/>
        </p:nvCxnSpPr>
        <p:spPr>
          <a:xfrm rot="5400000" flipH="1" flipV="1">
            <a:off x="6631652" y="501097"/>
            <a:ext cx="429007" cy="1500310"/>
          </a:xfrm>
          <a:prstGeom prst="bentConnector3">
            <a:avLst>
              <a:gd name="adj1" fmla="val 50000"/>
            </a:avLst>
          </a:prstGeom>
          <a:ln>
            <a:solidFill>
              <a:srgbClr val="000407"/>
            </a:solidFill>
            <a:prstDash val="dash"/>
            <a:tailEnd type="triangle"/>
          </a:ln>
        </p:spPr>
        <p:style>
          <a:lnRef idx="2">
            <a:schemeClr val="accent1"/>
          </a:lnRef>
          <a:fillRef idx="0">
            <a:schemeClr val="accent1"/>
          </a:fillRef>
          <a:effectRef idx="1">
            <a:schemeClr val="accent1"/>
          </a:effectRef>
          <a:fontRef idx="minor">
            <a:schemeClr val="tx1"/>
          </a:fontRef>
        </p:style>
      </p:cxnSp>
      <p:cxnSp>
        <p:nvCxnSpPr>
          <p:cNvPr id="51" name="Connector: Elbow 50">
            <a:extLst>
              <a:ext uri="{FF2B5EF4-FFF2-40B4-BE49-F238E27FC236}">
                <a16:creationId xmlns:a16="http://schemas.microsoft.com/office/drawing/2014/main" id="{A41AFB9D-0B11-CD53-0B2D-44F40898FBD7}"/>
              </a:ext>
            </a:extLst>
          </p:cNvPr>
          <p:cNvCxnSpPr>
            <a:cxnSpLocks/>
            <a:stCxn id="6" idx="0"/>
            <a:endCxn id="39" idx="2"/>
          </p:cNvCxnSpPr>
          <p:nvPr/>
        </p:nvCxnSpPr>
        <p:spPr>
          <a:xfrm rot="16200000" flipV="1">
            <a:off x="5128155" y="497910"/>
            <a:ext cx="435380" cy="1500311"/>
          </a:xfrm>
          <a:prstGeom prst="bentConnector3">
            <a:avLst>
              <a:gd name="adj1" fmla="val 50000"/>
            </a:avLst>
          </a:prstGeom>
          <a:ln>
            <a:solidFill>
              <a:srgbClr val="000407"/>
            </a:solidFill>
            <a:prstDash val="dash"/>
            <a:tailEnd type="triangle"/>
          </a:ln>
        </p:spPr>
        <p:style>
          <a:lnRef idx="2">
            <a:schemeClr val="accent1"/>
          </a:lnRef>
          <a:fillRef idx="0">
            <a:schemeClr val="accent1"/>
          </a:fillRef>
          <a:effectRef idx="1">
            <a:schemeClr val="accent1"/>
          </a:effectRef>
          <a:fontRef idx="minor">
            <a:schemeClr val="tx1"/>
          </a:fontRef>
        </p:style>
      </p:cxnSp>
      <p:cxnSp>
        <p:nvCxnSpPr>
          <p:cNvPr id="54" name="Straight Arrow Connector 53">
            <a:extLst>
              <a:ext uri="{FF2B5EF4-FFF2-40B4-BE49-F238E27FC236}">
                <a16:creationId xmlns:a16="http://schemas.microsoft.com/office/drawing/2014/main" id="{CAB05806-3E82-72F9-0938-6189ED384C8C}"/>
              </a:ext>
            </a:extLst>
          </p:cNvPr>
          <p:cNvCxnSpPr>
            <a:stCxn id="6" idx="0"/>
          </p:cNvCxnSpPr>
          <p:nvPr/>
        </p:nvCxnSpPr>
        <p:spPr>
          <a:xfrm flipH="1" flipV="1">
            <a:off x="6095997" y="1036748"/>
            <a:ext cx="2" cy="429007"/>
          </a:xfrm>
          <a:prstGeom prst="straightConnector1">
            <a:avLst/>
          </a:prstGeom>
          <a:ln>
            <a:solidFill>
              <a:srgbClr val="000407"/>
            </a:solidFill>
            <a:prstDash val="dash"/>
            <a:tailEnd type="triangle"/>
          </a:ln>
        </p:spPr>
        <p:style>
          <a:lnRef idx="2">
            <a:schemeClr val="accent1"/>
          </a:lnRef>
          <a:fillRef idx="0">
            <a:schemeClr val="accent1"/>
          </a:fillRef>
          <a:effectRef idx="1">
            <a:schemeClr val="accent1"/>
          </a:effectRef>
          <a:fontRef idx="minor">
            <a:schemeClr val="tx1"/>
          </a:fontRef>
        </p:style>
      </p:cxnSp>
      <p:cxnSp>
        <p:nvCxnSpPr>
          <p:cNvPr id="56" name="Connector: Elbow 55">
            <a:extLst>
              <a:ext uri="{FF2B5EF4-FFF2-40B4-BE49-F238E27FC236}">
                <a16:creationId xmlns:a16="http://schemas.microsoft.com/office/drawing/2014/main" id="{008DE631-1586-733D-39CC-C3F910DC633B}"/>
              </a:ext>
            </a:extLst>
          </p:cNvPr>
          <p:cNvCxnSpPr>
            <a:cxnSpLocks/>
            <a:stCxn id="4" idx="1"/>
            <a:endCxn id="45" idx="3"/>
          </p:cNvCxnSpPr>
          <p:nvPr/>
        </p:nvCxnSpPr>
        <p:spPr>
          <a:xfrm rot="10800000">
            <a:off x="2087657" y="1122508"/>
            <a:ext cx="633392" cy="2306492"/>
          </a:xfrm>
          <a:prstGeom prst="bentConnector3">
            <a:avLst>
              <a:gd name="adj1" fmla="val 50000"/>
            </a:avLst>
          </a:prstGeom>
          <a:ln>
            <a:solidFill>
              <a:srgbClr val="000407"/>
            </a:solidFill>
            <a:prstDash val="dash"/>
            <a:tailEnd type="triangle"/>
          </a:ln>
        </p:spPr>
        <p:style>
          <a:lnRef idx="2">
            <a:schemeClr val="accent1"/>
          </a:lnRef>
          <a:fillRef idx="0">
            <a:schemeClr val="accent1"/>
          </a:fillRef>
          <a:effectRef idx="1">
            <a:schemeClr val="accent1"/>
          </a:effectRef>
          <a:fontRef idx="minor">
            <a:schemeClr val="tx1"/>
          </a:fontRef>
        </p:style>
      </p:cxnSp>
      <p:cxnSp>
        <p:nvCxnSpPr>
          <p:cNvPr id="60" name="Connector: Elbow 59">
            <a:extLst>
              <a:ext uri="{FF2B5EF4-FFF2-40B4-BE49-F238E27FC236}">
                <a16:creationId xmlns:a16="http://schemas.microsoft.com/office/drawing/2014/main" id="{393727B3-EA4B-2AF2-BD75-0FCDAF375AD1}"/>
              </a:ext>
            </a:extLst>
          </p:cNvPr>
          <p:cNvCxnSpPr>
            <a:stCxn id="4" idx="1"/>
            <a:endCxn id="44" idx="3"/>
          </p:cNvCxnSpPr>
          <p:nvPr/>
        </p:nvCxnSpPr>
        <p:spPr>
          <a:xfrm rot="10800000" flipV="1">
            <a:off x="2073909" y="3429000"/>
            <a:ext cx="647141" cy="2147145"/>
          </a:xfrm>
          <a:prstGeom prst="bentConnector3">
            <a:avLst/>
          </a:prstGeom>
          <a:ln>
            <a:solidFill>
              <a:srgbClr val="000407"/>
            </a:solidFill>
            <a:prstDash val="dash"/>
            <a:tailEnd type="triangle"/>
          </a:ln>
        </p:spPr>
        <p:style>
          <a:lnRef idx="2">
            <a:schemeClr val="accent1"/>
          </a:lnRef>
          <a:fillRef idx="0">
            <a:schemeClr val="accent1"/>
          </a:fillRef>
          <a:effectRef idx="1">
            <a:schemeClr val="accent1"/>
          </a:effectRef>
          <a:fontRef idx="minor">
            <a:schemeClr val="tx1"/>
          </a:fontRef>
        </p:style>
      </p:cxnSp>
      <p:cxnSp>
        <p:nvCxnSpPr>
          <p:cNvPr id="62" name="Connector: Elbow 61">
            <a:extLst>
              <a:ext uri="{FF2B5EF4-FFF2-40B4-BE49-F238E27FC236}">
                <a16:creationId xmlns:a16="http://schemas.microsoft.com/office/drawing/2014/main" id="{A2B3FE78-36ED-EBFF-DC93-7337C5EF5768}"/>
              </a:ext>
            </a:extLst>
          </p:cNvPr>
          <p:cNvCxnSpPr>
            <a:cxnSpLocks/>
            <a:stCxn id="4" idx="1"/>
            <a:endCxn id="40" idx="3"/>
          </p:cNvCxnSpPr>
          <p:nvPr/>
        </p:nvCxnSpPr>
        <p:spPr>
          <a:xfrm rot="10800000" flipV="1">
            <a:off x="2075702" y="3429000"/>
            <a:ext cx="645349" cy="1073572"/>
          </a:xfrm>
          <a:prstGeom prst="bentConnector3">
            <a:avLst>
              <a:gd name="adj1" fmla="val 50000"/>
            </a:avLst>
          </a:prstGeom>
          <a:ln>
            <a:solidFill>
              <a:srgbClr val="000407"/>
            </a:solidFill>
            <a:prstDash val="dash"/>
            <a:tailEnd type="triangle"/>
          </a:ln>
        </p:spPr>
        <p:style>
          <a:lnRef idx="2">
            <a:schemeClr val="accent1"/>
          </a:lnRef>
          <a:fillRef idx="0">
            <a:schemeClr val="accent1"/>
          </a:fillRef>
          <a:effectRef idx="1">
            <a:schemeClr val="accent1"/>
          </a:effectRef>
          <a:fontRef idx="minor">
            <a:schemeClr val="tx1"/>
          </a:fontRef>
        </p:style>
      </p:cxnSp>
      <p:cxnSp>
        <p:nvCxnSpPr>
          <p:cNvPr id="66" name="Connector: Elbow 65">
            <a:extLst>
              <a:ext uri="{FF2B5EF4-FFF2-40B4-BE49-F238E27FC236}">
                <a16:creationId xmlns:a16="http://schemas.microsoft.com/office/drawing/2014/main" id="{14FA70CD-47E7-348E-4B89-5164561D90DC}"/>
              </a:ext>
            </a:extLst>
          </p:cNvPr>
          <p:cNvCxnSpPr>
            <a:stCxn id="4" idx="1"/>
            <a:endCxn id="41" idx="3"/>
          </p:cNvCxnSpPr>
          <p:nvPr/>
        </p:nvCxnSpPr>
        <p:spPr>
          <a:xfrm rot="10800000">
            <a:off x="2087660" y="2355429"/>
            <a:ext cx="633391" cy="1073572"/>
          </a:xfrm>
          <a:prstGeom prst="bentConnector3">
            <a:avLst/>
          </a:prstGeom>
          <a:ln>
            <a:solidFill>
              <a:srgbClr val="000407"/>
            </a:solidFill>
            <a:prstDash val="dash"/>
            <a:tailEnd type="triangle"/>
          </a:ln>
        </p:spPr>
        <p:style>
          <a:lnRef idx="2">
            <a:schemeClr val="accent1"/>
          </a:lnRef>
          <a:fillRef idx="0">
            <a:schemeClr val="accent1"/>
          </a:fillRef>
          <a:effectRef idx="1">
            <a:schemeClr val="accent1"/>
          </a:effectRef>
          <a:fontRef idx="minor">
            <a:schemeClr val="tx1"/>
          </a:fontRef>
        </p:style>
      </p:cxnSp>
      <p:cxnSp>
        <p:nvCxnSpPr>
          <p:cNvPr id="68" name="Connector: Elbow 67">
            <a:extLst>
              <a:ext uri="{FF2B5EF4-FFF2-40B4-BE49-F238E27FC236}">
                <a16:creationId xmlns:a16="http://schemas.microsoft.com/office/drawing/2014/main" id="{34BDFA27-00D0-4051-65F6-A6D8B455B132}"/>
              </a:ext>
            </a:extLst>
          </p:cNvPr>
          <p:cNvCxnSpPr>
            <a:stCxn id="7" idx="3"/>
            <a:endCxn id="29" idx="1"/>
          </p:cNvCxnSpPr>
          <p:nvPr/>
        </p:nvCxnSpPr>
        <p:spPr>
          <a:xfrm flipV="1">
            <a:off x="9337871" y="1122508"/>
            <a:ext cx="633116" cy="2306492"/>
          </a:xfrm>
          <a:prstGeom prst="bentConnector3">
            <a:avLst/>
          </a:prstGeom>
          <a:ln>
            <a:solidFill>
              <a:srgbClr val="000407"/>
            </a:solidFill>
            <a:prstDash val="dash"/>
            <a:tailEnd type="triangle"/>
          </a:ln>
        </p:spPr>
        <p:style>
          <a:lnRef idx="2">
            <a:schemeClr val="accent1"/>
          </a:lnRef>
          <a:fillRef idx="0">
            <a:schemeClr val="accent1"/>
          </a:fillRef>
          <a:effectRef idx="1">
            <a:schemeClr val="accent1"/>
          </a:effectRef>
          <a:fontRef idx="minor">
            <a:schemeClr val="tx1"/>
          </a:fontRef>
        </p:style>
      </p:cxnSp>
      <p:cxnSp>
        <p:nvCxnSpPr>
          <p:cNvPr id="70" name="Connector: Elbow 69">
            <a:extLst>
              <a:ext uri="{FF2B5EF4-FFF2-40B4-BE49-F238E27FC236}">
                <a16:creationId xmlns:a16="http://schemas.microsoft.com/office/drawing/2014/main" id="{9B30EEF6-9D48-B5A2-FDA4-79A16D0BCBF5}"/>
              </a:ext>
            </a:extLst>
          </p:cNvPr>
          <p:cNvCxnSpPr>
            <a:cxnSpLocks/>
            <a:stCxn id="7" idx="3"/>
            <a:endCxn id="36" idx="1"/>
          </p:cNvCxnSpPr>
          <p:nvPr/>
        </p:nvCxnSpPr>
        <p:spPr>
          <a:xfrm>
            <a:off x="9337871" y="3429000"/>
            <a:ext cx="633114" cy="2147145"/>
          </a:xfrm>
          <a:prstGeom prst="bentConnector3">
            <a:avLst>
              <a:gd name="adj1" fmla="val 50000"/>
            </a:avLst>
          </a:prstGeom>
          <a:ln>
            <a:solidFill>
              <a:srgbClr val="000407"/>
            </a:solidFill>
            <a:prstDash val="dash"/>
            <a:tailEnd type="triangle"/>
          </a:ln>
        </p:spPr>
        <p:style>
          <a:lnRef idx="2">
            <a:schemeClr val="accent1"/>
          </a:lnRef>
          <a:fillRef idx="0">
            <a:schemeClr val="accent1"/>
          </a:fillRef>
          <a:effectRef idx="1">
            <a:schemeClr val="accent1"/>
          </a:effectRef>
          <a:fontRef idx="minor">
            <a:schemeClr val="tx1"/>
          </a:fontRef>
        </p:style>
      </p:cxnSp>
      <p:cxnSp>
        <p:nvCxnSpPr>
          <p:cNvPr id="74" name="Connector: Elbow 73">
            <a:extLst>
              <a:ext uri="{FF2B5EF4-FFF2-40B4-BE49-F238E27FC236}">
                <a16:creationId xmlns:a16="http://schemas.microsoft.com/office/drawing/2014/main" id="{2DF18FC0-C2D3-DF7B-8516-DEC601CE0C9D}"/>
              </a:ext>
            </a:extLst>
          </p:cNvPr>
          <p:cNvCxnSpPr>
            <a:cxnSpLocks/>
            <a:stCxn id="7" idx="3"/>
            <a:endCxn id="24" idx="1"/>
          </p:cNvCxnSpPr>
          <p:nvPr/>
        </p:nvCxnSpPr>
        <p:spPr>
          <a:xfrm flipV="1">
            <a:off x="9337871" y="2355428"/>
            <a:ext cx="633114" cy="1073572"/>
          </a:xfrm>
          <a:prstGeom prst="bentConnector3">
            <a:avLst>
              <a:gd name="adj1" fmla="val 50000"/>
            </a:avLst>
          </a:prstGeom>
          <a:ln>
            <a:solidFill>
              <a:srgbClr val="000407"/>
            </a:solidFill>
            <a:prstDash val="dash"/>
            <a:tailEnd type="triangle"/>
          </a:ln>
        </p:spPr>
        <p:style>
          <a:lnRef idx="2">
            <a:schemeClr val="accent1"/>
          </a:lnRef>
          <a:fillRef idx="0">
            <a:schemeClr val="accent1"/>
          </a:fillRef>
          <a:effectRef idx="1">
            <a:schemeClr val="accent1"/>
          </a:effectRef>
          <a:fontRef idx="minor">
            <a:schemeClr val="tx1"/>
          </a:fontRef>
        </p:style>
      </p:cxnSp>
      <p:cxnSp>
        <p:nvCxnSpPr>
          <p:cNvPr id="77" name="Connector: Elbow 76">
            <a:extLst>
              <a:ext uri="{FF2B5EF4-FFF2-40B4-BE49-F238E27FC236}">
                <a16:creationId xmlns:a16="http://schemas.microsoft.com/office/drawing/2014/main" id="{7593950C-E771-E2B2-C202-D0B26C962DFB}"/>
              </a:ext>
            </a:extLst>
          </p:cNvPr>
          <p:cNvCxnSpPr>
            <a:cxnSpLocks/>
            <a:stCxn id="7" idx="3"/>
            <a:endCxn id="28" idx="1"/>
          </p:cNvCxnSpPr>
          <p:nvPr/>
        </p:nvCxnSpPr>
        <p:spPr>
          <a:xfrm>
            <a:off x="9337870" y="3429001"/>
            <a:ext cx="633115" cy="1073572"/>
          </a:xfrm>
          <a:prstGeom prst="bentConnector3">
            <a:avLst/>
          </a:prstGeom>
          <a:ln>
            <a:solidFill>
              <a:srgbClr val="000407"/>
            </a:solidFill>
            <a:prstDash val="dash"/>
            <a:tailEnd type="triangle"/>
          </a:ln>
        </p:spPr>
        <p:style>
          <a:lnRef idx="2">
            <a:schemeClr val="accent1"/>
          </a:lnRef>
          <a:fillRef idx="0">
            <a:schemeClr val="accent1"/>
          </a:fillRef>
          <a:effectRef idx="1">
            <a:schemeClr val="accent1"/>
          </a:effectRef>
          <a:fontRef idx="minor">
            <a:schemeClr val="tx1"/>
          </a:fontRef>
        </p:style>
      </p:cxnSp>
      <p:cxnSp>
        <p:nvCxnSpPr>
          <p:cNvPr id="80" name="Connector: Elbow 79">
            <a:extLst>
              <a:ext uri="{FF2B5EF4-FFF2-40B4-BE49-F238E27FC236}">
                <a16:creationId xmlns:a16="http://schemas.microsoft.com/office/drawing/2014/main" id="{4349BC37-E53A-8F40-5DF9-8297E460FB85}"/>
              </a:ext>
            </a:extLst>
          </p:cNvPr>
          <p:cNvCxnSpPr>
            <a:stCxn id="5" idx="2"/>
            <a:endCxn id="35" idx="0"/>
          </p:cNvCxnSpPr>
          <p:nvPr/>
        </p:nvCxnSpPr>
        <p:spPr>
          <a:xfrm rot="5400000">
            <a:off x="4376426" y="4220508"/>
            <a:ext cx="438530" cy="3000621"/>
          </a:xfrm>
          <a:prstGeom prst="bentConnector3">
            <a:avLst/>
          </a:prstGeom>
          <a:ln>
            <a:solidFill>
              <a:srgbClr val="000407"/>
            </a:solidFill>
            <a:prstDash val="dash"/>
            <a:tailEnd type="triangle"/>
          </a:ln>
        </p:spPr>
        <p:style>
          <a:lnRef idx="2">
            <a:schemeClr val="accent1"/>
          </a:lnRef>
          <a:fillRef idx="0">
            <a:schemeClr val="accent1"/>
          </a:fillRef>
          <a:effectRef idx="1">
            <a:schemeClr val="accent1"/>
          </a:effectRef>
          <a:fontRef idx="minor">
            <a:schemeClr val="tx1"/>
          </a:fontRef>
        </p:style>
      </p:cxnSp>
      <p:cxnSp>
        <p:nvCxnSpPr>
          <p:cNvPr id="82" name="Connector: Elbow 81">
            <a:extLst>
              <a:ext uri="{FF2B5EF4-FFF2-40B4-BE49-F238E27FC236}">
                <a16:creationId xmlns:a16="http://schemas.microsoft.com/office/drawing/2014/main" id="{01D431DE-52FD-F8E6-7D5B-599812ABACF3}"/>
              </a:ext>
            </a:extLst>
          </p:cNvPr>
          <p:cNvCxnSpPr>
            <a:stCxn id="5" idx="2"/>
            <a:endCxn id="34" idx="0"/>
          </p:cNvCxnSpPr>
          <p:nvPr/>
        </p:nvCxnSpPr>
        <p:spPr>
          <a:xfrm rot="16200000" flipH="1">
            <a:off x="7377046" y="4220508"/>
            <a:ext cx="438530" cy="3000621"/>
          </a:xfrm>
          <a:prstGeom prst="bentConnector3">
            <a:avLst/>
          </a:prstGeom>
          <a:ln>
            <a:solidFill>
              <a:srgbClr val="000407"/>
            </a:solidFill>
            <a:prstDash val="dash"/>
            <a:tailEnd type="triangle"/>
          </a:ln>
        </p:spPr>
        <p:style>
          <a:lnRef idx="2">
            <a:schemeClr val="accent1"/>
          </a:lnRef>
          <a:fillRef idx="0">
            <a:schemeClr val="accent1"/>
          </a:fillRef>
          <a:effectRef idx="1">
            <a:schemeClr val="accent1"/>
          </a:effectRef>
          <a:fontRef idx="minor">
            <a:schemeClr val="tx1"/>
          </a:fontRef>
        </p:style>
      </p:cxnSp>
      <p:cxnSp>
        <p:nvCxnSpPr>
          <p:cNvPr id="84" name="Connector: Elbow 83">
            <a:extLst>
              <a:ext uri="{FF2B5EF4-FFF2-40B4-BE49-F238E27FC236}">
                <a16:creationId xmlns:a16="http://schemas.microsoft.com/office/drawing/2014/main" id="{1D6E006D-3330-397F-FD6D-CEFE8876EBB2}"/>
              </a:ext>
            </a:extLst>
          </p:cNvPr>
          <p:cNvCxnSpPr>
            <a:stCxn id="5" idx="2"/>
            <a:endCxn id="33" idx="0"/>
          </p:cNvCxnSpPr>
          <p:nvPr/>
        </p:nvCxnSpPr>
        <p:spPr>
          <a:xfrm rot="5400000">
            <a:off x="5126580" y="4970662"/>
            <a:ext cx="438530" cy="1500312"/>
          </a:xfrm>
          <a:prstGeom prst="bentConnector3">
            <a:avLst/>
          </a:prstGeom>
          <a:ln>
            <a:solidFill>
              <a:srgbClr val="000407"/>
            </a:solidFill>
            <a:prstDash val="dash"/>
            <a:tailEnd type="triangle"/>
          </a:ln>
        </p:spPr>
        <p:style>
          <a:lnRef idx="2">
            <a:schemeClr val="accent1"/>
          </a:lnRef>
          <a:fillRef idx="0">
            <a:schemeClr val="accent1"/>
          </a:fillRef>
          <a:effectRef idx="1">
            <a:schemeClr val="accent1"/>
          </a:effectRef>
          <a:fontRef idx="minor">
            <a:schemeClr val="tx1"/>
          </a:fontRef>
        </p:style>
      </p:cxnSp>
      <p:cxnSp>
        <p:nvCxnSpPr>
          <p:cNvPr id="86" name="Connector: Elbow 85">
            <a:extLst>
              <a:ext uri="{FF2B5EF4-FFF2-40B4-BE49-F238E27FC236}">
                <a16:creationId xmlns:a16="http://schemas.microsoft.com/office/drawing/2014/main" id="{3E5CDC2F-3EE8-F3B0-CC6F-6D964DBA9FB2}"/>
              </a:ext>
            </a:extLst>
          </p:cNvPr>
          <p:cNvCxnSpPr>
            <a:cxnSpLocks/>
            <a:stCxn id="5" idx="2"/>
            <a:endCxn id="32" idx="0"/>
          </p:cNvCxnSpPr>
          <p:nvPr/>
        </p:nvCxnSpPr>
        <p:spPr>
          <a:xfrm rot="16200000" flipH="1">
            <a:off x="6626891" y="4970663"/>
            <a:ext cx="438530" cy="1500310"/>
          </a:xfrm>
          <a:prstGeom prst="bentConnector3">
            <a:avLst>
              <a:gd name="adj1" fmla="val 50000"/>
            </a:avLst>
          </a:prstGeom>
          <a:ln>
            <a:solidFill>
              <a:srgbClr val="000407"/>
            </a:solidFill>
            <a:prstDash val="dash"/>
            <a:tailEnd type="triangle"/>
          </a:ln>
        </p:spPr>
        <p:style>
          <a:lnRef idx="2">
            <a:schemeClr val="accent1"/>
          </a:lnRef>
          <a:fillRef idx="0">
            <a:schemeClr val="accent1"/>
          </a:fillRef>
          <a:effectRef idx="1">
            <a:schemeClr val="accent1"/>
          </a:effectRef>
          <a:fontRef idx="minor">
            <a:schemeClr val="tx1"/>
          </a:fontRef>
        </p:style>
      </p:cxnSp>
      <p:cxnSp>
        <p:nvCxnSpPr>
          <p:cNvPr id="89" name="Straight Arrow Connector 88">
            <a:extLst>
              <a:ext uri="{FF2B5EF4-FFF2-40B4-BE49-F238E27FC236}">
                <a16:creationId xmlns:a16="http://schemas.microsoft.com/office/drawing/2014/main" id="{6B2D9AA7-9F41-0881-EFE7-0C2F1843637A}"/>
              </a:ext>
            </a:extLst>
          </p:cNvPr>
          <p:cNvCxnSpPr>
            <a:stCxn id="4" idx="0"/>
            <a:endCxn id="42" idx="2"/>
          </p:cNvCxnSpPr>
          <p:nvPr/>
        </p:nvCxnSpPr>
        <p:spPr>
          <a:xfrm flipH="1" flipV="1">
            <a:off x="3418949" y="2660594"/>
            <a:ext cx="1" cy="372514"/>
          </a:xfrm>
          <a:prstGeom prst="straightConnector1">
            <a:avLst/>
          </a:prstGeom>
          <a:ln>
            <a:solidFill>
              <a:srgbClr val="000407"/>
            </a:solidFill>
            <a:prstDash val="dash"/>
            <a:tailEnd type="triangle"/>
          </a:ln>
        </p:spPr>
        <p:style>
          <a:lnRef idx="2">
            <a:schemeClr val="accent1"/>
          </a:lnRef>
          <a:fillRef idx="0">
            <a:schemeClr val="accent1"/>
          </a:fillRef>
          <a:effectRef idx="1">
            <a:schemeClr val="accent1"/>
          </a:effectRef>
          <a:fontRef idx="minor">
            <a:schemeClr val="tx1"/>
          </a:fontRef>
        </p:style>
      </p:cxnSp>
      <p:cxnSp>
        <p:nvCxnSpPr>
          <p:cNvPr id="91" name="Straight Arrow Connector 90">
            <a:extLst>
              <a:ext uri="{FF2B5EF4-FFF2-40B4-BE49-F238E27FC236}">
                <a16:creationId xmlns:a16="http://schemas.microsoft.com/office/drawing/2014/main" id="{A1DB73F9-AE63-7FCD-99A7-2FC83440D526}"/>
              </a:ext>
            </a:extLst>
          </p:cNvPr>
          <p:cNvCxnSpPr>
            <a:stCxn id="4" idx="2"/>
            <a:endCxn id="43" idx="0"/>
          </p:cNvCxnSpPr>
          <p:nvPr/>
        </p:nvCxnSpPr>
        <p:spPr>
          <a:xfrm flipH="1">
            <a:off x="3418949" y="3824892"/>
            <a:ext cx="1" cy="372514"/>
          </a:xfrm>
          <a:prstGeom prst="straightConnector1">
            <a:avLst/>
          </a:prstGeom>
          <a:ln>
            <a:solidFill>
              <a:srgbClr val="000407"/>
            </a:solidFill>
            <a:prstDash val="dash"/>
            <a:tailEnd type="triangle"/>
          </a:ln>
        </p:spPr>
        <p:style>
          <a:lnRef idx="2">
            <a:schemeClr val="accent1"/>
          </a:lnRef>
          <a:fillRef idx="0">
            <a:schemeClr val="accent1"/>
          </a:fillRef>
          <a:effectRef idx="1">
            <a:schemeClr val="accent1"/>
          </a:effectRef>
          <a:fontRef idx="minor">
            <a:schemeClr val="tx1"/>
          </a:fontRef>
        </p:style>
      </p:cxnSp>
      <p:cxnSp>
        <p:nvCxnSpPr>
          <p:cNvPr id="93" name="Straight Arrow Connector 92">
            <a:extLst>
              <a:ext uri="{FF2B5EF4-FFF2-40B4-BE49-F238E27FC236}">
                <a16:creationId xmlns:a16="http://schemas.microsoft.com/office/drawing/2014/main" id="{DEFF6D27-6948-BAC9-03CB-19511A792E07}"/>
              </a:ext>
            </a:extLst>
          </p:cNvPr>
          <p:cNvCxnSpPr>
            <a:stCxn id="7" idx="0"/>
            <a:endCxn id="27" idx="2"/>
          </p:cNvCxnSpPr>
          <p:nvPr/>
        </p:nvCxnSpPr>
        <p:spPr>
          <a:xfrm flipH="1" flipV="1">
            <a:off x="8706510" y="2660594"/>
            <a:ext cx="1" cy="372514"/>
          </a:xfrm>
          <a:prstGeom prst="straightConnector1">
            <a:avLst/>
          </a:prstGeom>
          <a:ln>
            <a:solidFill>
              <a:srgbClr val="000407"/>
            </a:solidFill>
            <a:prstDash val="dash"/>
            <a:tailEnd type="triangle"/>
          </a:ln>
        </p:spPr>
        <p:style>
          <a:lnRef idx="2">
            <a:schemeClr val="accent1"/>
          </a:lnRef>
          <a:fillRef idx="0">
            <a:schemeClr val="accent1"/>
          </a:fillRef>
          <a:effectRef idx="1">
            <a:schemeClr val="accent1"/>
          </a:effectRef>
          <a:fontRef idx="minor">
            <a:schemeClr val="tx1"/>
          </a:fontRef>
        </p:style>
      </p:cxnSp>
      <p:cxnSp>
        <p:nvCxnSpPr>
          <p:cNvPr id="95" name="Straight Arrow Connector 94">
            <a:extLst>
              <a:ext uri="{FF2B5EF4-FFF2-40B4-BE49-F238E27FC236}">
                <a16:creationId xmlns:a16="http://schemas.microsoft.com/office/drawing/2014/main" id="{FFDD1DE2-AC08-1E07-1F91-2D8DBFD84932}"/>
              </a:ext>
            </a:extLst>
          </p:cNvPr>
          <p:cNvCxnSpPr>
            <a:stCxn id="7" idx="2"/>
            <a:endCxn id="26" idx="0"/>
          </p:cNvCxnSpPr>
          <p:nvPr/>
        </p:nvCxnSpPr>
        <p:spPr>
          <a:xfrm>
            <a:off x="8706510" y="3824892"/>
            <a:ext cx="0" cy="372514"/>
          </a:xfrm>
          <a:prstGeom prst="straightConnector1">
            <a:avLst/>
          </a:prstGeom>
          <a:ln>
            <a:solidFill>
              <a:srgbClr val="000407"/>
            </a:solidFill>
            <a:prstDash val="dash"/>
            <a:tailEnd type="triangle"/>
          </a:ln>
        </p:spPr>
        <p:style>
          <a:lnRef idx="2">
            <a:schemeClr val="accent1"/>
          </a:lnRef>
          <a:fillRef idx="0">
            <a:schemeClr val="accent1"/>
          </a:fillRef>
          <a:effectRef idx="1">
            <a:schemeClr val="accent1"/>
          </a:effectRef>
          <a:fontRef idx="minor">
            <a:schemeClr val="tx1"/>
          </a:fontRef>
        </p:style>
      </p:cxnSp>
      <p:cxnSp>
        <p:nvCxnSpPr>
          <p:cNvPr id="99" name="Straight Arrow Connector 98">
            <a:extLst>
              <a:ext uri="{FF2B5EF4-FFF2-40B4-BE49-F238E27FC236}">
                <a16:creationId xmlns:a16="http://schemas.microsoft.com/office/drawing/2014/main" id="{1E04EF20-A059-DEEC-0535-757B994C6B2D}"/>
              </a:ext>
            </a:extLst>
          </p:cNvPr>
          <p:cNvCxnSpPr>
            <a:stCxn id="4" idx="1"/>
          </p:cNvCxnSpPr>
          <p:nvPr/>
        </p:nvCxnSpPr>
        <p:spPr>
          <a:xfrm flipH="1">
            <a:off x="2087657" y="3429000"/>
            <a:ext cx="633393" cy="3486"/>
          </a:xfrm>
          <a:prstGeom prst="straightConnector1">
            <a:avLst/>
          </a:prstGeom>
          <a:ln>
            <a:solidFill>
              <a:srgbClr val="000407"/>
            </a:solidFill>
            <a:prstDash val="dash"/>
            <a:tailEnd type="triangle"/>
          </a:ln>
        </p:spPr>
        <p:style>
          <a:lnRef idx="2">
            <a:schemeClr val="accent1"/>
          </a:lnRef>
          <a:fillRef idx="0">
            <a:schemeClr val="accent1"/>
          </a:fillRef>
          <a:effectRef idx="1">
            <a:schemeClr val="accent1"/>
          </a:effectRef>
          <a:fontRef idx="minor">
            <a:schemeClr val="tx1"/>
          </a:fontRef>
        </p:style>
      </p:cxnSp>
      <p:cxnSp>
        <p:nvCxnSpPr>
          <p:cNvPr id="101" name="Straight Arrow Connector 100">
            <a:extLst>
              <a:ext uri="{FF2B5EF4-FFF2-40B4-BE49-F238E27FC236}">
                <a16:creationId xmlns:a16="http://schemas.microsoft.com/office/drawing/2014/main" id="{9D6C7D9B-2DCC-7E64-FBD2-67AFC5DB0EB6}"/>
              </a:ext>
            </a:extLst>
          </p:cNvPr>
          <p:cNvCxnSpPr>
            <a:cxnSpLocks/>
            <a:stCxn id="7" idx="3"/>
            <a:endCxn id="25" idx="1"/>
          </p:cNvCxnSpPr>
          <p:nvPr/>
        </p:nvCxnSpPr>
        <p:spPr>
          <a:xfrm>
            <a:off x="9337871" y="3429000"/>
            <a:ext cx="633391" cy="0"/>
          </a:xfrm>
          <a:prstGeom prst="straightConnector1">
            <a:avLst/>
          </a:prstGeom>
          <a:ln>
            <a:solidFill>
              <a:srgbClr val="000407"/>
            </a:solidFill>
            <a:prstDash val="dash"/>
            <a:tailEnd type="triangle"/>
          </a:ln>
        </p:spPr>
        <p:style>
          <a:lnRef idx="2">
            <a:schemeClr val="accent1"/>
          </a:lnRef>
          <a:fillRef idx="0">
            <a:schemeClr val="accent1"/>
          </a:fillRef>
          <a:effectRef idx="1">
            <a:schemeClr val="accent1"/>
          </a:effectRef>
          <a:fontRef idx="minor">
            <a:schemeClr val="tx1"/>
          </a:fontRef>
        </p:style>
      </p:cxnSp>
      <p:cxnSp>
        <p:nvCxnSpPr>
          <p:cNvPr id="104" name="Straight Arrow Connector 103">
            <a:extLst>
              <a:ext uri="{FF2B5EF4-FFF2-40B4-BE49-F238E27FC236}">
                <a16:creationId xmlns:a16="http://schemas.microsoft.com/office/drawing/2014/main" id="{484D479D-271C-041B-D1CC-5A13FD1F3465}"/>
              </a:ext>
            </a:extLst>
          </p:cNvPr>
          <p:cNvCxnSpPr>
            <a:endCxn id="30" idx="0"/>
          </p:cNvCxnSpPr>
          <p:nvPr/>
        </p:nvCxnSpPr>
        <p:spPr>
          <a:xfrm>
            <a:off x="6095997" y="5501552"/>
            <a:ext cx="2" cy="438532"/>
          </a:xfrm>
          <a:prstGeom prst="straightConnector1">
            <a:avLst/>
          </a:prstGeom>
          <a:ln>
            <a:solidFill>
              <a:srgbClr val="000407"/>
            </a:solidFill>
            <a:prstDash val="dash"/>
            <a:tailEnd type="triangle"/>
          </a:ln>
        </p:spPr>
        <p:style>
          <a:lnRef idx="2">
            <a:schemeClr val="accent1"/>
          </a:lnRef>
          <a:fillRef idx="0">
            <a:schemeClr val="accent1"/>
          </a:fillRef>
          <a:effectRef idx="1">
            <a:schemeClr val="accent1"/>
          </a:effectRef>
          <a:fontRef idx="minor">
            <a:schemeClr val="tx1"/>
          </a:fontRef>
        </p:style>
      </p:cxnSp>
      <p:pic>
        <p:nvPicPr>
          <p:cNvPr id="105" name="Picture 104">
            <a:extLst>
              <a:ext uri="{FF2B5EF4-FFF2-40B4-BE49-F238E27FC236}">
                <a16:creationId xmlns:a16="http://schemas.microsoft.com/office/drawing/2014/main" id="{C46F1B24-E50F-A79E-50F4-C730801031A9}"/>
              </a:ext>
            </a:extLst>
          </p:cNvPr>
          <p:cNvPicPr>
            <a:picLocks noChangeAspect="1"/>
          </p:cNvPicPr>
          <p:nvPr/>
        </p:nvPicPr>
        <p:blipFill>
          <a:blip r:embed="rId2"/>
          <a:stretch>
            <a:fillRect/>
          </a:stretch>
        </p:blipFill>
        <p:spPr>
          <a:xfrm>
            <a:off x="817439" y="11703"/>
            <a:ext cx="433418" cy="431063"/>
          </a:xfrm>
          <a:prstGeom prst="rect">
            <a:avLst/>
          </a:prstGeom>
        </p:spPr>
      </p:pic>
      <p:sp>
        <p:nvSpPr>
          <p:cNvPr id="112" name="Rectangle 111">
            <a:extLst>
              <a:ext uri="{FF2B5EF4-FFF2-40B4-BE49-F238E27FC236}">
                <a16:creationId xmlns:a16="http://schemas.microsoft.com/office/drawing/2014/main" id="{BFC40522-E13C-643D-B1DC-72FCE107D9AD}"/>
              </a:ext>
            </a:extLst>
          </p:cNvPr>
          <p:cNvSpPr/>
          <p:nvPr/>
        </p:nvSpPr>
        <p:spPr>
          <a:xfrm>
            <a:off x="8617781" y="238591"/>
            <a:ext cx="957681" cy="791784"/>
          </a:xfrm>
          <a:prstGeom prst="rect">
            <a:avLst/>
          </a:prstGeom>
          <a:solidFill>
            <a:srgbClr val="FFC000"/>
          </a:solidFill>
          <a:ln>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39" dirty="0">
                <a:solidFill>
                  <a:schemeClr val="tx1"/>
                </a:solidFill>
              </a:rPr>
              <a:t>AI Lead Nurturing [Follow up Automation]</a:t>
            </a:r>
            <a:endParaRPr lang="en-IN" sz="1039" dirty="0">
              <a:solidFill>
                <a:schemeClr val="tx1"/>
              </a:solidFill>
            </a:endParaRPr>
          </a:p>
        </p:txBody>
      </p:sp>
      <p:cxnSp>
        <p:nvCxnSpPr>
          <p:cNvPr id="113" name="Connector: Elbow 112">
            <a:extLst>
              <a:ext uri="{FF2B5EF4-FFF2-40B4-BE49-F238E27FC236}">
                <a16:creationId xmlns:a16="http://schemas.microsoft.com/office/drawing/2014/main" id="{9D008D50-0B9E-AFD0-7781-54984236EC4D}"/>
              </a:ext>
            </a:extLst>
          </p:cNvPr>
          <p:cNvCxnSpPr>
            <a:cxnSpLocks/>
            <a:stCxn id="6" idx="0"/>
            <a:endCxn id="112" idx="2"/>
          </p:cNvCxnSpPr>
          <p:nvPr/>
        </p:nvCxnSpPr>
        <p:spPr>
          <a:xfrm rot="5400000" flipH="1" flipV="1">
            <a:off x="7378621" y="-252246"/>
            <a:ext cx="435380" cy="3000622"/>
          </a:xfrm>
          <a:prstGeom prst="bentConnector3">
            <a:avLst>
              <a:gd name="adj1" fmla="val 50000"/>
            </a:avLst>
          </a:prstGeom>
          <a:ln>
            <a:solidFill>
              <a:srgbClr val="000407"/>
            </a:solidFill>
            <a:prstDash val="dash"/>
            <a:tailEnd type="triangle"/>
          </a:ln>
        </p:spPr>
        <p:style>
          <a:lnRef idx="2">
            <a:schemeClr val="accent1"/>
          </a:lnRef>
          <a:fillRef idx="0">
            <a:schemeClr val="accent1"/>
          </a:fillRef>
          <a:effectRef idx="1">
            <a:schemeClr val="accent1"/>
          </a:effectRef>
          <a:fontRef idx="minor">
            <a:schemeClr val="tx1"/>
          </a:fontRef>
        </p:style>
      </p:cxnSp>
      <p:sp>
        <p:nvSpPr>
          <p:cNvPr id="116" name="Rectangle 115">
            <a:extLst>
              <a:ext uri="{FF2B5EF4-FFF2-40B4-BE49-F238E27FC236}">
                <a16:creationId xmlns:a16="http://schemas.microsoft.com/office/drawing/2014/main" id="{0DBF4125-C211-7807-E484-A1B27032411F}"/>
              </a:ext>
            </a:extLst>
          </p:cNvPr>
          <p:cNvSpPr/>
          <p:nvPr/>
        </p:nvSpPr>
        <p:spPr>
          <a:xfrm>
            <a:off x="2616534" y="248928"/>
            <a:ext cx="957681" cy="791784"/>
          </a:xfrm>
          <a:prstGeom prst="rect">
            <a:avLst/>
          </a:prstGeom>
          <a:solidFill>
            <a:srgbClr val="FFC000"/>
          </a:solidFill>
          <a:ln>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39" dirty="0">
                <a:solidFill>
                  <a:schemeClr val="tx1"/>
                </a:solidFill>
              </a:rPr>
              <a:t>AI Social Media Manager</a:t>
            </a:r>
            <a:endParaRPr lang="en-IN" sz="1039" dirty="0">
              <a:solidFill>
                <a:schemeClr val="tx1"/>
              </a:solidFill>
            </a:endParaRPr>
          </a:p>
        </p:txBody>
      </p:sp>
      <p:cxnSp>
        <p:nvCxnSpPr>
          <p:cNvPr id="117" name="Connector: Elbow 116">
            <a:extLst>
              <a:ext uri="{FF2B5EF4-FFF2-40B4-BE49-F238E27FC236}">
                <a16:creationId xmlns:a16="http://schemas.microsoft.com/office/drawing/2014/main" id="{BD63CB8B-F678-1D97-FC2A-1037875BEEDD}"/>
              </a:ext>
            </a:extLst>
          </p:cNvPr>
          <p:cNvCxnSpPr>
            <a:cxnSpLocks/>
            <a:stCxn id="6" idx="0"/>
            <a:endCxn id="116" idx="2"/>
          </p:cNvCxnSpPr>
          <p:nvPr/>
        </p:nvCxnSpPr>
        <p:spPr>
          <a:xfrm rot="16200000" flipV="1">
            <a:off x="4383167" y="-247079"/>
            <a:ext cx="425042" cy="3000625"/>
          </a:xfrm>
          <a:prstGeom prst="bentConnector3">
            <a:avLst>
              <a:gd name="adj1" fmla="val 50000"/>
            </a:avLst>
          </a:prstGeom>
          <a:ln>
            <a:solidFill>
              <a:srgbClr val="000407"/>
            </a:solidFill>
            <a:prstDash val="dash"/>
            <a:tailEnd type="triangle"/>
          </a:ln>
        </p:spPr>
        <p:style>
          <a:lnRef idx="2">
            <a:schemeClr val="accent1"/>
          </a:lnRef>
          <a:fillRef idx="0">
            <a:schemeClr val="accent1"/>
          </a:fillRef>
          <a:effectRef idx="1">
            <a:schemeClr val="accent1"/>
          </a:effectRef>
          <a:fontRef idx="minor">
            <a:schemeClr val="tx1"/>
          </a:fontRef>
        </p:style>
      </p:cxnSp>
      <p:pic>
        <p:nvPicPr>
          <p:cNvPr id="8" name="Picture 7">
            <a:extLst>
              <a:ext uri="{FF2B5EF4-FFF2-40B4-BE49-F238E27FC236}">
                <a16:creationId xmlns:a16="http://schemas.microsoft.com/office/drawing/2014/main" id="{1C7302C2-8370-DCE8-E47D-8C93A908C0BB}"/>
              </a:ext>
            </a:extLst>
          </p:cNvPr>
          <p:cNvPicPr>
            <a:picLocks noChangeAspect="1"/>
          </p:cNvPicPr>
          <p:nvPr/>
        </p:nvPicPr>
        <p:blipFill>
          <a:blip r:embed="rId2"/>
          <a:stretch>
            <a:fillRect/>
          </a:stretch>
        </p:blipFill>
        <p:spPr>
          <a:xfrm flipH="1">
            <a:off x="10941139" y="0"/>
            <a:ext cx="433418" cy="431063"/>
          </a:xfrm>
          <a:prstGeom prst="rect">
            <a:avLst/>
          </a:prstGeom>
        </p:spPr>
      </p:pic>
      <p:pic>
        <p:nvPicPr>
          <p:cNvPr id="10" name="Picture 9">
            <a:extLst>
              <a:ext uri="{FF2B5EF4-FFF2-40B4-BE49-F238E27FC236}">
                <a16:creationId xmlns:a16="http://schemas.microsoft.com/office/drawing/2014/main" id="{881F2325-B7A1-D102-449F-F9AA5AFBB7E1}"/>
              </a:ext>
            </a:extLst>
          </p:cNvPr>
          <p:cNvPicPr>
            <a:picLocks noChangeAspect="1"/>
          </p:cNvPicPr>
          <p:nvPr/>
        </p:nvPicPr>
        <p:blipFill>
          <a:blip r:embed="rId2"/>
          <a:stretch>
            <a:fillRect/>
          </a:stretch>
        </p:blipFill>
        <p:spPr>
          <a:xfrm>
            <a:off x="817439" y="6452446"/>
            <a:ext cx="433418" cy="431063"/>
          </a:xfrm>
          <a:prstGeom prst="rect">
            <a:avLst/>
          </a:prstGeom>
        </p:spPr>
      </p:pic>
      <p:pic>
        <p:nvPicPr>
          <p:cNvPr id="12" name="Picture 11">
            <a:extLst>
              <a:ext uri="{FF2B5EF4-FFF2-40B4-BE49-F238E27FC236}">
                <a16:creationId xmlns:a16="http://schemas.microsoft.com/office/drawing/2014/main" id="{F22AD626-5974-AE10-AFA1-ECF7D6A6FAD5}"/>
              </a:ext>
            </a:extLst>
          </p:cNvPr>
          <p:cNvPicPr>
            <a:picLocks noChangeAspect="1"/>
          </p:cNvPicPr>
          <p:nvPr/>
        </p:nvPicPr>
        <p:blipFill>
          <a:blip r:embed="rId2"/>
          <a:stretch>
            <a:fillRect/>
          </a:stretch>
        </p:blipFill>
        <p:spPr>
          <a:xfrm flipH="1">
            <a:off x="10941139" y="6440743"/>
            <a:ext cx="433418" cy="431063"/>
          </a:xfrm>
          <a:prstGeom prst="rect">
            <a:avLst/>
          </a:prstGeom>
        </p:spPr>
      </p:pic>
    </p:spTree>
    <p:extLst>
      <p:ext uri="{BB962C8B-B14F-4D97-AF65-F5344CB8AC3E}">
        <p14:creationId xmlns:p14="http://schemas.microsoft.com/office/powerpoint/2010/main" val="35943628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7" name="Straight Connector 106">
            <a:extLst>
              <a:ext uri="{FF2B5EF4-FFF2-40B4-BE49-F238E27FC236}">
                <a16:creationId xmlns:a16="http://schemas.microsoft.com/office/drawing/2014/main" id="{7AF093D1-2485-1F66-DD7F-DE99949BF987}"/>
              </a:ext>
            </a:extLst>
          </p:cNvPr>
          <p:cNvCxnSpPr>
            <a:cxnSpLocks/>
          </p:cNvCxnSpPr>
          <p:nvPr/>
        </p:nvCxnSpPr>
        <p:spPr>
          <a:xfrm flipV="1">
            <a:off x="4014403" y="1680591"/>
            <a:ext cx="3910505" cy="3745825"/>
          </a:xfrm>
          <a:prstGeom prst="line">
            <a:avLst/>
          </a:prstGeom>
          <a:ln>
            <a:prstDash val="lgDashDot"/>
          </a:ln>
        </p:spPr>
        <p:style>
          <a:lnRef idx="2">
            <a:schemeClr val="dk1"/>
          </a:lnRef>
          <a:fillRef idx="0">
            <a:schemeClr val="dk1"/>
          </a:fillRef>
          <a:effectRef idx="1">
            <a:schemeClr val="dk1"/>
          </a:effectRef>
          <a:fontRef idx="minor">
            <a:schemeClr val="tx1"/>
          </a:fontRef>
        </p:style>
      </p:cxnSp>
      <p:cxnSp>
        <p:nvCxnSpPr>
          <p:cNvPr id="111" name="Straight Connector 110">
            <a:extLst>
              <a:ext uri="{FF2B5EF4-FFF2-40B4-BE49-F238E27FC236}">
                <a16:creationId xmlns:a16="http://schemas.microsoft.com/office/drawing/2014/main" id="{459F4297-326B-BF2C-9C0F-9B059135EC81}"/>
              </a:ext>
            </a:extLst>
          </p:cNvPr>
          <p:cNvCxnSpPr>
            <a:cxnSpLocks/>
          </p:cNvCxnSpPr>
          <p:nvPr/>
        </p:nvCxnSpPr>
        <p:spPr>
          <a:xfrm flipH="1" flipV="1">
            <a:off x="4293313" y="1686964"/>
            <a:ext cx="3886494" cy="3739452"/>
          </a:xfrm>
          <a:prstGeom prst="line">
            <a:avLst/>
          </a:prstGeom>
          <a:ln>
            <a:prstDash val="lgDashDot"/>
          </a:ln>
        </p:spPr>
        <p:style>
          <a:lnRef idx="2">
            <a:schemeClr val="dk1"/>
          </a:lnRef>
          <a:fillRef idx="0">
            <a:schemeClr val="dk1"/>
          </a:fillRef>
          <a:effectRef idx="1">
            <a:schemeClr val="dk1"/>
          </a:effectRef>
          <a:fontRef idx="minor">
            <a:schemeClr val="tx1"/>
          </a:fontRef>
        </p:style>
      </p:cxnSp>
      <p:sp>
        <p:nvSpPr>
          <p:cNvPr id="3" name="Star: 4 Points 2">
            <a:extLst>
              <a:ext uri="{FF2B5EF4-FFF2-40B4-BE49-F238E27FC236}">
                <a16:creationId xmlns:a16="http://schemas.microsoft.com/office/drawing/2014/main" id="{B0522E8C-598B-7710-7698-423F027446BF}"/>
              </a:ext>
            </a:extLst>
          </p:cNvPr>
          <p:cNvSpPr/>
          <p:nvPr/>
        </p:nvSpPr>
        <p:spPr>
          <a:xfrm>
            <a:off x="5258972" y="2591972"/>
            <a:ext cx="1674056" cy="1674056"/>
          </a:xfrm>
          <a:prstGeom prst="star4">
            <a:avLst>
              <a:gd name="adj" fmla="val 16690"/>
            </a:avLst>
          </a:prstGeom>
          <a:solidFill>
            <a:schemeClr val="tx1"/>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sz="1559"/>
          </a:p>
        </p:txBody>
      </p:sp>
      <p:sp>
        <p:nvSpPr>
          <p:cNvPr id="4" name="Rectangle: Rounded Corners 3">
            <a:extLst>
              <a:ext uri="{FF2B5EF4-FFF2-40B4-BE49-F238E27FC236}">
                <a16:creationId xmlns:a16="http://schemas.microsoft.com/office/drawing/2014/main" id="{A9529187-62EB-F76E-56FD-589D6FD99923}"/>
              </a:ext>
            </a:extLst>
          </p:cNvPr>
          <p:cNvSpPr/>
          <p:nvPr/>
        </p:nvSpPr>
        <p:spPr>
          <a:xfrm>
            <a:off x="2721050" y="3033108"/>
            <a:ext cx="1395800" cy="791784"/>
          </a:xfrm>
          <a:prstGeom prst="roundRect">
            <a:avLst>
              <a:gd name="adj" fmla="val 0"/>
            </a:avLst>
          </a:prstGeom>
          <a:noFill/>
          <a:ln>
            <a:solidFill>
              <a:schemeClr val="tx1"/>
            </a:solid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385" dirty="0">
                <a:solidFill>
                  <a:schemeClr val="tx1"/>
                </a:solidFill>
              </a:rPr>
              <a:t>Ai Campaign Companion</a:t>
            </a:r>
            <a:endParaRPr lang="en-IN" sz="1385" dirty="0">
              <a:solidFill>
                <a:schemeClr val="tx1"/>
              </a:solidFill>
            </a:endParaRPr>
          </a:p>
        </p:txBody>
      </p:sp>
      <p:sp>
        <p:nvSpPr>
          <p:cNvPr id="5" name="Rectangle: Rounded Corners 4">
            <a:extLst>
              <a:ext uri="{FF2B5EF4-FFF2-40B4-BE49-F238E27FC236}">
                <a16:creationId xmlns:a16="http://schemas.microsoft.com/office/drawing/2014/main" id="{6FA6EFE0-E81F-BAA3-A68D-97B72823655C}"/>
              </a:ext>
            </a:extLst>
          </p:cNvPr>
          <p:cNvSpPr/>
          <p:nvPr/>
        </p:nvSpPr>
        <p:spPr>
          <a:xfrm>
            <a:off x="5398100" y="4709770"/>
            <a:ext cx="1395800" cy="791784"/>
          </a:xfrm>
          <a:prstGeom prst="roundRect">
            <a:avLst>
              <a:gd name="adj" fmla="val 0"/>
            </a:avLst>
          </a:prstGeom>
          <a:noFill/>
          <a:ln>
            <a:solidFill>
              <a:schemeClr val="tx1"/>
            </a:solid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385" dirty="0">
                <a:solidFill>
                  <a:schemeClr val="tx1"/>
                </a:solidFill>
              </a:rPr>
              <a:t>Virtual Shopping Platform</a:t>
            </a:r>
            <a:endParaRPr lang="en-IN" sz="1385" dirty="0">
              <a:solidFill>
                <a:schemeClr val="tx1"/>
              </a:solidFill>
            </a:endParaRPr>
          </a:p>
        </p:txBody>
      </p:sp>
      <p:sp>
        <p:nvSpPr>
          <p:cNvPr id="6" name="Rectangle: Rounded Corners 5">
            <a:extLst>
              <a:ext uri="{FF2B5EF4-FFF2-40B4-BE49-F238E27FC236}">
                <a16:creationId xmlns:a16="http://schemas.microsoft.com/office/drawing/2014/main" id="{025FD650-33FD-F986-2C90-F4BE82DB4EA7}"/>
              </a:ext>
            </a:extLst>
          </p:cNvPr>
          <p:cNvSpPr/>
          <p:nvPr/>
        </p:nvSpPr>
        <p:spPr>
          <a:xfrm>
            <a:off x="5398099" y="1465754"/>
            <a:ext cx="1395801" cy="791784"/>
          </a:xfrm>
          <a:prstGeom prst="roundRect">
            <a:avLst>
              <a:gd name="adj" fmla="val 0"/>
            </a:avLst>
          </a:prstGeom>
          <a:noFill/>
          <a:ln>
            <a:solidFill>
              <a:schemeClr val="tx1"/>
            </a:solid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385" dirty="0">
                <a:solidFill>
                  <a:schemeClr val="tx1"/>
                </a:solidFill>
              </a:rPr>
              <a:t>Lead Qualification &amp; Generation</a:t>
            </a:r>
            <a:endParaRPr lang="en-IN" sz="1385" dirty="0">
              <a:solidFill>
                <a:schemeClr val="tx1"/>
              </a:solidFill>
            </a:endParaRPr>
          </a:p>
        </p:txBody>
      </p:sp>
      <p:sp>
        <p:nvSpPr>
          <p:cNvPr id="7" name="Rectangle: Rounded Corners 6">
            <a:extLst>
              <a:ext uri="{FF2B5EF4-FFF2-40B4-BE49-F238E27FC236}">
                <a16:creationId xmlns:a16="http://schemas.microsoft.com/office/drawing/2014/main" id="{91DFFA2A-F10E-0505-A34A-396788D8156B}"/>
              </a:ext>
            </a:extLst>
          </p:cNvPr>
          <p:cNvSpPr/>
          <p:nvPr/>
        </p:nvSpPr>
        <p:spPr>
          <a:xfrm>
            <a:off x="8075150" y="3033108"/>
            <a:ext cx="1262720" cy="791784"/>
          </a:xfrm>
          <a:prstGeom prst="roundRect">
            <a:avLst>
              <a:gd name="adj" fmla="val 0"/>
            </a:avLst>
          </a:prstGeom>
          <a:noFill/>
          <a:ln>
            <a:solidFill>
              <a:schemeClr val="tx1"/>
            </a:solid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385" dirty="0">
                <a:solidFill>
                  <a:schemeClr val="tx1"/>
                </a:solidFill>
              </a:rPr>
              <a:t>Customer Success</a:t>
            </a:r>
            <a:endParaRPr lang="en-IN" sz="1385" dirty="0">
              <a:solidFill>
                <a:schemeClr val="tx1"/>
              </a:solidFill>
            </a:endParaRPr>
          </a:p>
        </p:txBody>
      </p:sp>
      <p:cxnSp>
        <p:nvCxnSpPr>
          <p:cNvPr id="9" name="Straight Connector 8">
            <a:extLst>
              <a:ext uri="{FF2B5EF4-FFF2-40B4-BE49-F238E27FC236}">
                <a16:creationId xmlns:a16="http://schemas.microsoft.com/office/drawing/2014/main" id="{43418EDC-5D3C-8118-DFD8-4ED2C22CE43C}"/>
              </a:ext>
            </a:extLst>
          </p:cNvPr>
          <p:cNvCxnSpPr>
            <a:stCxn id="4" idx="3"/>
            <a:endCxn id="3" idx="1"/>
          </p:cNvCxnSpPr>
          <p:nvPr/>
        </p:nvCxnSpPr>
        <p:spPr>
          <a:xfrm>
            <a:off x="4116850" y="3429000"/>
            <a:ext cx="1142123" cy="0"/>
          </a:xfrm>
          <a:prstGeom prst="line">
            <a:avLst/>
          </a:prstGeom>
          <a:ln w="19050">
            <a:solidFill>
              <a:schemeClr val="tx1"/>
            </a:solidFill>
            <a:prstDash val="lgDashDot"/>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0B647FC2-A1B3-E65A-E535-A16C9A43C9DC}"/>
              </a:ext>
            </a:extLst>
          </p:cNvPr>
          <p:cNvCxnSpPr>
            <a:cxnSpLocks/>
            <a:stCxn id="3" idx="0"/>
          </p:cNvCxnSpPr>
          <p:nvPr/>
        </p:nvCxnSpPr>
        <p:spPr>
          <a:xfrm flipV="1">
            <a:off x="6096000" y="2295244"/>
            <a:ext cx="0" cy="296728"/>
          </a:xfrm>
          <a:prstGeom prst="line">
            <a:avLst/>
          </a:prstGeom>
          <a:ln w="19050">
            <a:solidFill>
              <a:schemeClr val="tx1"/>
            </a:solidFill>
            <a:prstDash val="lgDashDot"/>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9839540B-646F-8717-2C77-F4D29D866DB7}"/>
              </a:ext>
            </a:extLst>
          </p:cNvPr>
          <p:cNvCxnSpPr>
            <a:stCxn id="5" idx="0"/>
            <a:endCxn id="3" idx="2"/>
          </p:cNvCxnSpPr>
          <p:nvPr/>
        </p:nvCxnSpPr>
        <p:spPr>
          <a:xfrm flipV="1">
            <a:off x="6096000" y="4266028"/>
            <a:ext cx="0" cy="443743"/>
          </a:xfrm>
          <a:prstGeom prst="line">
            <a:avLst/>
          </a:prstGeom>
          <a:ln w="19050">
            <a:solidFill>
              <a:schemeClr val="tx1"/>
            </a:solidFill>
            <a:prstDash val="lgDashDot"/>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AEF2DEF1-069D-DC0E-5E3B-A71187E8A6EE}"/>
              </a:ext>
            </a:extLst>
          </p:cNvPr>
          <p:cNvCxnSpPr>
            <a:stCxn id="3" idx="3"/>
            <a:endCxn id="7" idx="1"/>
          </p:cNvCxnSpPr>
          <p:nvPr/>
        </p:nvCxnSpPr>
        <p:spPr>
          <a:xfrm>
            <a:off x="6933028" y="3429000"/>
            <a:ext cx="1142123" cy="0"/>
          </a:xfrm>
          <a:prstGeom prst="line">
            <a:avLst/>
          </a:prstGeom>
          <a:ln w="19050">
            <a:solidFill>
              <a:schemeClr val="tx1"/>
            </a:solidFill>
            <a:prstDash val="lgDashDot"/>
          </a:ln>
        </p:spPr>
        <p:style>
          <a:lnRef idx="2">
            <a:schemeClr val="accent1"/>
          </a:lnRef>
          <a:fillRef idx="0">
            <a:schemeClr val="accent1"/>
          </a:fillRef>
          <a:effectRef idx="1">
            <a:schemeClr val="accent1"/>
          </a:effectRef>
          <a:fontRef idx="minor">
            <a:schemeClr val="tx1"/>
          </a:fontRef>
        </p:style>
      </p:cxnSp>
      <p:sp>
        <p:nvSpPr>
          <p:cNvPr id="19" name="Star: 4 Points 18">
            <a:extLst>
              <a:ext uri="{FF2B5EF4-FFF2-40B4-BE49-F238E27FC236}">
                <a16:creationId xmlns:a16="http://schemas.microsoft.com/office/drawing/2014/main" id="{54812B2D-9A11-623B-7233-E596AAC64E0D}"/>
              </a:ext>
            </a:extLst>
          </p:cNvPr>
          <p:cNvSpPr/>
          <p:nvPr/>
        </p:nvSpPr>
        <p:spPr>
          <a:xfrm flipH="1" flipV="1">
            <a:off x="7933584" y="2891541"/>
            <a:ext cx="283134" cy="283134"/>
          </a:xfrm>
          <a:prstGeom prst="star4">
            <a:avLst>
              <a:gd name="adj" fmla="val 16690"/>
            </a:avLst>
          </a:prstGeom>
          <a:solidFill>
            <a:srgbClr val="FF240D"/>
          </a:solidFill>
          <a:ln>
            <a:solidFill>
              <a:srgbClr val="F63616"/>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sz="1559"/>
          </a:p>
        </p:txBody>
      </p:sp>
      <p:sp>
        <p:nvSpPr>
          <p:cNvPr id="20" name="Star: 4 Points 19">
            <a:extLst>
              <a:ext uri="{FF2B5EF4-FFF2-40B4-BE49-F238E27FC236}">
                <a16:creationId xmlns:a16="http://schemas.microsoft.com/office/drawing/2014/main" id="{76C80B59-B39B-7BDC-8E0F-A56F18F9EE8D}"/>
              </a:ext>
            </a:extLst>
          </p:cNvPr>
          <p:cNvSpPr/>
          <p:nvPr/>
        </p:nvSpPr>
        <p:spPr>
          <a:xfrm flipH="1" flipV="1">
            <a:off x="5252786" y="4568203"/>
            <a:ext cx="283134" cy="283134"/>
          </a:xfrm>
          <a:prstGeom prst="star4">
            <a:avLst>
              <a:gd name="adj" fmla="val 16690"/>
            </a:avLst>
          </a:prstGeom>
          <a:solidFill>
            <a:srgbClr val="FF240D"/>
          </a:solidFill>
          <a:ln>
            <a:solidFill>
              <a:srgbClr val="F63616"/>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sz="1559"/>
          </a:p>
        </p:txBody>
      </p:sp>
      <p:sp>
        <p:nvSpPr>
          <p:cNvPr id="21" name="Star: 4 Points 20">
            <a:extLst>
              <a:ext uri="{FF2B5EF4-FFF2-40B4-BE49-F238E27FC236}">
                <a16:creationId xmlns:a16="http://schemas.microsoft.com/office/drawing/2014/main" id="{B232A5D2-A9D6-C612-4292-ADEDB83331E7}"/>
              </a:ext>
            </a:extLst>
          </p:cNvPr>
          <p:cNvSpPr/>
          <p:nvPr/>
        </p:nvSpPr>
        <p:spPr>
          <a:xfrm flipH="1" flipV="1">
            <a:off x="2581283" y="2891541"/>
            <a:ext cx="283134" cy="283134"/>
          </a:xfrm>
          <a:prstGeom prst="star4">
            <a:avLst>
              <a:gd name="adj" fmla="val 16690"/>
            </a:avLst>
          </a:prstGeom>
          <a:solidFill>
            <a:srgbClr val="FF240D"/>
          </a:solidFill>
          <a:ln>
            <a:solidFill>
              <a:srgbClr val="F63616"/>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sz="1559"/>
          </a:p>
        </p:txBody>
      </p:sp>
      <p:sp>
        <p:nvSpPr>
          <p:cNvPr id="22" name="Star: 4 Points 21">
            <a:extLst>
              <a:ext uri="{FF2B5EF4-FFF2-40B4-BE49-F238E27FC236}">
                <a16:creationId xmlns:a16="http://schemas.microsoft.com/office/drawing/2014/main" id="{66DBFA8C-5905-BAD3-596F-748649E2A2A8}"/>
              </a:ext>
            </a:extLst>
          </p:cNvPr>
          <p:cNvSpPr/>
          <p:nvPr/>
        </p:nvSpPr>
        <p:spPr>
          <a:xfrm flipH="1" flipV="1">
            <a:off x="5252786" y="1324187"/>
            <a:ext cx="283134" cy="283134"/>
          </a:xfrm>
          <a:prstGeom prst="star4">
            <a:avLst>
              <a:gd name="adj" fmla="val 16690"/>
            </a:avLst>
          </a:prstGeom>
          <a:solidFill>
            <a:srgbClr val="FF240D"/>
          </a:solidFill>
          <a:ln>
            <a:solidFill>
              <a:srgbClr val="F63616"/>
            </a:solidFill>
            <a:prstDash val="solid"/>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sz="1559"/>
          </a:p>
        </p:txBody>
      </p:sp>
      <p:sp>
        <p:nvSpPr>
          <p:cNvPr id="23" name="Rectangle 22">
            <a:extLst>
              <a:ext uri="{FF2B5EF4-FFF2-40B4-BE49-F238E27FC236}">
                <a16:creationId xmlns:a16="http://schemas.microsoft.com/office/drawing/2014/main" id="{FC1FA4CD-DA3C-DB42-DA31-AA7F0A1F1A1E}"/>
              </a:ext>
            </a:extLst>
          </p:cNvPr>
          <p:cNvSpPr/>
          <p:nvPr/>
        </p:nvSpPr>
        <p:spPr>
          <a:xfrm>
            <a:off x="1129977" y="3031046"/>
            <a:ext cx="957681" cy="791784"/>
          </a:xfrm>
          <a:prstGeom prst="rect">
            <a:avLst/>
          </a:prstGeom>
          <a:solidFill>
            <a:schemeClr val="bg1"/>
          </a:solidFill>
          <a:ln>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39" dirty="0">
                <a:solidFill>
                  <a:schemeClr val="tx1"/>
                </a:solidFill>
              </a:rPr>
              <a:t>3D Product Showcase</a:t>
            </a:r>
          </a:p>
          <a:p>
            <a:pPr algn="ctr"/>
            <a:r>
              <a:rPr lang="en-US" sz="1039" dirty="0">
                <a:solidFill>
                  <a:schemeClr val="tx1"/>
                </a:solidFill>
              </a:rPr>
              <a:t>[service]</a:t>
            </a:r>
          </a:p>
        </p:txBody>
      </p:sp>
      <p:sp>
        <p:nvSpPr>
          <p:cNvPr id="24" name="Rectangle 23">
            <a:extLst>
              <a:ext uri="{FF2B5EF4-FFF2-40B4-BE49-F238E27FC236}">
                <a16:creationId xmlns:a16="http://schemas.microsoft.com/office/drawing/2014/main" id="{4C4E5E17-6DE3-890A-DAC3-3F26D9239E71}"/>
              </a:ext>
            </a:extLst>
          </p:cNvPr>
          <p:cNvSpPr/>
          <p:nvPr/>
        </p:nvSpPr>
        <p:spPr>
          <a:xfrm>
            <a:off x="9970985" y="1959536"/>
            <a:ext cx="957681" cy="791784"/>
          </a:xfrm>
          <a:prstGeom prst="rect">
            <a:avLst/>
          </a:prstGeom>
          <a:solidFill>
            <a:schemeClr val="bg1"/>
          </a:solidFill>
          <a:ln>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39" dirty="0">
                <a:solidFill>
                  <a:schemeClr val="tx1"/>
                </a:solidFill>
              </a:rPr>
              <a:t>Feedback Collector &amp; Insights</a:t>
            </a:r>
            <a:endParaRPr lang="en-IN" sz="1039" dirty="0">
              <a:solidFill>
                <a:schemeClr val="tx1"/>
              </a:solidFill>
            </a:endParaRPr>
          </a:p>
        </p:txBody>
      </p:sp>
      <p:sp>
        <p:nvSpPr>
          <p:cNvPr id="25" name="Rectangle 24">
            <a:extLst>
              <a:ext uri="{FF2B5EF4-FFF2-40B4-BE49-F238E27FC236}">
                <a16:creationId xmlns:a16="http://schemas.microsoft.com/office/drawing/2014/main" id="{87370746-9EE7-4BFD-6ADA-D00654F32413}"/>
              </a:ext>
            </a:extLst>
          </p:cNvPr>
          <p:cNvSpPr/>
          <p:nvPr/>
        </p:nvSpPr>
        <p:spPr>
          <a:xfrm>
            <a:off x="9967095" y="3034851"/>
            <a:ext cx="957681" cy="791784"/>
          </a:xfrm>
          <a:prstGeom prst="rect">
            <a:avLst/>
          </a:prstGeom>
          <a:solidFill>
            <a:schemeClr val="bg1"/>
          </a:solidFill>
          <a:ln>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39" dirty="0">
                <a:solidFill>
                  <a:schemeClr val="tx1"/>
                </a:solidFill>
              </a:rPr>
              <a:t>Rewards &amp; Loyalty Programs</a:t>
            </a:r>
            <a:endParaRPr lang="en-IN" sz="1039" dirty="0">
              <a:solidFill>
                <a:schemeClr val="tx1"/>
              </a:solidFill>
            </a:endParaRPr>
          </a:p>
        </p:txBody>
      </p:sp>
      <p:sp>
        <p:nvSpPr>
          <p:cNvPr id="26" name="Rectangle 25">
            <a:extLst>
              <a:ext uri="{FF2B5EF4-FFF2-40B4-BE49-F238E27FC236}">
                <a16:creationId xmlns:a16="http://schemas.microsoft.com/office/drawing/2014/main" id="{A46AA1E5-4DC0-1148-5A45-45230DD68FCA}"/>
              </a:ext>
            </a:extLst>
          </p:cNvPr>
          <p:cNvSpPr/>
          <p:nvPr/>
        </p:nvSpPr>
        <p:spPr>
          <a:xfrm>
            <a:off x="8227670" y="4197406"/>
            <a:ext cx="957681" cy="791784"/>
          </a:xfrm>
          <a:prstGeom prst="rect">
            <a:avLst/>
          </a:prstGeom>
          <a:solidFill>
            <a:schemeClr val="bg1"/>
          </a:solidFill>
          <a:ln>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39" dirty="0">
                <a:solidFill>
                  <a:schemeClr val="tx1"/>
                </a:solidFill>
              </a:rPr>
              <a:t>On-Demand Chat Support</a:t>
            </a:r>
            <a:endParaRPr lang="en-IN" sz="1039" dirty="0">
              <a:solidFill>
                <a:schemeClr val="tx1"/>
              </a:solidFill>
            </a:endParaRPr>
          </a:p>
        </p:txBody>
      </p:sp>
      <p:sp>
        <p:nvSpPr>
          <p:cNvPr id="27" name="Rectangle 26">
            <a:extLst>
              <a:ext uri="{FF2B5EF4-FFF2-40B4-BE49-F238E27FC236}">
                <a16:creationId xmlns:a16="http://schemas.microsoft.com/office/drawing/2014/main" id="{70174792-3BB7-854C-E408-798D154391D0}"/>
              </a:ext>
            </a:extLst>
          </p:cNvPr>
          <p:cNvSpPr/>
          <p:nvPr/>
        </p:nvSpPr>
        <p:spPr>
          <a:xfrm>
            <a:off x="8227669" y="1868810"/>
            <a:ext cx="957681" cy="791784"/>
          </a:xfrm>
          <a:prstGeom prst="rect">
            <a:avLst/>
          </a:prstGeom>
          <a:solidFill>
            <a:schemeClr val="bg1"/>
          </a:solidFill>
          <a:ln>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39" dirty="0">
                <a:solidFill>
                  <a:schemeClr val="tx1"/>
                </a:solidFill>
              </a:rPr>
              <a:t>Escalated Chat Monitoring</a:t>
            </a:r>
            <a:endParaRPr lang="en-IN" sz="1039" dirty="0">
              <a:solidFill>
                <a:schemeClr val="tx1"/>
              </a:solidFill>
            </a:endParaRPr>
          </a:p>
        </p:txBody>
      </p:sp>
      <p:sp>
        <p:nvSpPr>
          <p:cNvPr id="28" name="Rectangle 27">
            <a:extLst>
              <a:ext uri="{FF2B5EF4-FFF2-40B4-BE49-F238E27FC236}">
                <a16:creationId xmlns:a16="http://schemas.microsoft.com/office/drawing/2014/main" id="{2FBF3582-1835-0C40-7C56-4BDC5B482DD2}"/>
              </a:ext>
            </a:extLst>
          </p:cNvPr>
          <p:cNvSpPr/>
          <p:nvPr/>
        </p:nvSpPr>
        <p:spPr>
          <a:xfrm>
            <a:off x="9970986" y="4106680"/>
            <a:ext cx="957681" cy="791784"/>
          </a:xfrm>
          <a:prstGeom prst="rect">
            <a:avLst/>
          </a:prstGeom>
          <a:solidFill>
            <a:schemeClr val="bg1"/>
          </a:solidFill>
          <a:ln>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39" dirty="0">
                <a:solidFill>
                  <a:schemeClr val="tx1"/>
                </a:solidFill>
              </a:rPr>
              <a:t>Membership Management Agent</a:t>
            </a:r>
            <a:endParaRPr lang="en-IN" sz="1039" dirty="0">
              <a:solidFill>
                <a:schemeClr val="tx1"/>
              </a:solidFill>
            </a:endParaRPr>
          </a:p>
        </p:txBody>
      </p:sp>
      <p:sp>
        <p:nvSpPr>
          <p:cNvPr id="29" name="Rectangle 28">
            <a:extLst>
              <a:ext uri="{FF2B5EF4-FFF2-40B4-BE49-F238E27FC236}">
                <a16:creationId xmlns:a16="http://schemas.microsoft.com/office/drawing/2014/main" id="{4E2665DC-7DF9-502C-1020-CF1362F064BB}"/>
              </a:ext>
            </a:extLst>
          </p:cNvPr>
          <p:cNvSpPr/>
          <p:nvPr/>
        </p:nvSpPr>
        <p:spPr>
          <a:xfrm>
            <a:off x="9970987" y="726616"/>
            <a:ext cx="957681" cy="791784"/>
          </a:xfrm>
          <a:prstGeom prst="rect">
            <a:avLst/>
          </a:prstGeom>
          <a:solidFill>
            <a:schemeClr val="bg1"/>
          </a:solidFill>
          <a:ln>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39" dirty="0">
                <a:solidFill>
                  <a:schemeClr val="tx1"/>
                </a:solidFill>
              </a:rPr>
              <a:t>Urgent Response Assistant</a:t>
            </a:r>
            <a:endParaRPr lang="en-IN" sz="1039" dirty="0">
              <a:solidFill>
                <a:schemeClr val="tx1"/>
              </a:solidFill>
            </a:endParaRPr>
          </a:p>
        </p:txBody>
      </p:sp>
      <p:sp>
        <p:nvSpPr>
          <p:cNvPr id="30" name="Rectangle 29">
            <a:extLst>
              <a:ext uri="{FF2B5EF4-FFF2-40B4-BE49-F238E27FC236}">
                <a16:creationId xmlns:a16="http://schemas.microsoft.com/office/drawing/2014/main" id="{173D8B07-9C7A-52F2-64E9-69A9552401BE}"/>
              </a:ext>
            </a:extLst>
          </p:cNvPr>
          <p:cNvSpPr/>
          <p:nvPr/>
        </p:nvSpPr>
        <p:spPr>
          <a:xfrm>
            <a:off x="5617159" y="5940084"/>
            <a:ext cx="957681" cy="791784"/>
          </a:xfrm>
          <a:prstGeom prst="rect">
            <a:avLst/>
          </a:prstGeom>
          <a:solidFill>
            <a:schemeClr val="bg1"/>
          </a:solidFill>
          <a:ln>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39" dirty="0">
                <a:solidFill>
                  <a:schemeClr val="tx1"/>
                </a:solidFill>
              </a:rPr>
              <a:t>Voice Shopping Assistant  </a:t>
            </a:r>
            <a:endParaRPr lang="en-IN" sz="1039" dirty="0">
              <a:solidFill>
                <a:schemeClr val="tx1"/>
              </a:solidFill>
            </a:endParaRPr>
          </a:p>
        </p:txBody>
      </p:sp>
      <p:sp>
        <p:nvSpPr>
          <p:cNvPr id="32" name="Rectangle 31">
            <a:extLst>
              <a:ext uri="{FF2B5EF4-FFF2-40B4-BE49-F238E27FC236}">
                <a16:creationId xmlns:a16="http://schemas.microsoft.com/office/drawing/2014/main" id="{50E95686-5D8A-E045-7BB1-74D4C09D62DE}"/>
              </a:ext>
            </a:extLst>
          </p:cNvPr>
          <p:cNvSpPr/>
          <p:nvPr/>
        </p:nvSpPr>
        <p:spPr>
          <a:xfrm>
            <a:off x="7117470" y="5940084"/>
            <a:ext cx="957681" cy="791784"/>
          </a:xfrm>
          <a:prstGeom prst="rect">
            <a:avLst/>
          </a:prstGeom>
          <a:solidFill>
            <a:schemeClr val="bg1"/>
          </a:solidFill>
          <a:ln>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39" dirty="0">
                <a:solidFill>
                  <a:schemeClr val="tx1"/>
                </a:solidFill>
              </a:rPr>
              <a:t>Product Comparison Assistant </a:t>
            </a:r>
            <a:endParaRPr lang="en-IN" sz="1039" dirty="0">
              <a:solidFill>
                <a:schemeClr val="tx1"/>
              </a:solidFill>
            </a:endParaRPr>
          </a:p>
        </p:txBody>
      </p:sp>
      <p:sp>
        <p:nvSpPr>
          <p:cNvPr id="33" name="Rectangle 32">
            <a:extLst>
              <a:ext uri="{FF2B5EF4-FFF2-40B4-BE49-F238E27FC236}">
                <a16:creationId xmlns:a16="http://schemas.microsoft.com/office/drawing/2014/main" id="{B0127F74-49DF-A912-8F50-9943F9ABFB80}"/>
              </a:ext>
            </a:extLst>
          </p:cNvPr>
          <p:cNvSpPr/>
          <p:nvPr/>
        </p:nvSpPr>
        <p:spPr>
          <a:xfrm>
            <a:off x="4116847" y="5940084"/>
            <a:ext cx="957681" cy="791784"/>
          </a:xfrm>
          <a:prstGeom prst="rect">
            <a:avLst/>
          </a:prstGeom>
          <a:solidFill>
            <a:schemeClr val="bg1"/>
          </a:solidFill>
          <a:ln>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39" dirty="0">
                <a:solidFill>
                  <a:schemeClr val="tx1"/>
                </a:solidFill>
              </a:rPr>
              <a:t>Image Search Assistant</a:t>
            </a:r>
            <a:endParaRPr lang="en-IN" sz="1039" dirty="0">
              <a:solidFill>
                <a:schemeClr val="tx1"/>
              </a:solidFill>
            </a:endParaRPr>
          </a:p>
        </p:txBody>
      </p:sp>
      <p:sp>
        <p:nvSpPr>
          <p:cNvPr id="34" name="Rectangle 33">
            <a:extLst>
              <a:ext uri="{FF2B5EF4-FFF2-40B4-BE49-F238E27FC236}">
                <a16:creationId xmlns:a16="http://schemas.microsoft.com/office/drawing/2014/main" id="{52C7194D-026D-1B06-D684-EC2791F5C783}"/>
              </a:ext>
            </a:extLst>
          </p:cNvPr>
          <p:cNvSpPr/>
          <p:nvPr/>
        </p:nvSpPr>
        <p:spPr>
          <a:xfrm>
            <a:off x="8617781" y="5940084"/>
            <a:ext cx="957681" cy="791784"/>
          </a:xfrm>
          <a:prstGeom prst="rect">
            <a:avLst/>
          </a:prstGeom>
          <a:solidFill>
            <a:schemeClr val="bg1"/>
          </a:solidFill>
          <a:ln>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39" dirty="0">
                <a:solidFill>
                  <a:schemeClr val="tx1"/>
                </a:solidFill>
              </a:rPr>
              <a:t>Automated Efficient Purchases</a:t>
            </a:r>
            <a:endParaRPr lang="en-IN" sz="1039" dirty="0">
              <a:solidFill>
                <a:schemeClr val="tx1"/>
              </a:solidFill>
            </a:endParaRPr>
          </a:p>
        </p:txBody>
      </p:sp>
      <p:sp>
        <p:nvSpPr>
          <p:cNvPr id="35" name="Rectangle 34">
            <a:extLst>
              <a:ext uri="{FF2B5EF4-FFF2-40B4-BE49-F238E27FC236}">
                <a16:creationId xmlns:a16="http://schemas.microsoft.com/office/drawing/2014/main" id="{FF6AD872-958A-9553-8543-EED04F7BA20D}"/>
              </a:ext>
            </a:extLst>
          </p:cNvPr>
          <p:cNvSpPr/>
          <p:nvPr/>
        </p:nvSpPr>
        <p:spPr>
          <a:xfrm>
            <a:off x="2616539" y="5940084"/>
            <a:ext cx="957681" cy="791784"/>
          </a:xfrm>
          <a:prstGeom prst="rect">
            <a:avLst/>
          </a:prstGeom>
          <a:solidFill>
            <a:schemeClr val="bg1"/>
          </a:solidFill>
          <a:ln>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39" dirty="0">
                <a:solidFill>
                  <a:schemeClr val="tx1"/>
                </a:solidFill>
              </a:rPr>
              <a:t>Personalized Restock Alerts</a:t>
            </a:r>
            <a:endParaRPr lang="en-IN" sz="1039" dirty="0">
              <a:solidFill>
                <a:schemeClr val="tx1"/>
              </a:solidFill>
            </a:endParaRPr>
          </a:p>
        </p:txBody>
      </p:sp>
      <p:sp>
        <p:nvSpPr>
          <p:cNvPr id="36" name="Rectangle 35">
            <a:extLst>
              <a:ext uri="{FF2B5EF4-FFF2-40B4-BE49-F238E27FC236}">
                <a16:creationId xmlns:a16="http://schemas.microsoft.com/office/drawing/2014/main" id="{4BAE0FC2-AF7C-7004-C687-25FF5829FEA1}"/>
              </a:ext>
            </a:extLst>
          </p:cNvPr>
          <p:cNvSpPr/>
          <p:nvPr/>
        </p:nvSpPr>
        <p:spPr>
          <a:xfrm>
            <a:off x="9967095" y="5180253"/>
            <a:ext cx="957681" cy="791784"/>
          </a:xfrm>
          <a:prstGeom prst="rect">
            <a:avLst/>
          </a:prstGeom>
          <a:solidFill>
            <a:schemeClr val="bg1"/>
          </a:solidFill>
          <a:ln>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39" dirty="0">
                <a:solidFill>
                  <a:schemeClr val="tx1"/>
                </a:solidFill>
              </a:rPr>
              <a:t>Gifting Services via Chat bot</a:t>
            </a:r>
            <a:endParaRPr lang="en-IN" sz="1039" dirty="0">
              <a:solidFill>
                <a:schemeClr val="tx1"/>
              </a:solidFill>
            </a:endParaRPr>
          </a:p>
        </p:txBody>
      </p:sp>
      <p:sp>
        <p:nvSpPr>
          <p:cNvPr id="37" name="Rectangle 36">
            <a:extLst>
              <a:ext uri="{FF2B5EF4-FFF2-40B4-BE49-F238E27FC236}">
                <a16:creationId xmlns:a16="http://schemas.microsoft.com/office/drawing/2014/main" id="{34B25665-91E7-ADAA-D1A2-94C3944E6FA1}"/>
              </a:ext>
            </a:extLst>
          </p:cNvPr>
          <p:cNvSpPr/>
          <p:nvPr/>
        </p:nvSpPr>
        <p:spPr>
          <a:xfrm>
            <a:off x="5617158" y="238591"/>
            <a:ext cx="957681" cy="791784"/>
          </a:xfrm>
          <a:prstGeom prst="rect">
            <a:avLst/>
          </a:prstGeom>
          <a:solidFill>
            <a:schemeClr val="bg1"/>
          </a:solidFill>
          <a:ln>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39" dirty="0">
                <a:solidFill>
                  <a:schemeClr val="tx1"/>
                </a:solidFill>
              </a:rPr>
              <a:t>Automated Lead Qualification</a:t>
            </a:r>
            <a:endParaRPr lang="en-IN" sz="1039" dirty="0">
              <a:solidFill>
                <a:schemeClr val="tx1"/>
              </a:solidFill>
            </a:endParaRPr>
          </a:p>
        </p:txBody>
      </p:sp>
      <p:sp>
        <p:nvSpPr>
          <p:cNvPr id="38" name="Rectangle 37">
            <a:extLst>
              <a:ext uri="{FF2B5EF4-FFF2-40B4-BE49-F238E27FC236}">
                <a16:creationId xmlns:a16="http://schemas.microsoft.com/office/drawing/2014/main" id="{DCF60526-820B-607C-3C5B-E5B502F5ED5B}"/>
              </a:ext>
            </a:extLst>
          </p:cNvPr>
          <p:cNvSpPr/>
          <p:nvPr/>
        </p:nvSpPr>
        <p:spPr>
          <a:xfrm>
            <a:off x="7117469" y="244964"/>
            <a:ext cx="957681" cy="791784"/>
          </a:xfrm>
          <a:prstGeom prst="rect">
            <a:avLst/>
          </a:prstGeom>
          <a:solidFill>
            <a:schemeClr val="bg1"/>
          </a:solidFill>
          <a:ln>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39" dirty="0">
                <a:solidFill>
                  <a:schemeClr val="tx1"/>
                </a:solidFill>
              </a:rPr>
              <a:t>Lead Quality Ranking</a:t>
            </a:r>
          </a:p>
          <a:p>
            <a:pPr algn="ctr"/>
            <a:r>
              <a:rPr lang="en-US" sz="1039" dirty="0">
                <a:solidFill>
                  <a:schemeClr val="tx1"/>
                </a:solidFill>
              </a:rPr>
              <a:t>[Semantic Analysis]</a:t>
            </a:r>
            <a:endParaRPr lang="en-IN" sz="1039" dirty="0">
              <a:solidFill>
                <a:schemeClr val="tx1"/>
              </a:solidFill>
            </a:endParaRPr>
          </a:p>
        </p:txBody>
      </p:sp>
      <p:sp>
        <p:nvSpPr>
          <p:cNvPr id="39" name="Rectangle 38">
            <a:extLst>
              <a:ext uri="{FF2B5EF4-FFF2-40B4-BE49-F238E27FC236}">
                <a16:creationId xmlns:a16="http://schemas.microsoft.com/office/drawing/2014/main" id="{D0AE2EC2-7905-ECC5-5C3F-D06051734197}"/>
              </a:ext>
            </a:extLst>
          </p:cNvPr>
          <p:cNvSpPr/>
          <p:nvPr/>
        </p:nvSpPr>
        <p:spPr>
          <a:xfrm>
            <a:off x="4116847" y="238591"/>
            <a:ext cx="957681" cy="791784"/>
          </a:xfrm>
          <a:prstGeom prst="rect">
            <a:avLst/>
          </a:prstGeom>
          <a:solidFill>
            <a:schemeClr val="bg1"/>
          </a:solidFill>
          <a:ln>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39" dirty="0">
                <a:solidFill>
                  <a:schemeClr val="tx1"/>
                </a:solidFill>
              </a:rPr>
              <a:t>Personalized Email campaigns to foster leads</a:t>
            </a:r>
            <a:endParaRPr lang="en-IN" sz="1039" dirty="0">
              <a:solidFill>
                <a:schemeClr val="tx1"/>
              </a:solidFill>
            </a:endParaRPr>
          </a:p>
        </p:txBody>
      </p:sp>
      <p:sp>
        <p:nvSpPr>
          <p:cNvPr id="40" name="Rectangle 39">
            <a:extLst>
              <a:ext uri="{FF2B5EF4-FFF2-40B4-BE49-F238E27FC236}">
                <a16:creationId xmlns:a16="http://schemas.microsoft.com/office/drawing/2014/main" id="{16EDEF5B-FC28-94EA-F050-5D87B9C50971}"/>
              </a:ext>
            </a:extLst>
          </p:cNvPr>
          <p:cNvSpPr/>
          <p:nvPr/>
        </p:nvSpPr>
        <p:spPr>
          <a:xfrm>
            <a:off x="1118019" y="4106680"/>
            <a:ext cx="957681" cy="791784"/>
          </a:xfrm>
          <a:prstGeom prst="rect">
            <a:avLst/>
          </a:prstGeom>
          <a:solidFill>
            <a:schemeClr val="bg1"/>
          </a:solidFill>
          <a:ln>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39" dirty="0">
                <a:solidFill>
                  <a:schemeClr val="tx1"/>
                </a:solidFill>
              </a:rPr>
              <a:t>Interactive Campaigns</a:t>
            </a:r>
          </a:p>
          <a:p>
            <a:pPr algn="ctr"/>
            <a:r>
              <a:rPr lang="en-US" sz="1039" dirty="0">
                <a:solidFill>
                  <a:schemeClr val="tx1"/>
                </a:solidFill>
              </a:rPr>
              <a:t>[quizzes / lucky draws]</a:t>
            </a:r>
          </a:p>
        </p:txBody>
      </p:sp>
      <p:sp>
        <p:nvSpPr>
          <p:cNvPr id="41" name="Rectangle 40">
            <a:extLst>
              <a:ext uri="{FF2B5EF4-FFF2-40B4-BE49-F238E27FC236}">
                <a16:creationId xmlns:a16="http://schemas.microsoft.com/office/drawing/2014/main" id="{4FD3D3D0-517B-3461-04FF-D75DC7FF1E52}"/>
              </a:ext>
            </a:extLst>
          </p:cNvPr>
          <p:cNvSpPr/>
          <p:nvPr/>
        </p:nvSpPr>
        <p:spPr>
          <a:xfrm>
            <a:off x="1129977" y="1959536"/>
            <a:ext cx="957681" cy="791784"/>
          </a:xfrm>
          <a:prstGeom prst="rect">
            <a:avLst/>
          </a:prstGeom>
          <a:solidFill>
            <a:schemeClr val="bg1"/>
          </a:solidFill>
          <a:ln>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39" dirty="0">
                <a:solidFill>
                  <a:schemeClr val="tx1"/>
                </a:solidFill>
              </a:rPr>
              <a:t>Automated Graphics/ Background Generation</a:t>
            </a:r>
          </a:p>
        </p:txBody>
      </p:sp>
      <p:sp>
        <p:nvSpPr>
          <p:cNvPr id="42" name="Rectangle 41">
            <a:extLst>
              <a:ext uri="{FF2B5EF4-FFF2-40B4-BE49-F238E27FC236}">
                <a16:creationId xmlns:a16="http://schemas.microsoft.com/office/drawing/2014/main" id="{AF4735EC-7478-5B99-1E36-3B96AE056D84}"/>
              </a:ext>
            </a:extLst>
          </p:cNvPr>
          <p:cNvSpPr/>
          <p:nvPr/>
        </p:nvSpPr>
        <p:spPr>
          <a:xfrm>
            <a:off x="2940109" y="1868810"/>
            <a:ext cx="957681" cy="791784"/>
          </a:xfrm>
          <a:prstGeom prst="rect">
            <a:avLst/>
          </a:prstGeom>
          <a:solidFill>
            <a:schemeClr val="bg1"/>
          </a:solidFill>
          <a:ln>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39" dirty="0">
                <a:solidFill>
                  <a:schemeClr val="tx1"/>
                </a:solidFill>
              </a:rPr>
              <a:t>Customer Connect – Tailored Outreach</a:t>
            </a:r>
          </a:p>
        </p:txBody>
      </p:sp>
      <p:sp>
        <p:nvSpPr>
          <p:cNvPr id="43" name="Rectangle 42">
            <a:extLst>
              <a:ext uri="{FF2B5EF4-FFF2-40B4-BE49-F238E27FC236}">
                <a16:creationId xmlns:a16="http://schemas.microsoft.com/office/drawing/2014/main" id="{F3FD984C-C340-40B2-4A96-C26530F1C9A0}"/>
              </a:ext>
            </a:extLst>
          </p:cNvPr>
          <p:cNvSpPr/>
          <p:nvPr/>
        </p:nvSpPr>
        <p:spPr>
          <a:xfrm>
            <a:off x="2940109" y="4197406"/>
            <a:ext cx="957681" cy="791784"/>
          </a:xfrm>
          <a:prstGeom prst="rect">
            <a:avLst/>
          </a:prstGeom>
          <a:solidFill>
            <a:schemeClr val="bg1"/>
          </a:solidFill>
          <a:ln>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39" dirty="0">
                <a:solidFill>
                  <a:schemeClr val="tx1"/>
                </a:solidFill>
              </a:rPr>
              <a:t>Campaign Template &amp; Organizer</a:t>
            </a:r>
          </a:p>
        </p:txBody>
      </p:sp>
      <p:sp>
        <p:nvSpPr>
          <p:cNvPr id="44" name="Rectangle 43">
            <a:extLst>
              <a:ext uri="{FF2B5EF4-FFF2-40B4-BE49-F238E27FC236}">
                <a16:creationId xmlns:a16="http://schemas.microsoft.com/office/drawing/2014/main" id="{AAEFA2B0-0E4D-AEDD-0270-95C76CEA7103}"/>
              </a:ext>
            </a:extLst>
          </p:cNvPr>
          <p:cNvSpPr/>
          <p:nvPr/>
        </p:nvSpPr>
        <p:spPr>
          <a:xfrm>
            <a:off x="1116228" y="5180253"/>
            <a:ext cx="957681" cy="791784"/>
          </a:xfrm>
          <a:prstGeom prst="rect">
            <a:avLst/>
          </a:prstGeom>
          <a:solidFill>
            <a:schemeClr val="bg1"/>
          </a:solidFill>
          <a:ln>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39" dirty="0">
                <a:solidFill>
                  <a:schemeClr val="tx1"/>
                </a:solidFill>
              </a:rPr>
              <a:t>Customer Stories collection</a:t>
            </a:r>
          </a:p>
        </p:txBody>
      </p:sp>
      <p:sp>
        <p:nvSpPr>
          <p:cNvPr id="45" name="Rectangle 44">
            <a:extLst>
              <a:ext uri="{FF2B5EF4-FFF2-40B4-BE49-F238E27FC236}">
                <a16:creationId xmlns:a16="http://schemas.microsoft.com/office/drawing/2014/main" id="{DAE358F2-9C2F-B8A5-6E3C-0853E49CDAB0}"/>
              </a:ext>
            </a:extLst>
          </p:cNvPr>
          <p:cNvSpPr/>
          <p:nvPr/>
        </p:nvSpPr>
        <p:spPr>
          <a:xfrm>
            <a:off x="1129977" y="726616"/>
            <a:ext cx="957681" cy="791784"/>
          </a:xfrm>
          <a:prstGeom prst="rect">
            <a:avLst/>
          </a:prstGeom>
          <a:solidFill>
            <a:schemeClr val="bg1"/>
          </a:solidFill>
          <a:ln>
            <a:solidFill>
              <a:srgbClr val="000407"/>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39" dirty="0">
                <a:solidFill>
                  <a:schemeClr val="tx1"/>
                </a:solidFill>
              </a:rPr>
              <a:t>Customer Surveys</a:t>
            </a:r>
          </a:p>
        </p:txBody>
      </p:sp>
      <p:cxnSp>
        <p:nvCxnSpPr>
          <p:cNvPr id="48" name="Connector: Elbow 47">
            <a:extLst>
              <a:ext uri="{FF2B5EF4-FFF2-40B4-BE49-F238E27FC236}">
                <a16:creationId xmlns:a16="http://schemas.microsoft.com/office/drawing/2014/main" id="{DD666C29-608A-C2C4-8921-9E4E0E17FC47}"/>
              </a:ext>
            </a:extLst>
          </p:cNvPr>
          <p:cNvCxnSpPr>
            <a:cxnSpLocks/>
            <a:stCxn id="6" idx="0"/>
            <a:endCxn id="38" idx="2"/>
          </p:cNvCxnSpPr>
          <p:nvPr/>
        </p:nvCxnSpPr>
        <p:spPr>
          <a:xfrm rot="5400000" flipH="1" flipV="1">
            <a:off x="6631652" y="501097"/>
            <a:ext cx="429007" cy="1500310"/>
          </a:xfrm>
          <a:prstGeom prst="bentConnector3">
            <a:avLst>
              <a:gd name="adj1" fmla="val 50000"/>
            </a:avLst>
          </a:prstGeom>
          <a:ln>
            <a:solidFill>
              <a:srgbClr val="000407"/>
            </a:solidFill>
            <a:prstDash val="dash"/>
            <a:tailEnd type="triangle"/>
          </a:ln>
        </p:spPr>
        <p:style>
          <a:lnRef idx="2">
            <a:schemeClr val="accent1"/>
          </a:lnRef>
          <a:fillRef idx="0">
            <a:schemeClr val="accent1"/>
          </a:fillRef>
          <a:effectRef idx="1">
            <a:schemeClr val="accent1"/>
          </a:effectRef>
          <a:fontRef idx="minor">
            <a:schemeClr val="tx1"/>
          </a:fontRef>
        </p:style>
      </p:cxnSp>
      <p:cxnSp>
        <p:nvCxnSpPr>
          <p:cNvPr id="51" name="Connector: Elbow 50">
            <a:extLst>
              <a:ext uri="{FF2B5EF4-FFF2-40B4-BE49-F238E27FC236}">
                <a16:creationId xmlns:a16="http://schemas.microsoft.com/office/drawing/2014/main" id="{A41AFB9D-0B11-CD53-0B2D-44F40898FBD7}"/>
              </a:ext>
            </a:extLst>
          </p:cNvPr>
          <p:cNvCxnSpPr>
            <a:cxnSpLocks/>
            <a:stCxn id="6" idx="0"/>
            <a:endCxn id="39" idx="2"/>
          </p:cNvCxnSpPr>
          <p:nvPr/>
        </p:nvCxnSpPr>
        <p:spPr>
          <a:xfrm rot="16200000" flipV="1">
            <a:off x="5128155" y="497910"/>
            <a:ext cx="435380" cy="1500311"/>
          </a:xfrm>
          <a:prstGeom prst="bentConnector3">
            <a:avLst>
              <a:gd name="adj1" fmla="val 50000"/>
            </a:avLst>
          </a:prstGeom>
          <a:ln>
            <a:solidFill>
              <a:srgbClr val="000407"/>
            </a:solidFill>
            <a:prstDash val="dash"/>
            <a:tailEnd type="triangle"/>
          </a:ln>
        </p:spPr>
        <p:style>
          <a:lnRef idx="2">
            <a:schemeClr val="accent1"/>
          </a:lnRef>
          <a:fillRef idx="0">
            <a:schemeClr val="accent1"/>
          </a:fillRef>
          <a:effectRef idx="1">
            <a:schemeClr val="accent1"/>
          </a:effectRef>
          <a:fontRef idx="minor">
            <a:schemeClr val="tx1"/>
          </a:fontRef>
        </p:style>
      </p:cxnSp>
      <p:cxnSp>
        <p:nvCxnSpPr>
          <p:cNvPr id="54" name="Straight Arrow Connector 53">
            <a:extLst>
              <a:ext uri="{FF2B5EF4-FFF2-40B4-BE49-F238E27FC236}">
                <a16:creationId xmlns:a16="http://schemas.microsoft.com/office/drawing/2014/main" id="{CAB05806-3E82-72F9-0938-6189ED384C8C}"/>
              </a:ext>
            </a:extLst>
          </p:cNvPr>
          <p:cNvCxnSpPr>
            <a:stCxn id="6" idx="0"/>
          </p:cNvCxnSpPr>
          <p:nvPr/>
        </p:nvCxnSpPr>
        <p:spPr>
          <a:xfrm flipH="1" flipV="1">
            <a:off x="6095997" y="1036748"/>
            <a:ext cx="2" cy="429007"/>
          </a:xfrm>
          <a:prstGeom prst="straightConnector1">
            <a:avLst/>
          </a:prstGeom>
          <a:ln>
            <a:solidFill>
              <a:srgbClr val="000407"/>
            </a:solidFill>
            <a:prstDash val="dash"/>
            <a:tailEnd type="triangle"/>
          </a:ln>
        </p:spPr>
        <p:style>
          <a:lnRef idx="2">
            <a:schemeClr val="accent1"/>
          </a:lnRef>
          <a:fillRef idx="0">
            <a:schemeClr val="accent1"/>
          </a:fillRef>
          <a:effectRef idx="1">
            <a:schemeClr val="accent1"/>
          </a:effectRef>
          <a:fontRef idx="minor">
            <a:schemeClr val="tx1"/>
          </a:fontRef>
        </p:style>
      </p:cxnSp>
      <p:cxnSp>
        <p:nvCxnSpPr>
          <p:cNvPr id="56" name="Connector: Elbow 55">
            <a:extLst>
              <a:ext uri="{FF2B5EF4-FFF2-40B4-BE49-F238E27FC236}">
                <a16:creationId xmlns:a16="http://schemas.microsoft.com/office/drawing/2014/main" id="{008DE631-1586-733D-39CC-C3F910DC633B}"/>
              </a:ext>
            </a:extLst>
          </p:cNvPr>
          <p:cNvCxnSpPr>
            <a:cxnSpLocks/>
            <a:stCxn id="4" idx="1"/>
            <a:endCxn id="45" idx="3"/>
          </p:cNvCxnSpPr>
          <p:nvPr/>
        </p:nvCxnSpPr>
        <p:spPr>
          <a:xfrm rot="10800000">
            <a:off x="2087657" y="1122508"/>
            <a:ext cx="633392" cy="2306492"/>
          </a:xfrm>
          <a:prstGeom prst="bentConnector3">
            <a:avLst>
              <a:gd name="adj1" fmla="val 50000"/>
            </a:avLst>
          </a:prstGeom>
          <a:ln>
            <a:solidFill>
              <a:srgbClr val="000407"/>
            </a:solidFill>
            <a:prstDash val="dash"/>
            <a:tailEnd type="triangle"/>
          </a:ln>
        </p:spPr>
        <p:style>
          <a:lnRef idx="2">
            <a:schemeClr val="accent1"/>
          </a:lnRef>
          <a:fillRef idx="0">
            <a:schemeClr val="accent1"/>
          </a:fillRef>
          <a:effectRef idx="1">
            <a:schemeClr val="accent1"/>
          </a:effectRef>
          <a:fontRef idx="minor">
            <a:schemeClr val="tx1"/>
          </a:fontRef>
        </p:style>
      </p:cxnSp>
      <p:cxnSp>
        <p:nvCxnSpPr>
          <p:cNvPr id="60" name="Connector: Elbow 59">
            <a:extLst>
              <a:ext uri="{FF2B5EF4-FFF2-40B4-BE49-F238E27FC236}">
                <a16:creationId xmlns:a16="http://schemas.microsoft.com/office/drawing/2014/main" id="{393727B3-EA4B-2AF2-BD75-0FCDAF375AD1}"/>
              </a:ext>
            </a:extLst>
          </p:cNvPr>
          <p:cNvCxnSpPr>
            <a:stCxn id="4" idx="1"/>
            <a:endCxn id="44" idx="3"/>
          </p:cNvCxnSpPr>
          <p:nvPr/>
        </p:nvCxnSpPr>
        <p:spPr>
          <a:xfrm rot="10800000" flipV="1">
            <a:off x="2073909" y="3429000"/>
            <a:ext cx="647141" cy="2147145"/>
          </a:xfrm>
          <a:prstGeom prst="bentConnector3">
            <a:avLst/>
          </a:prstGeom>
          <a:ln>
            <a:solidFill>
              <a:srgbClr val="000407"/>
            </a:solidFill>
            <a:prstDash val="dash"/>
            <a:tailEnd type="triangle"/>
          </a:ln>
        </p:spPr>
        <p:style>
          <a:lnRef idx="2">
            <a:schemeClr val="accent1"/>
          </a:lnRef>
          <a:fillRef idx="0">
            <a:schemeClr val="accent1"/>
          </a:fillRef>
          <a:effectRef idx="1">
            <a:schemeClr val="accent1"/>
          </a:effectRef>
          <a:fontRef idx="minor">
            <a:schemeClr val="tx1"/>
          </a:fontRef>
        </p:style>
      </p:cxnSp>
      <p:cxnSp>
        <p:nvCxnSpPr>
          <p:cNvPr id="62" name="Connector: Elbow 61">
            <a:extLst>
              <a:ext uri="{FF2B5EF4-FFF2-40B4-BE49-F238E27FC236}">
                <a16:creationId xmlns:a16="http://schemas.microsoft.com/office/drawing/2014/main" id="{A2B3FE78-36ED-EBFF-DC93-7337C5EF5768}"/>
              </a:ext>
            </a:extLst>
          </p:cNvPr>
          <p:cNvCxnSpPr>
            <a:cxnSpLocks/>
            <a:stCxn id="4" idx="1"/>
            <a:endCxn id="40" idx="3"/>
          </p:cNvCxnSpPr>
          <p:nvPr/>
        </p:nvCxnSpPr>
        <p:spPr>
          <a:xfrm rot="10800000" flipV="1">
            <a:off x="2075702" y="3429000"/>
            <a:ext cx="645349" cy="1073572"/>
          </a:xfrm>
          <a:prstGeom prst="bentConnector3">
            <a:avLst>
              <a:gd name="adj1" fmla="val 50000"/>
            </a:avLst>
          </a:prstGeom>
          <a:ln>
            <a:solidFill>
              <a:srgbClr val="000407"/>
            </a:solidFill>
            <a:prstDash val="dash"/>
            <a:tailEnd type="triangle"/>
          </a:ln>
        </p:spPr>
        <p:style>
          <a:lnRef idx="2">
            <a:schemeClr val="accent1"/>
          </a:lnRef>
          <a:fillRef idx="0">
            <a:schemeClr val="accent1"/>
          </a:fillRef>
          <a:effectRef idx="1">
            <a:schemeClr val="accent1"/>
          </a:effectRef>
          <a:fontRef idx="minor">
            <a:schemeClr val="tx1"/>
          </a:fontRef>
        </p:style>
      </p:cxnSp>
      <p:cxnSp>
        <p:nvCxnSpPr>
          <p:cNvPr id="66" name="Connector: Elbow 65">
            <a:extLst>
              <a:ext uri="{FF2B5EF4-FFF2-40B4-BE49-F238E27FC236}">
                <a16:creationId xmlns:a16="http://schemas.microsoft.com/office/drawing/2014/main" id="{14FA70CD-47E7-348E-4B89-5164561D90DC}"/>
              </a:ext>
            </a:extLst>
          </p:cNvPr>
          <p:cNvCxnSpPr>
            <a:stCxn id="4" idx="1"/>
            <a:endCxn id="41" idx="3"/>
          </p:cNvCxnSpPr>
          <p:nvPr/>
        </p:nvCxnSpPr>
        <p:spPr>
          <a:xfrm rot="10800000">
            <a:off x="2087660" y="2355429"/>
            <a:ext cx="633391" cy="1073572"/>
          </a:xfrm>
          <a:prstGeom prst="bentConnector3">
            <a:avLst/>
          </a:prstGeom>
          <a:ln>
            <a:solidFill>
              <a:srgbClr val="000407"/>
            </a:solidFill>
            <a:prstDash val="dash"/>
            <a:tailEnd type="triangle"/>
          </a:ln>
        </p:spPr>
        <p:style>
          <a:lnRef idx="2">
            <a:schemeClr val="accent1"/>
          </a:lnRef>
          <a:fillRef idx="0">
            <a:schemeClr val="accent1"/>
          </a:fillRef>
          <a:effectRef idx="1">
            <a:schemeClr val="accent1"/>
          </a:effectRef>
          <a:fontRef idx="minor">
            <a:schemeClr val="tx1"/>
          </a:fontRef>
        </p:style>
      </p:cxnSp>
      <p:cxnSp>
        <p:nvCxnSpPr>
          <p:cNvPr id="68" name="Connector: Elbow 67">
            <a:extLst>
              <a:ext uri="{FF2B5EF4-FFF2-40B4-BE49-F238E27FC236}">
                <a16:creationId xmlns:a16="http://schemas.microsoft.com/office/drawing/2014/main" id="{34BDFA27-00D0-4051-65F6-A6D8B455B132}"/>
              </a:ext>
            </a:extLst>
          </p:cNvPr>
          <p:cNvCxnSpPr>
            <a:stCxn id="7" idx="3"/>
            <a:endCxn id="29" idx="1"/>
          </p:cNvCxnSpPr>
          <p:nvPr/>
        </p:nvCxnSpPr>
        <p:spPr>
          <a:xfrm flipV="1">
            <a:off x="9337871" y="1122508"/>
            <a:ext cx="633116" cy="2306492"/>
          </a:xfrm>
          <a:prstGeom prst="bentConnector3">
            <a:avLst/>
          </a:prstGeom>
          <a:ln>
            <a:solidFill>
              <a:srgbClr val="000407"/>
            </a:solidFill>
            <a:prstDash val="dash"/>
            <a:tailEnd type="triangle"/>
          </a:ln>
        </p:spPr>
        <p:style>
          <a:lnRef idx="2">
            <a:schemeClr val="accent1"/>
          </a:lnRef>
          <a:fillRef idx="0">
            <a:schemeClr val="accent1"/>
          </a:fillRef>
          <a:effectRef idx="1">
            <a:schemeClr val="accent1"/>
          </a:effectRef>
          <a:fontRef idx="minor">
            <a:schemeClr val="tx1"/>
          </a:fontRef>
        </p:style>
      </p:cxnSp>
      <p:cxnSp>
        <p:nvCxnSpPr>
          <p:cNvPr id="70" name="Connector: Elbow 69">
            <a:extLst>
              <a:ext uri="{FF2B5EF4-FFF2-40B4-BE49-F238E27FC236}">
                <a16:creationId xmlns:a16="http://schemas.microsoft.com/office/drawing/2014/main" id="{9B30EEF6-9D48-B5A2-FDA4-79A16D0BCBF5}"/>
              </a:ext>
            </a:extLst>
          </p:cNvPr>
          <p:cNvCxnSpPr>
            <a:cxnSpLocks/>
            <a:stCxn id="7" idx="3"/>
            <a:endCxn id="36" idx="1"/>
          </p:cNvCxnSpPr>
          <p:nvPr/>
        </p:nvCxnSpPr>
        <p:spPr>
          <a:xfrm>
            <a:off x="9337870" y="3429000"/>
            <a:ext cx="629224" cy="2147145"/>
          </a:xfrm>
          <a:prstGeom prst="bentConnector3">
            <a:avLst>
              <a:gd name="adj1" fmla="val 50000"/>
            </a:avLst>
          </a:prstGeom>
          <a:ln>
            <a:solidFill>
              <a:srgbClr val="000407"/>
            </a:solidFill>
            <a:prstDash val="dash"/>
            <a:tailEnd type="triangle"/>
          </a:ln>
        </p:spPr>
        <p:style>
          <a:lnRef idx="2">
            <a:schemeClr val="accent1"/>
          </a:lnRef>
          <a:fillRef idx="0">
            <a:schemeClr val="accent1"/>
          </a:fillRef>
          <a:effectRef idx="1">
            <a:schemeClr val="accent1"/>
          </a:effectRef>
          <a:fontRef idx="minor">
            <a:schemeClr val="tx1"/>
          </a:fontRef>
        </p:style>
      </p:cxnSp>
      <p:cxnSp>
        <p:nvCxnSpPr>
          <p:cNvPr id="74" name="Connector: Elbow 73">
            <a:extLst>
              <a:ext uri="{FF2B5EF4-FFF2-40B4-BE49-F238E27FC236}">
                <a16:creationId xmlns:a16="http://schemas.microsoft.com/office/drawing/2014/main" id="{2DF18FC0-C2D3-DF7B-8516-DEC601CE0C9D}"/>
              </a:ext>
            </a:extLst>
          </p:cNvPr>
          <p:cNvCxnSpPr>
            <a:cxnSpLocks/>
            <a:stCxn id="7" idx="3"/>
            <a:endCxn id="24" idx="1"/>
          </p:cNvCxnSpPr>
          <p:nvPr/>
        </p:nvCxnSpPr>
        <p:spPr>
          <a:xfrm flipV="1">
            <a:off x="9337871" y="2355428"/>
            <a:ext cx="633114" cy="1073572"/>
          </a:xfrm>
          <a:prstGeom prst="bentConnector3">
            <a:avLst>
              <a:gd name="adj1" fmla="val 50000"/>
            </a:avLst>
          </a:prstGeom>
          <a:ln>
            <a:solidFill>
              <a:srgbClr val="000407"/>
            </a:solidFill>
            <a:prstDash val="dash"/>
            <a:tailEnd type="triangle"/>
          </a:ln>
        </p:spPr>
        <p:style>
          <a:lnRef idx="2">
            <a:schemeClr val="accent1"/>
          </a:lnRef>
          <a:fillRef idx="0">
            <a:schemeClr val="accent1"/>
          </a:fillRef>
          <a:effectRef idx="1">
            <a:schemeClr val="accent1"/>
          </a:effectRef>
          <a:fontRef idx="minor">
            <a:schemeClr val="tx1"/>
          </a:fontRef>
        </p:style>
      </p:cxnSp>
      <p:cxnSp>
        <p:nvCxnSpPr>
          <p:cNvPr id="77" name="Connector: Elbow 76">
            <a:extLst>
              <a:ext uri="{FF2B5EF4-FFF2-40B4-BE49-F238E27FC236}">
                <a16:creationId xmlns:a16="http://schemas.microsoft.com/office/drawing/2014/main" id="{7593950C-E771-E2B2-C202-D0B26C962DFB}"/>
              </a:ext>
            </a:extLst>
          </p:cNvPr>
          <p:cNvCxnSpPr>
            <a:cxnSpLocks/>
            <a:stCxn id="7" idx="3"/>
            <a:endCxn id="28" idx="1"/>
          </p:cNvCxnSpPr>
          <p:nvPr/>
        </p:nvCxnSpPr>
        <p:spPr>
          <a:xfrm>
            <a:off x="9337870" y="3429001"/>
            <a:ext cx="633115" cy="1073572"/>
          </a:xfrm>
          <a:prstGeom prst="bentConnector3">
            <a:avLst/>
          </a:prstGeom>
          <a:ln>
            <a:solidFill>
              <a:srgbClr val="000407"/>
            </a:solidFill>
            <a:prstDash val="dash"/>
            <a:tailEnd type="triangle"/>
          </a:ln>
        </p:spPr>
        <p:style>
          <a:lnRef idx="2">
            <a:schemeClr val="accent1"/>
          </a:lnRef>
          <a:fillRef idx="0">
            <a:schemeClr val="accent1"/>
          </a:fillRef>
          <a:effectRef idx="1">
            <a:schemeClr val="accent1"/>
          </a:effectRef>
          <a:fontRef idx="minor">
            <a:schemeClr val="tx1"/>
          </a:fontRef>
        </p:style>
      </p:cxnSp>
      <p:cxnSp>
        <p:nvCxnSpPr>
          <p:cNvPr id="80" name="Connector: Elbow 79">
            <a:extLst>
              <a:ext uri="{FF2B5EF4-FFF2-40B4-BE49-F238E27FC236}">
                <a16:creationId xmlns:a16="http://schemas.microsoft.com/office/drawing/2014/main" id="{4349BC37-E53A-8F40-5DF9-8297E460FB85}"/>
              </a:ext>
            </a:extLst>
          </p:cNvPr>
          <p:cNvCxnSpPr>
            <a:stCxn id="5" idx="2"/>
            <a:endCxn id="35" idx="0"/>
          </p:cNvCxnSpPr>
          <p:nvPr/>
        </p:nvCxnSpPr>
        <p:spPr>
          <a:xfrm rot="5400000">
            <a:off x="4376426" y="4220508"/>
            <a:ext cx="438530" cy="3000621"/>
          </a:xfrm>
          <a:prstGeom prst="bentConnector3">
            <a:avLst/>
          </a:prstGeom>
          <a:ln>
            <a:solidFill>
              <a:srgbClr val="000407"/>
            </a:solidFill>
            <a:prstDash val="dash"/>
            <a:tailEnd type="triangle"/>
          </a:ln>
        </p:spPr>
        <p:style>
          <a:lnRef idx="2">
            <a:schemeClr val="accent1"/>
          </a:lnRef>
          <a:fillRef idx="0">
            <a:schemeClr val="accent1"/>
          </a:fillRef>
          <a:effectRef idx="1">
            <a:schemeClr val="accent1"/>
          </a:effectRef>
          <a:fontRef idx="minor">
            <a:schemeClr val="tx1"/>
          </a:fontRef>
        </p:style>
      </p:cxnSp>
      <p:cxnSp>
        <p:nvCxnSpPr>
          <p:cNvPr id="82" name="Connector: Elbow 81">
            <a:extLst>
              <a:ext uri="{FF2B5EF4-FFF2-40B4-BE49-F238E27FC236}">
                <a16:creationId xmlns:a16="http://schemas.microsoft.com/office/drawing/2014/main" id="{01D431DE-52FD-F8E6-7D5B-599812ABACF3}"/>
              </a:ext>
            </a:extLst>
          </p:cNvPr>
          <p:cNvCxnSpPr>
            <a:stCxn id="5" idx="2"/>
            <a:endCxn id="34" idx="0"/>
          </p:cNvCxnSpPr>
          <p:nvPr/>
        </p:nvCxnSpPr>
        <p:spPr>
          <a:xfrm rot="16200000" flipH="1">
            <a:off x="7377046" y="4220508"/>
            <a:ext cx="438530" cy="3000621"/>
          </a:xfrm>
          <a:prstGeom prst="bentConnector3">
            <a:avLst/>
          </a:prstGeom>
          <a:ln>
            <a:solidFill>
              <a:srgbClr val="000407"/>
            </a:solidFill>
            <a:prstDash val="dash"/>
            <a:tailEnd type="triangle"/>
          </a:ln>
        </p:spPr>
        <p:style>
          <a:lnRef idx="2">
            <a:schemeClr val="accent1"/>
          </a:lnRef>
          <a:fillRef idx="0">
            <a:schemeClr val="accent1"/>
          </a:fillRef>
          <a:effectRef idx="1">
            <a:schemeClr val="accent1"/>
          </a:effectRef>
          <a:fontRef idx="minor">
            <a:schemeClr val="tx1"/>
          </a:fontRef>
        </p:style>
      </p:cxnSp>
      <p:cxnSp>
        <p:nvCxnSpPr>
          <p:cNvPr id="84" name="Connector: Elbow 83">
            <a:extLst>
              <a:ext uri="{FF2B5EF4-FFF2-40B4-BE49-F238E27FC236}">
                <a16:creationId xmlns:a16="http://schemas.microsoft.com/office/drawing/2014/main" id="{1D6E006D-3330-397F-FD6D-CEFE8876EBB2}"/>
              </a:ext>
            </a:extLst>
          </p:cNvPr>
          <p:cNvCxnSpPr>
            <a:stCxn id="5" idx="2"/>
            <a:endCxn id="33" idx="0"/>
          </p:cNvCxnSpPr>
          <p:nvPr/>
        </p:nvCxnSpPr>
        <p:spPr>
          <a:xfrm rot="5400000">
            <a:off x="5126580" y="4970662"/>
            <a:ext cx="438530" cy="1500312"/>
          </a:xfrm>
          <a:prstGeom prst="bentConnector3">
            <a:avLst/>
          </a:prstGeom>
          <a:ln>
            <a:solidFill>
              <a:srgbClr val="000407"/>
            </a:solidFill>
            <a:prstDash val="dash"/>
            <a:tailEnd type="triangle"/>
          </a:ln>
        </p:spPr>
        <p:style>
          <a:lnRef idx="2">
            <a:schemeClr val="accent1"/>
          </a:lnRef>
          <a:fillRef idx="0">
            <a:schemeClr val="accent1"/>
          </a:fillRef>
          <a:effectRef idx="1">
            <a:schemeClr val="accent1"/>
          </a:effectRef>
          <a:fontRef idx="minor">
            <a:schemeClr val="tx1"/>
          </a:fontRef>
        </p:style>
      </p:cxnSp>
      <p:cxnSp>
        <p:nvCxnSpPr>
          <p:cNvPr id="86" name="Connector: Elbow 85">
            <a:extLst>
              <a:ext uri="{FF2B5EF4-FFF2-40B4-BE49-F238E27FC236}">
                <a16:creationId xmlns:a16="http://schemas.microsoft.com/office/drawing/2014/main" id="{3E5CDC2F-3EE8-F3B0-CC6F-6D964DBA9FB2}"/>
              </a:ext>
            </a:extLst>
          </p:cNvPr>
          <p:cNvCxnSpPr>
            <a:cxnSpLocks/>
            <a:stCxn id="5" idx="2"/>
            <a:endCxn id="32" idx="0"/>
          </p:cNvCxnSpPr>
          <p:nvPr/>
        </p:nvCxnSpPr>
        <p:spPr>
          <a:xfrm rot="16200000" flipH="1">
            <a:off x="6626891" y="4970663"/>
            <a:ext cx="438530" cy="1500310"/>
          </a:xfrm>
          <a:prstGeom prst="bentConnector3">
            <a:avLst>
              <a:gd name="adj1" fmla="val 50000"/>
            </a:avLst>
          </a:prstGeom>
          <a:ln>
            <a:solidFill>
              <a:srgbClr val="000407"/>
            </a:solidFill>
            <a:prstDash val="dash"/>
            <a:tailEnd type="triangle"/>
          </a:ln>
        </p:spPr>
        <p:style>
          <a:lnRef idx="2">
            <a:schemeClr val="accent1"/>
          </a:lnRef>
          <a:fillRef idx="0">
            <a:schemeClr val="accent1"/>
          </a:fillRef>
          <a:effectRef idx="1">
            <a:schemeClr val="accent1"/>
          </a:effectRef>
          <a:fontRef idx="minor">
            <a:schemeClr val="tx1"/>
          </a:fontRef>
        </p:style>
      </p:cxnSp>
      <p:cxnSp>
        <p:nvCxnSpPr>
          <p:cNvPr id="89" name="Straight Arrow Connector 88">
            <a:extLst>
              <a:ext uri="{FF2B5EF4-FFF2-40B4-BE49-F238E27FC236}">
                <a16:creationId xmlns:a16="http://schemas.microsoft.com/office/drawing/2014/main" id="{6B2D9AA7-9F41-0881-EFE7-0C2F1843637A}"/>
              </a:ext>
            </a:extLst>
          </p:cNvPr>
          <p:cNvCxnSpPr>
            <a:stCxn id="4" idx="0"/>
            <a:endCxn id="42" idx="2"/>
          </p:cNvCxnSpPr>
          <p:nvPr/>
        </p:nvCxnSpPr>
        <p:spPr>
          <a:xfrm flipH="1" flipV="1">
            <a:off x="3418949" y="2660594"/>
            <a:ext cx="1" cy="372514"/>
          </a:xfrm>
          <a:prstGeom prst="straightConnector1">
            <a:avLst/>
          </a:prstGeom>
          <a:ln>
            <a:solidFill>
              <a:srgbClr val="000407"/>
            </a:solidFill>
            <a:prstDash val="dash"/>
            <a:tailEnd type="triangle"/>
          </a:ln>
        </p:spPr>
        <p:style>
          <a:lnRef idx="2">
            <a:schemeClr val="accent1"/>
          </a:lnRef>
          <a:fillRef idx="0">
            <a:schemeClr val="accent1"/>
          </a:fillRef>
          <a:effectRef idx="1">
            <a:schemeClr val="accent1"/>
          </a:effectRef>
          <a:fontRef idx="minor">
            <a:schemeClr val="tx1"/>
          </a:fontRef>
        </p:style>
      </p:cxnSp>
      <p:cxnSp>
        <p:nvCxnSpPr>
          <p:cNvPr id="91" name="Straight Arrow Connector 90">
            <a:extLst>
              <a:ext uri="{FF2B5EF4-FFF2-40B4-BE49-F238E27FC236}">
                <a16:creationId xmlns:a16="http://schemas.microsoft.com/office/drawing/2014/main" id="{A1DB73F9-AE63-7FCD-99A7-2FC83440D526}"/>
              </a:ext>
            </a:extLst>
          </p:cNvPr>
          <p:cNvCxnSpPr>
            <a:stCxn id="4" idx="2"/>
            <a:endCxn id="43" idx="0"/>
          </p:cNvCxnSpPr>
          <p:nvPr/>
        </p:nvCxnSpPr>
        <p:spPr>
          <a:xfrm flipH="1">
            <a:off x="3418949" y="3824892"/>
            <a:ext cx="1" cy="372514"/>
          </a:xfrm>
          <a:prstGeom prst="straightConnector1">
            <a:avLst/>
          </a:prstGeom>
          <a:ln>
            <a:solidFill>
              <a:srgbClr val="000407"/>
            </a:solidFill>
            <a:prstDash val="dash"/>
            <a:tailEnd type="triangle"/>
          </a:ln>
        </p:spPr>
        <p:style>
          <a:lnRef idx="2">
            <a:schemeClr val="accent1"/>
          </a:lnRef>
          <a:fillRef idx="0">
            <a:schemeClr val="accent1"/>
          </a:fillRef>
          <a:effectRef idx="1">
            <a:schemeClr val="accent1"/>
          </a:effectRef>
          <a:fontRef idx="minor">
            <a:schemeClr val="tx1"/>
          </a:fontRef>
        </p:style>
      </p:cxnSp>
      <p:cxnSp>
        <p:nvCxnSpPr>
          <p:cNvPr id="93" name="Straight Arrow Connector 92">
            <a:extLst>
              <a:ext uri="{FF2B5EF4-FFF2-40B4-BE49-F238E27FC236}">
                <a16:creationId xmlns:a16="http://schemas.microsoft.com/office/drawing/2014/main" id="{DEFF6D27-6948-BAC9-03CB-19511A792E07}"/>
              </a:ext>
            </a:extLst>
          </p:cNvPr>
          <p:cNvCxnSpPr>
            <a:stCxn id="7" idx="0"/>
            <a:endCxn id="27" idx="2"/>
          </p:cNvCxnSpPr>
          <p:nvPr/>
        </p:nvCxnSpPr>
        <p:spPr>
          <a:xfrm flipH="1" flipV="1">
            <a:off x="8706510" y="2660594"/>
            <a:ext cx="1" cy="372514"/>
          </a:xfrm>
          <a:prstGeom prst="straightConnector1">
            <a:avLst/>
          </a:prstGeom>
          <a:ln>
            <a:solidFill>
              <a:srgbClr val="000407"/>
            </a:solidFill>
            <a:prstDash val="dash"/>
            <a:tailEnd type="triangle"/>
          </a:ln>
        </p:spPr>
        <p:style>
          <a:lnRef idx="2">
            <a:schemeClr val="accent1"/>
          </a:lnRef>
          <a:fillRef idx="0">
            <a:schemeClr val="accent1"/>
          </a:fillRef>
          <a:effectRef idx="1">
            <a:schemeClr val="accent1"/>
          </a:effectRef>
          <a:fontRef idx="minor">
            <a:schemeClr val="tx1"/>
          </a:fontRef>
        </p:style>
      </p:cxnSp>
      <p:cxnSp>
        <p:nvCxnSpPr>
          <p:cNvPr id="95" name="Straight Arrow Connector 94">
            <a:extLst>
              <a:ext uri="{FF2B5EF4-FFF2-40B4-BE49-F238E27FC236}">
                <a16:creationId xmlns:a16="http://schemas.microsoft.com/office/drawing/2014/main" id="{FFDD1DE2-AC08-1E07-1F91-2D8DBFD84932}"/>
              </a:ext>
            </a:extLst>
          </p:cNvPr>
          <p:cNvCxnSpPr>
            <a:stCxn id="7" idx="2"/>
            <a:endCxn id="26" idx="0"/>
          </p:cNvCxnSpPr>
          <p:nvPr/>
        </p:nvCxnSpPr>
        <p:spPr>
          <a:xfrm>
            <a:off x="8706510" y="3824892"/>
            <a:ext cx="0" cy="372514"/>
          </a:xfrm>
          <a:prstGeom prst="straightConnector1">
            <a:avLst/>
          </a:prstGeom>
          <a:ln>
            <a:solidFill>
              <a:srgbClr val="000407"/>
            </a:solidFill>
            <a:prstDash val="dash"/>
            <a:tailEnd type="triangle"/>
          </a:ln>
        </p:spPr>
        <p:style>
          <a:lnRef idx="2">
            <a:schemeClr val="accent1"/>
          </a:lnRef>
          <a:fillRef idx="0">
            <a:schemeClr val="accent1"/>
          </a:fillRef>
          <a:effectRef idx="1">
            <a:schemeClr val="accent1"/>
          </a:effectRef>
          <a:fontRef idx="minor">
            <a:schemeClr val="tx1"/>
          </a:fontRef>
        </p:style>
      </p:cxnSp>
      <p:cxnSp>
        <p:nvCxnSpPr>
          <p:cNvPr id="99" name="Straight Arrow Connector 98">
            <a:extLst>
              <a:ext uri="{FF2B5EF4-FFF2-40B4-BE49-F238E27FC236}">
                <a16:creationId xmlns:a16="http://schemas.microsoft.com/office/drawing/2014/main" id="{1E04EF20-A059-DEEC-0535-757B994C6B2D}"/>
              </a:ext>
            </a:extLst>
          </p:cNvPr>
          <p:cNvCxnSpPr>
            <a:stCxn id="4" idx="1"/>
          </p:cNvCxnSpPr>
          <p:nvPr/>
        </p:nvCxnSpPr>
        <p:spPr>
          <a:xfrm flipH="1">
            <a:off x="2087657" y="3429000"/>
            <a:ext cx="633393" cy="3486"/>
          </a:xfrm>
          <a:prstGeom prst="straightConnector1">
            <a:avLst/>
          </a:prstGeom>
          <a:ln>
            <a:solidFill>
              <a:srgbClr val="000407"/>
            </a:solidFill>
            <a:prstDash val="dash"/>
            <a:tailEnd type="triangle"/>
          </a:ln>
        </p:spPr>
        <p:style>
          <a:lnRef idx="2">
            <a:schemeClr val="accent1"/>
          </a:lnRef>
          <a:fillRef idx="0">
            <a:schemeClr val="accent1"/>
          </a:fillRef>
          <a:effectRef idx="1">
            <a:schemeClr val="accent1"/>
          </a:effectRef>
          <a:fontRef idx="minor">
            <a:schemeClr val="tx1"/>
          </a:fontRef>
        </p:style>
      </p:cxnSp>
      <p:cxnSp>
        <p:nvCxnSpPr>
          <p:cNvPr id="101" name="Straight Arrow Connector 100">
            <a:extLst>
              <a:ext uri="{FF2B5EF4-FFF2-40B4-BE49-F238E27FC236}">
                <a16:creationId xmlns:a16="http://schemas.microsoft.com/office/drawing/2014/main" id="{9D6C7D9B-2DCC-7E64-FBD2-67AFC5DB0EB6}"/>
              </a:ext>
            </a:extLst>
          </p:cNvPr>
          <p:cNvCxnSpPr>
            <a:cxnSpLocks/>
            <a:stCxn id="7" idx="3"/>
            <a:endCxn id="25" idx="1"/>
          </p:cNvCxnSpPr>
          <p:nvPr/>
        </p:nvCxnSpPr>
        <p:spPr>
          <a:xfrm>
            <a:off x="9337870" y="3429000"/>
            <a:ext cx="629224" cy="1743"/>
          </a:xfrm>
          <a:prstGeom prst="straightConnector1">
            <a:avLst/>
          </a:prstGeom>
          <a:ln>
            <a:solidFill>
              <a:srgbClr val="000407"/>
            </a:solidFill>
            <a:prstDash val="dash"/>
            <a:tailEnd type="triangle"/>
          </a:ln>
        </p:spPr>
        <p:style>
          <a:lnRef idx="2">
            <a:schemeClr val="accent1"/>
          </a:lnRef>
          <a:fillRef idx="0">
            <a:schemeClr val="accent1"/>
          </a:fillRef>
          <a:effectRef idx="1">
            <a:schemeClr val="accent1"/>
          </a:effectRef>
          <a:fontRef idx="minor">
            <a:schemeClr val="tx1"/>
          </a:fontRef>
        </p:style>
      </p:cxnSp>
      <p:cxnSp>
        <p:nvCxnSpPr>
          <p:cNvPr id="104" name="Straight Arrow Connector 103">
            <a:extLst>
              <a:ext uri="{FF2B5EF4-FFF2-40B4-BE49-F238E27FC236}">
                <a16:creationId xmlns:a16="http://schemas.microsoft.com/office/drawing/2014/main" id="{484D479D-271C-041B-D1CC-5A13FD1F3465}"/>
              </a:ext>
            </a:extLst>
          </p:cNvPr>
          <p:cNvCxnSpPr>
            <a:endCxn id="30" idx="0"/>
          </p:cNvCxnSpPr>
          <p:nvPr/>
        </p:nvCxnSpPr>
        <p:spPr>
          <a:xfrm>
            <a:off x="6095997" y="5501552"/>
            <a:ext cx="2" cy="438532"/>
          </a:xfrm>
          <a:prstGeom prst="straightConnector1">
            <a:avLst/>
          </a:prstGeom>
          <a:ln>
            <a:solidFill>
              <a:srgbClr val="000407"/>
            </a:solidFill>
            <a:prstDash val="dash"/>
            <a:tailEnd type="triangle"/>
          </a:ln>
        </p:spPr>
        <p:style>
          <a:lnRef idx="2">
            <a:schemeClr val="accent1"/>
          </a:lnRef>
          <a:fillRef idx="0">
            <a:schemeClr val="accent1"/>
          </a:fillRef>
          <a:effectRef idx="1">
            <a:schemeClr val="accent1"/>
          </a:effectRef>
          <a:fontRef idx="minor">
            <a:schemeClr val="tx1"/>
          </a:fontRef>
        </p:style>
      </p:cxnSp>
      <p:sp>
        <p:nvSpPr>
          <p:cNvPr id="112" name="Rectangle 111">
            <a:extLst>
              <a:ext uri="{FF2B5EF4-FFF2-40B4-BE49-F238E27FC236}">
                <a16:creationId xmlns:a16="http://schemas.microsoft.com/office/drawing/2014/main" id="{BFC40522-E13C-643D-B1DC-72FCE107D9AD}"/>
              </a:ext>
            </a:extLst>
          </p:cNvPr>
          <p:cNvSpPr/>
          <p:nvPr/>
        </p:nvSpPr>
        <p:spPr>
          <a:xfrm>
            <a:off x="8617781" y="238591"/>
            <a:ext cx="957681" cy="791784"/>
          </a:xfrm>
          <a:prstGeom prst="rect">
            <a:avLst/>
          </a:prstGeom>
          <a:solidFill>
            <a:schemeClr val="bg1"/>
          </a:solidFill>
          <a:ln>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39" dirty="0">
                <a:solidFill>
                  <a:schemeClr val="tx1"/>
                </a:solidFill>
              </a:rPr>
              <a:t>AI Lead Nurturing [Follow up Automation]</a:t>
            </a:r>
            <a:endParaRPr lang="en-IN" sz="1039" dirty="0">
              <a:solidFill>
                <a:schemeClr val="tx1"/>
              </a:solidFill>
            </a:endParaRPr>
          </a:p>
        </p:txBody>
      </p:sp>
      <p:cxnSp>
        <p:nvCxnSpPr>
          <p:cNvPr id="113" name="Connector: Elbow 112">
            <a:extLst>
              <a:ext uri="{FF2B5EF4-FFF2-40B4-BE49-F238E27FC236}">
                <a16:creationId xmlns:a16="http://schemas.microsoft.com/office/drawing/2014/main" id="{9D008D50-0B9E-AFD0-7781-54984236EC4D}"/>
              </a:ext>
            </a:extLst>
          </p:cNvPr>
          <p:cNvCxnSpPr>
            <a:cxnSpLocks/>
            <a:stCxn id="6" idx="0"/>
            <a:endCxn id="112" idx="2"/>
          </p:cNvCxnSpPr>
          <p:nvPr/>
        </p:nvCxnSpPr>
        <p:spPr>
          <a:xfrm rot="5400000" flipH="1" flipV="1">
            <a:off x="7378621" y="-252246"/>
            <a:ext cx="435380" cy="3000622"/>
          </a:xfrm>
          <a:prstGeom prst="bentConnector3">
            <a:avLst>
              <a:gd name="adj1" fmla="val 50000"/>
            </a:avLst>
          </a:prstGeom>
          <a:ln>
            <a:solidFill>
              <a:srgbClr val="000407"/>
            </a:solidFill>
            <a:prstDash val="dash"/>
            <a:tailEnd type="triangle"/>
          </a:ln>
        </p:spPr>
        <p:style>
          <a:lnRef idx="2">
            <a:schemeClr val="accent1"/>
          </a:lnRef>
          <a:fillRef idx="0">
            <a:schemeClr val="accent1"/>
          </a:fillRef>
          <a:effectRef idx="1">
            <a:schemeClr val="accent1"/>
          </a:effectRef>
          <a:fontRef idx="minor">
            <a:schemeClr val="tx1"/>
          </a:fontRef>
        </p:style>
      </p:cxnSp>
      <p:sp>
        <p:nvSpPr>
          <p:cNvPr id="116" name="Rectangle 115">
            <a:extLst>
              <a:ext uri="{FF2B5EF4-FFF2-40B4-BE49-F238E27FC236}">
                <a16:creationId xmlns:a16="http://schemas.microsoft.com/office/drawing/2014/main" id="{0DBF4125-C211-7807-E484-A1B27032411F}"/>
              </a:ext>
            </a:extLst>
          </p:cNvPr>
          <p:cNvSpPr/>
          <p:nvPr/>
        </p:nvSpPr>
        <p:spPr>
          <a:xfrm>
            <a:off x="2616534" y="248928"/>
            <a:ext cx="957681" cy="791784"/>
          </a:xfrm>
          <a:prstGeom prst="rect">
            <a:avLst/>
          </a:prstGeom>
          <a:solidFill>
            <a:schemeClr val="bg1"/>
          </a:solidFill>
          <a:ln>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39" dirty="0">
                <a:solidFill>
                  <a:schemeClr val="tx1"/>
                </a:solidFill>
              </a:rPr>
              <a:t>AI Social Media Manager</a:t>
            </a:r>
            <a:endParaRPr lang="en-IN" sz="1039" dirty="0">
              <a:solidFill>
                <a:schemeClr val="tx1"/>
              </a:solidFill>
            </a:endParaRPr>
          </a:p>
        </p:txBody>
      </p:sp>
      <p:cxnSp>
        <p:nvCxnSpPr>
          <p:cNvPr id="117" name="Connector: Elbow 116">
            <a:extLst>
              <a:ext uri="{FF2B5EF4-FFF2-40B4-BE49-F238E27FC236}">
                <a16:creationId xmlns:a16="http://schemas.microsoft.com/office/drawing/2014/main" id="{BD63CB8B-F678-1D97-FC2A-1037875BEEDD}"/>
              </a:ext>
            </a:extLst>
          </p:cNvPr>
          <p:cNvCxnSpPr>
            <a:cxnSpLocks/>
            <a:stCxn id="6" idx="0"/>
            <a:endCxn id="116" idx="2"/>
          </p:cNvCxnSpPr>
          <p:nvPr/>
        </p:nvCxnSpPr>
        <p:spPr>
          <a:xfrm rot="16200000" flipV="1">
            <a:off x="4383167" y="-247079"/>
            <a:ext cx="425042" cy="3000625"/>
          </a:xfrm>
          <a:prstGeom prst="bentConnector3">
            <a:avLst>
              <a:gd name="adj1" fmla="val 50000"/>
            </a:avLst>
          </a:prstGeom>
          <a:ln>
            <a:solidFill>
              <a:srgbClr val="000407"/>
            </a:solidFill>
            <a:prstDash val="dash"/>
            <a:tailEnd type="triangle"/>
          </a:ln>
        </p:spPr>
        <p:style>
          <a:lnRef idx="2">
            <a:schemeClr val="accent1"/>
          </a:lnRef>
          <a:fillRef idx="0">
            <a:schemeClr val="accent1"/>
          </a:fillRef>
          <a:effectRef idx="1">
            <a:schemeClr val="accent1"/>
          </a:effectRef>
          <a:fontRef idx="minor">
            <a:schemeClr val="tx1"/>
          </a:fontRef>
        </p:style>
      </p:cxnSp>
      <p:pic>
        <p:nvPicPr>
          <p:cNvPr id="18" name="Picture 17">
            <a:extLst>
              <a:ext uri="{FF2B5EF4-FFF2-40B4-BE49-F238E27FC236}">
                <a16:creationId xmlns:a16="http://schemas.microsoft.com/office/drawing/2014/main" id="{52C01D79-8C0C-D693-D323-80ED9588ACAF}"/>
              </a:ext>
            </a:extLst>
          </p:cNvPr>
          <p:cNvPicPr>
            <a:picLocks noChangeAspect="1"/>
          </p:cNvPicPr>
          <p:nvPr/>
        </p:nvPicPr>
        <p:blipFill>
          <a:blip r:embed="rId2">
            <a:duotone>
              <a:prstClr val="black"/>
              <a:schemeClr val="tx2">
                <a:tint val="45000"/>
                <a:satMod val="400000"/>
              </a:schemeClr>
            </a:duotone>
          </a:blip>
          <a:stretch>
            <a:fillRect/>
          </a:stretch>
        </p:blipFill>
        <p:spPr>
          <a:xfrm>
            <a:off x="9796485" y="6291818"/>
            <a:ext cx="305192" cy="311098"/>
          </a:xfrm>
          <a:prstGeom prst="rect">
            <a:avLst/>
          </a:prstGeom>
        </p:spPr>
      </p:pic>
      <p:pic>
        <p:nvPicPr>
          <p:cNvPr id="31" name="Picture 30">
            <a:extLst>
              <a:ext uri="{FF2B5EF4-FFF2-40B4-BE49-F238E27FC236}">
                <a16:creationId xmlns:a16="http://schemas.microsoft.com/office/drawing/2014/main" id="{4E56EB10-6107-6AF8-3908-D46C1E6AA7C1}"/>
              </a:ext>
            </a:extLst>
          </p:cNvPr>
          <p:cNvPicPr>
            <a:picLocks noChangeAspect="1"/>
          </p:cNvPicPr>
          <p:nvPr/>
        </p:nvPicPr>
        <p:blipFill>
          <a:blip r:embed="rId2">
            <a:biLevel thresh="25000"/>
          </a:blip>
          <a:stretch>
            <a:fillRect/>
          </a:stretch>
        </p:blipFill>
        <p:spPr>
          <a:xfrm>
            <a:off x="10619584" y="6296248"/>
            <a:ext cx="305192" cy="311098"/>
          </a:xfrm>
          <a:prstGeom prst="rect">
            <a:avLst/>
          </a:prstGeom>
        </p:spPr>
      </p:pic>
      <p:pic>
        <p:nvPicPr>
          <p:cNvPr id="46" name="Picture 45">
            <a:extLst>
              <a:ext uri="{FF2B5EF4-FFF2-40B4-BE49-F238E27FC236}">
                <a16:creationId xmlns:a16="http://schemas.microsoft.com/office/drawing/2014/main" id="{D57967A6-263D-B8A1-9100-0118C21B6150}"/>
              </a:ext>
            </a:extLst>
          </p:cNvPr>
          <p:cNvPicPr>
            <a:picLocks noChangeAspect="1"/>
          </p:cNvPicPr>
          <p:nvPr/>
        </p:nvPicPr>
        <p:blipFill>
          <a:blip r:embed="rId2">
            <a:duotone>
              <a:prstClr val="black"/>
              <a:schemeClr val="tx2">
                <a:tint val="45000"/>
                <a:satMod val="400000"/>
              </a:schemeClr>
            </a:duotone>
          </a:blip>
          <a:stretch>
            <a:fillRect/>
          </a:stretch>
        </p:blipFill>
        <p:spPr>
          <a:xfrm>
            <a:off x="10619584" y="6291817"/>
            <a:ext cx="305192" cy="311098"/>
          </a:xfrm>
          <a:prstGeom prst="rect">
            <a:avLst/>
          </a:prstGeom>
        </p:spPr>
      </p:pic>
      <p:pic>
        <p:nvPicPr>
          <p:cNvPr id="47" name="Picture 46">
            <a:extLst>
              <a:ext uri="{FF2B5EF4-FFF2-40B4-BE49-F238E27FC236}">
                <a16:creationId xmlns:a16="http://schemas.microsoft.com/office/drawing/2014/main" id="{4EF751DB-07A2-8A1E-2B97-8D327B1AFC4F}"/>
              </a:ext>
            </a:extLst>
          </p:cNvPr>
          <p:cNvPicPr>
            <a:picLocks noChangeAspect="1"/>
          </p:cNvPicPr>
          <p:nvPr/>
        </p:nvPicPr>
        <p:blipFill>
          <a:blip r:embed="rId2">
            <a:duotone>
              <a:prstClr val="black"/>
              <a:schemeClr val="tx2">
                <a:tint val="45000"/>
                <a:satMod val="400000"/>
              </a:schemeClr>
            </a:duotone>
          </a:blip>
          <a:stretch>
            <a:fillRect/>
          </a:stretch>
        </p:blipFill>
        <p:spPr>
          <a:xfrm>
            <a:off x="9796485" y="246856"/>
            <a:ext cx="305192" cy="311098"/>
          </a:xfrm>
          <a:prstGeom prst="rect">
            <a:avLst/>
          </a:prstGeom>
        </p:spPr>
      </p:pic>
      <p:pic>
        <p:nvPicPr>
          <p:cNvPr id="49" name="Picture 48">
            <a:extLst>
              <a:ext uri="{FF2B5EF4-FFF2-40B4-BE49-F238E27FC236}">
                <a16:creationId xmlns:a16="http://schemas.microsoft.com/office/drawing/2014/main" id="{98AE108A-6975-13C3-5F31-A29467D611D2}"/>
              </a:ext>
            </a:extLst>
          </p:cNvPr>
          <p:cNvPicPr>
            <a:picLocks noChangeAspect="1"/>
          </p:cNvPicPr>
          <p:nvPr/>
        </p:nvPicPr>
        <p:blipFill>
          <a:blip r:embed="rId2">
            <a:biLevel thresh="25000"/>
          </a:blip>
          <a:stretch>
            <a:fillRect/>
          </a:stretch>
        </p:blipFill>
        <p:spPr>
          <a:xfrm>
            <a:off x="10619584" y="251286"/>
            <a:ext cx="305192" cy="311098"/>
          </a:xfrm>
          <a:prstGeom prst="rect">
            <a:avLst/>
          </a:prstGeom>
        </p:spPr>
      </p:pic>
      <p:pic>
        <p:nvPicPr>
          <p:cNvPr id="50" name="Picture 49">
            <a:extLst>
              <a:ext uri="{FF2B5EF4-FFF2-40B4-BE49-F238E27FC236}">
                <a16:creationId xmlns:a16="http://schemas.microsoft.com/office/drawing/2014/main" id="{6D930BB4-C8C7-43FF-FDE6-AF7F0725CFD0}"/>
              </a:ext>
            </a:extLst>
          </p:cNvPr>
          <p:cNvPicPr>
            <a:picLocks noChangeAspect="1"/>
          </p:cNvPicPr>
          <p:nvPr/>
        </p:nvPicPr>
        <p:blipFill>
          <a:blip r:embed="rId2">
            <a:duotone>
              <a:prstClr val="black"/>
              <a:schemeClr val="tx2">
                <a:tint val="45000"/>
                <a:satMod val="400000"/>
              </a:schemeClr>
            </a:duotone>
          </a:blip>
          <a:stretch>
            <a:fillRect/>
          </a:stretch>
        </p:blipFill>
        <p:spPr>
          <a:xfrm>
            <a:off x="10619584" y="246855"/>
            <a:ext cx="305192" cy="311098"/>
          </a:xfrm>
          <a:prstGeom prst="rect">
            <a:avLst/>
          </a:prstGeom>
        </p:spPr>
      </p:pic>
      <p:pic>
        <p:nvPicPr>
          <p:cNvPr id="52" name="Picture 51">
            <a:extLst>
              <a:ext uri="{FF2B5EF4-FFF2-40B4-BE49-F238E27FC236}">
                <a16:creationId xmlns:a16="http://schemas.microsoft.com/office/drawing/2014/main" id="{92CF2A9D-1719-BB3C-FD3D-886914EC6455}"/>
              </a:ext>
            </a:extLst>
          </p:cNvPr>
          <p:cNvPicPr>
            <a:picLocks noChangeAspect="1"/>
          </p:cNvPicPr>
          <p:nvPr/>
        </p:nvPicPr>
        <p:blipFill>
          <a:blip r:embed="rId2">
            <a:duotone>
              <a:prstClr val="black"/>
              <a:schemeClr val="tx2">
                <a:tint val="45000"/>
                <a:satMod val="400000"/>
              </a:schemeClr>
            </a:duotone>
          </a:blip>
          <a:stretch>
            <a:fillRect/>
          </a:stretch>
        </p:blipFill>
        <p:spPr>
          <a:xfrm>
            <a:off x="1119760" y="6296249"/>
            <a:ext cx="305192" cy="311098"/>
          </a:xfrm>
          <a:prstGeom prst="rect">
            <a:avLst/>
          </a:prstGeom>
        </p:spPr>
      </p:pic>
      <p:pic>
        <p:nvPicPr>
          <p:cNvPr id="53" name="Picture 52">
            <a:extLst>
              <a:ext uri="{FF2B5EF4-FFF2-40B4-BE49-F238E27FC236}">
                <a16:creationId xmlns:a16="http://schemas.microsoft.com/office/drawing/2014/main" id="{2B9A440E-C8BF-C95B-558D-58BC1E6C0760}"/>
              </a:ext>
            </a:extLst>
          </p:cNvPr>
          <p:cNvPicPr>
            <a:picLocks noChangeAspect="1"/>
          </p:cNvPicPr>
          <p:nvPr/>
        </p:nvPicPr>
        <p:blipFill>
          <a:blip r:embed="rId2">
            <a:duotone>
              <a:prstClr val="black"/>
              <a:schemeClr val="tx2">
                <a:tint val="45000"/>
                <a:satMod val="400000"/>
              </a:schemeClr>
            </a:duotone>
          </a:blip>
          <a:stretch>
            <a:fillRect/>
          </a:stretch>
        </p:blipFill>
        <p:spPr>
          <a:xfrm>
            <a:off x="1942859" y="6296248"/>
            <a:ext cx="305192" cy="311098"/>
          </a:xfrm>
          <a:prstGeom prst="rect">
            <a:avLst/>
          </a:prstGeom>
        </p:spPr>
      </p:pic>
      <p:pic>
        <p:nvPicPr>
          <p:cNvPr id="55" name="Picture 54">
            <a:extLst>
              <a:ext uri="{FF2B5EF4-FFF2-40B4-BE49-F238E27FC236}">
                <a16:creationId xmlns:a16="http://schemas.microsoft.com/office/drawing/2014/main" id="{43758924-AD0D-6EE8-0CFB-412352C07F40}"/>
              </a:ext>
            </a:extLst>
          </p:cNvPr>
          <p:cNvPicPr>
            <a:picLocks noChangeAspect="1"/>
          </p:cNvPicPr>
          <p:nvPr/>
        </p:nvPicPr>
        <p:blipFill>
          <a:blip r:embed="rId2">
            <a:duotone>
              <a:prstClr val="black"/>
              <a:schemeClr val="tx2">
                <a:tint val="45000"/>
                <a:satMod val="400000"/>
              </a:schemeClr>
            </a:duotone>
          </a:blip>
          <a:stretch>
            <a:fillRect/>
          </a:stretch>
        </p:blipFill>
        <p:spPr>
          <a:xfrm>
            <a:off x="1119760" y="251287"/>
            <a:ext cx="305192" cy="311098"/>
          </a:xfrm>
          <a:prstGeom prst="rect">
            <a:avLst/>
          </a:prstGeom>
        </p:spPr>
      </p:pic>
      <p:pic>
        <p:nvPicPr>
          <p:cNvPr id="57" name="Picture 56">
            <a:extLst>
              <a:ext uri="{FF2B5EF4-FFF2-40B4-BE49-F238E27FC236}">
                <a16:creationId xmlns:a16="http://schemas.microsoft.com/office/drawing/2014/main" id="{6C27E7EF-A155-835E-9DA3-95CF759D15D9}"/>
              </a:ext>
            </a:extLst>
          </p:cNvPr>
          <p:cNvPicPr>
            <a:picLocks noChangeAspect="1"/>
          </p:cNvPicPr>
          <p:nvPr/>
        </p:nvPicPr>
        <p:blipFill>
          <a:blip r:embed="rId2">
            <a:duotone>
              <a:prstClr val="black"/>
              <a:schemeClr val="tx2">
                <a:tint val="45000"/>
                <a:satMod val="400000"/>
              </a:schemeClr>
            </a:duotone>
          </a:blip>
          <a:stretch>
            <a:fillRect/>
          </a:stretch>
        </p:blipFill>
        <p:spPr>
          <a:xfrm>
            <a:off x="1942859" y="251286"/>
            <a:ext cx="305192" cy="311098"/>
          </a:xfrm>
          <a:prstGeom prst="rect">
            <a:avLst/>
          </a:prstGeom>
        </p:spPr>
      </p:pic>
      <p:pic>
        <p:nvPicPr>
          <p:cNvPr id="59" name="Picture 58">
            <a:extLst>
              <a:ext uri="{FF2B5EF4-FFF2-40B4-BE49-F238E27FC236}">
                <a16:creationId xmlns:a16="http://schemas.microsoft.com/office/drawing/2014/main" id="{80032136-47AB-5698-E38E-60DF4858EB65}"/>
              </a:ext>
            </a:extLst>
          </p:cNvPr>
          <p:cNvPicPr>
            <a:picLocks noChangeAspect="1"/>
          </p:cNvPicPr>
          <p:nvPr/>
        </p:nvPicPr>
        <p:blipFill>
          <a:blip r:embed="rId3"/>
          <a:stretch>
            <a:fillRect/>
          </a:stretch>
        </p:blipFill>
        <p:spPr>
          <a:xfrm>
            <a:off x="5639675" y="2971498"/>
            <a:ext cx="912650" cy="915004"/>
          </a:xfrm>
          <a:prstGeom prst="rect">
            <a:avLst/>
          </a:prstGeom>
        </p:spPr>
      </p:pic>
      <p:pic>
        <p:nvPicPr>
          <p:cNvPr id="2" name="Picture 1">
            <a:extLst>
              <a:ext uri="{FF2B5EF4-FFF2-40B4-BE49-F238E27FC236}">
                <a16:creationId xmlns:a16="http://schemas.microsoft.com/office/drawing/2014/main" id="{60554090-132D-CA98-1C12-E72A144EED7A}"/>
              </a:ext>
            </a:extLst>
          </p:cNvPr>
          <p:cNvPicPr>
            <a:picLocks noChangeAspect="1"/>
          </p:cNvPicPr>
          <p:nvPr/>
        </p:nvPicPr>
        <p:blipFill>
          <a:blip r:embed="rId2">
            <a:duotone>
              <a:prstClr val="black"/>
              <a:schemeClr val="tx2">
                <a:tint val="45000"/>
                <a:satMod val="400000"/>
              </a:schemeClr>
            </a:duotone>
          </a:blip>
          <a:stretch>
            <a:fillRect/>
          </a:stretch>
        </p:blipFill>
        <p:spPr>
          <a:xfrm>
            <a:off x="7076885" y="3809366"/>
            <a:ext cx="305192" cy="311098"/>
          </a:xfrm>
          <a:prstGeom prst="rect">
            <a:avLst/>
          </a:prstGeom>
        </p:spPr>
      </p:pic>
      <p:pic>
        <p:nvPicPr>
          <p:cNvPr id="8" name="Picture 7">
            <a:extLst>
              <a:ext uri="{FF2B5EF4-FFF2-40B4-BE49-F238E27FC236}">
                <a16:creationId xmlns:a16="http://schemas.microsoft.com/office/drawing/2014/main" id="{A54E27D6-BEF0-3354-C9E8-889F872419F0}"/>
              </a:ext>
            </a:extLst>
          </p:cNvPr>
          <p:cNvPicPr>
            <a:picLocks noChangeAspect="1"/>
          </p:cNvPicPr>
          <p:nvPr/>
        </p:nvPicPr>
        <p:blipFill>
          <a:blip r:embed="rId2">
            <a:duotone>
              <a:prstClr val="black"/>
              <a:schemeClr val="tx2">
                <a:tint val="45000"/>
                <a:satMod val="400000"/>
              </a:schemeClr>
            </a:duotone>
          </a:blip>
          <a:stretch>
            <a:fillRect/>
          </a:stretch>
        </p:blipFill>
        <p:spPr>
          <a:xfrm>
            <a:off x="7076885" y="2736664"/>
            <a:ext cx="305192" cy="311098"/>
          </a:xfrm>
          <a:prstGeom prst="rect">
            <a:avLst/>
          </a:prstGeom>
        </p:spPr>
      </p:pic>
      <p:pic>
        <p:nvPicPr>
          <p:cNvPr id="14" name="Picture 13">
            <a:extLst>
              <a:ext uri="{FF2B5EF4-FFF2-40B4-BE49-F238E27FC236}">
                <a16:creationId xmlns:a16="http://schemas.microsoft.com/office/drawing/2014/main" id="{21D13E01-39DB-E42F-258E-9561D3BCC42D}"/>
              </a:ext>
            </a:extLst>
          </p:cNvPr>
          <p:cNvPicPr>
            <a:picLocks noChangeAspect="1"/>
          </p:cNvPicPr>
          <p:nvPr/>
        </p:nvPicPr>
        <p:blipFill>
          <a:blip r:embed="rId2">
            <a:duotone>
              <a:prstClr val="black"/>
              <a:schemeClr val="tx2">
                <a:tint val="45000"/>
                <a:satMod val="400000"/>
              </a:schemeClr>
            </a:duotone>
          </a:blip>
          <a:stretch>
            <a:fillRect/>
          </a:stretch>
        </p:blipFill>
        <p:spPr>
          <a:xfrm>
            <a:off x="4833635" y="3809366"/>
            <a:ext cx="305192" cy="311098"/>
          </a:xfrm>
          <a:prstGeom prst="rect">
            <a:avLst/>
          </a:prstGeom>
        </p:spPr>
      </p:pic>
      <p:pic>
        <p:nvPicPr>
          <p:cNvPr id="16" name="Picture 15">
            <a:extLst>
              <a:ext uri="{FF2B5EF4-FFF2-40B4-BE49-F238E27FC236}">
                <a16:creationId xmlns:a16="http://schemas.microsoft.com/office/drawing/2014/main" id="{8BCC9F1F-C930-3A85-4D84-5AB9026C33A6}"/>
              </a:ext>
            </a:extLst>
          </p:cNvPr>
          <p:cNvPicPr>
            <a:picLocks noChangeAspect="1"/>
          </p:cNvPicPr>
          <p:nvPr/>
        </p:nvPicPr>
        <p:blipFill>
          <a:blip r:embed="rId2">
            <a:duotone>
              <a:prstClr val="black"/>
              <a:schemeClr val="tx2">
                <a:tint val="45000"/>
                <a:satMod val="400000"/>
              </a:schemeClr>
            </a:duotone>
          </a:blip>
          <a:stretch>
            <a:fillRect/>
          </a:stretch>
        </p:blipFill>
        <p:spPr>
          <a:xfrm>
            <a:off x="4833635" y="2736664"/>
            <a:ext cx="305192" cy="311098"/>
          </a:xfrm>
          <a:prstGeom prst="rect">
            <a:avLst/>
          </a:prstGeom>
        </p:spPr>
      </p:pic>
      <p:sp>
        <p:nvSpPr>
          <p:cNvPr id="17" name="TextBox 16">
            <a:extLst>
              <a:ext uri="{FF2B5EF4-FFF2-40B4-BE49-F238E27FC236}">
                <a16:creationId xmlns:a16="http://schemas.microsoft.com/office/drawing/2014/main" id="{2EEBCDD2-4110-F09B-8056-2A32890E7DA1}"/>
              </a:ext>
            </a:extLst>
          </p:cNvPr>
          <p:cNvSpPr txBox="1"/>
          <p:nvPr/>
        </p:nvSpPr>
        <p:spPr>
          <a:xfrm>
            <a:off x="1116227" y="-562034"/>
            <a:ext cx="6354397" cy="572016"/>
          </a:xfrm>
          <a:prstGeom prst="rect">
            <a:avLst/>
          </a:prstGeom>
          <a:noFill/>
        </p:spPr>
        <p:txBody>
          <a:bodyPr wrap="square">
            <a:spAutoFit/>
          </a:bodyPr>
          <a:lstStyle/>
          <a:p>
            <a:r>
              <a:rPr lang="en-IN" sz="3117" dirty="0">
                <a:solidFill>
                  <a:srgbClr val="FF0000"/>
                </a:solidFill>
              </a:rPr>
              <a:t>AI Transformation Launchpad </a:t>
            </a:r>
          </a:p>
        </p:txBody>
      </p:sp>
    </p:spTree>
    <p:extLst>
      <p:ext uri="{BB962C8B-B14F-4D97-AF65-F5344CB8AC3E}">
        <p14:creationId xmlns:p14="http://schemas.microsoft.com/office/powerpoint/2010/main" val="29162454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TotalTime>
  <Words>298</Words>
  <Application>Microsoft Office PowerPoint</Application>
  <PresentationFormat>Widescreen</PresentationFormat>
  <Paragraphs>70</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Aptos</vt:lpstr>
      <vt:lpstr>Aptos Display</vt:lpstr>
      <vt:lpstr>Arial</vt:lpstr>
      <vt:lpstr>Office Theme</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Anshul Mahesh</dc:creator>
  <cp:lastModifiedBy>Anshul Mahesh</cp:lastModifiedBy>
  <cp:revision>1</cp:revision>
  <dcterms:created xsi:type="dcterms:W3CDTF">2024-09-06T13:32:09Z</dcterms:created>
  <dcterms:modified xsi:type="dcterms:W3CDTF">2024-09-06T13:34:44Z</dcterms:modified>
</cp:coreProperties>
</file>