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04B8-095C-F12F-D59B-7BEA04F77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117687"/>
          </a:xfrm>
        </p:spPr>
        <p:txBody>
          <a:bodyPr/>
          <a:lstStyle/>
          <a:p>
            <a:r>
              <a:rPr lang="en-IN" dirty="0"/>
              <a:t>Pizza Sales </a:t>
            </a:r>
            <a:r>
              <a:rPr lang="en-IN" spc="300" dirty="0"/>
              <a:t>Performance</a:t>
            </a:r>
            <a:endParaRPr lang="en-ID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3F2C4-61A3-9688-74F2-0A734DB0B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57590"/>
            <a:ext cx="10087762" cy="1312153"/>
          </a:xfrm>
        </p:spPr>
        <p:txBody>
          <a:bodyPr>
            <a:normAutofit/>
          </a:bodyPr>
          <a:lstStyle/>
          <a:p>
            <a:pPr algn="ctr"/>
            <a:r>
              <a:rPr lang="en-IN" sz="8000" u="sng" dirty="0">
                <a:solidFill>
                  <a:schemeClr val="tx1">
                    <a:lumMod val="85000"/>
                  </a:schemeClr>
                </a:solidFill>
              </a:rPr>
              <a:t>SQL PROJECT</a:t>
            </a:r>
            <a:endParaRPr lang="en-ID" sz="8000" u="sng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4" descr="A pizza with pepperoni and cheese&#10;&#10;Description automatically generated">
            <a:extLst>
              <a:ext uri="{FF2B5EF4-FFF2-40B4-BE49-F238E27FC236}">
                <a16:creationId xmlns:a16="http://schemas.microsoft.com/office/drawing/2014/main" id="{C1E45352-A923-1BA4-D225-7705801B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704" y="2593075"/>
            <a:ext cx="3069282" cy="16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BA8-3499-AAEC-74AF-0ACCB177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the orders by date and calculate the average number of pizzas ordered per day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7DDB78-C3E0-6737-7518-0D569D826B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716" y="2547722"/>
            <a:ext cx="8880132" cy="27675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86B6E5-B916-DD9F-1242-A82A6730C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74864" y="3339818"/>
            <a:ext cx="2712420" cy="12731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326417-E507-6186-146A-DFBC76E4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77" y="582185"/>
            <a:ext cx="1616123" cy="1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D19D-9899-633E-CF49-B0B66662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B5500-8C9C-1D5A-E7D3-32FE50A3BE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477" y="2958619"/>
            <a:ext cx="8652681" cy="257811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ECFE8-C412-9E57-844A-3289FA241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00230" y="3641187"/>
            <a:ext cx="3055210" cy="123853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7F6F05-C245-3295-AF76-93C00F09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595644"/>
            <a:ext cx="1615580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7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F155-BC9F-769D-BDE5-82169672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percentage contribution of each pizza type to total revenue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F91CF-85E5-D409-9E63-1356E3D3D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480" y="3042297"/>
            <a:ext cx="8776862" cy="26078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94DDBB-987B-07B2-FFFD-7901D660EB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96901" y="3429000"/>
            <a:ext cx="2649356" cy="184884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ADE495-6879-0F95-74F3-40920863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595644"/>
            <a:ext cx="1615580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5530-8625-9279-BAC4-38BD58AB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cumulative revenue generated over time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E17B3-ABA2-C35B-DD67-4D00C66C60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252" y="3003342"/>
            <a:ext cx="8113589" cy="242658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A70344-F310-C1AB-75CF-5B4EF4886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75548" y="3150326"/>
            <a:ext cx="3437267" cy="213261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2401DF-36D5-B1C0-C893-B909C636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595644"/>
            <a:ext cx="1615580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A68B-14B3-DC7B-BBD6-BF1E5279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Determine the top 3 most ordered pizza types based on revenue for each pizza category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19DED33-2CFC-9EF4-F2F2-3E6A91EA0B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193766"/>
            <a:ext cx="6811583" cy="4525176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EAE45E2-DCB0-3BBD-A1FF-0697224885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7790614" y="2554583"/>
            <a:ext cx="4069290" cy="35501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85CC2A-BC62-7397-2C4A-4F6DF3E7D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595644"/>
            <a:ext cx="1615580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526B-5F3A-203E-1942-DCA05841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total number of orders placed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B8DB7-A344-8D94-E60F-14F9FA72C3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931" y="3046218"/>
            <a:ext cx="6221854" cy="21836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E2A3B8-606B-9797-3CA8-4DF938BF5F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1343" y="3155537"/>
            <a:ext cx="3802397" cy="183694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ECD962-7156-0935-94C5-1ABA7F5F1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984" y="586854"/>
            <a:ext cx="1622016" cy="14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B802-36DF-AFBC-ADFB-C575F637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753228"/>
            <a:ext cx="10331355" cy="1080938"/>
          </a:xfrm>
        </p:spPr>
        <p:txBody>
          <a:bodyPr>
            <a:normAutofit/>
          </a:bodyPr>
          <a:lstStyle/>
          <a:p>
            <a:r>
              <a:rPr lang="en-US" sz="3200" dirty="0"/>
              <a:t>Calculate the total revenue generated from pizza sales</a:t>
            </a:r>
            <a:endParaRPr lang="en-ID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08893-962A-AFF1-49AD-C370C4717E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1194" y="2538484"/>
            <a:ext cx="6599854" cy="35662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06D6C0-C70A-BC55-D006-415DDB049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59463" y="2988860"/>
            <a:ext cx="3913587" cy="216430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6F208-6659-0F62-95F5-B724291B3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323" y="583451"/>
            <a:ext cx="1621677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A697-AC0E-765F-416D-78ADA297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Identify the highest-priced pizza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0315A3-FA31-816E-5F86-3649C9724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1194" y="2292448"/>
            <a:ext cx="7869486" cy="381232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FB183-DFA6-D996-9D44-80DA62AB5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6888" y="3166281"/>
            <a:ext cx="3589802" cy="165137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97942-9DAD-35E8-2D89-8C872CEC5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072" y="614148"/>
            <a:ext cx="1655928" cy="13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3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340D-3B8E-3B23-EE69-24982023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most common pizza size ordered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AC52F9-4292-6D1B-57C2-DA9B8F1776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548" y="2301000"/>
            <a:ext cx="8503030" cy="392660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AE9991-25D9-5239-7EFA-000876E44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59584" y="2924083"/>
            <a:ext cx="3084335" cy="28489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529145-8882-8982-4C18-B4E22AF48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663" y="598745"/>
            <a:ext cx="1601337" cy="14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0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13FE-440A-A18E-061A-78BAAE21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top 5 most ordered pizza types along with their quantities.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F4FB4F-C778-B6D6-C3FD-5886841290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610" y="2122219"/>
            <a:ext cx="8118733" cy="41011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AE876E-8803-4217-AC3E-BFEFF99BE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60679" y="3429000"/>
            <a:ext cx="3667006" cy="14618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D1A64-2418-5BF8-1732-4B42AD98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589548"/>
            <a:ext cx="1615580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E775-0128-2734-DA50-F9936266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necessary tables to find the total quantity of each pizza category ordered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2A0583-BC92-E5D3-3018-479907F424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422" y="2589542"/>
            <a:ext cx="8902781" cy="322440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3AE84E-A4D3-2065-1156-1D8ED5921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24101" y="3429000"/>
            <a:ext cx="2705477" cy="16059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FFE24-E160-9273-9669-55769B484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589548"/>
            <a:ext cx="1615580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EBBC-E0DA-DC07-E997-050BA5E5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distribution of orders by hour of the day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46836D-3C3D-D92E-E1E3-24BED7560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718" y="3262644"/>
            <a:ext cx="8272719" cy="16026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CF57FB-ED30-0B8F-76DD-701E4BFEC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707949" y="2197280"/>
            <a:ext cx="2947240" cy="440518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61E9A-52B7-FEA2-D095-A85188A9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20" y="607425"/>
            <a:ext cx="1615580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B41F-7A88-6468-4E98-AD1D1E8C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relevant tables to find the category-wise distribution of pizzas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55E31B-F002-50E7-D593-8397815A6B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789" y="3225063"/>
            <a:ext cx="8526073" cy="15243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9B35CA-C4C3-B470-8AAC-6C8946207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49045" y="3014510"/>
            <a:ext cx="3007166" cy="221404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5EF5DA-0A61-B1B8-DA7C-A96C952DB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7015" y="590837"/>
            <a:ext cx="1614985" cy="14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361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137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Pizza Sales Performance</vt:lpstr>
      <vt:lpstr>Retrieve the total number of orders placed</vt:lpstr>
      <vt:lpstr>Calculate the total revenue generated from pizza sales</vt:lpstr>
      <vt:lpstr>Identify the highest-priced pizza</vt:lpstr>
      <vt:lpstr>Identify the most common pizza size ordered</vt:lpstr>
      <vt:lpstr>List the top 5 most ordered pizza types along with their quantities.</vt:lpstr>
      <vt:lpstr>Join the necessary tables to find the total quantity of each pizza category ordered</vt:lpstr>
      <vt:lpstr>Determine the distribution of orders by hour of the day</vt:lpstr>
      <vt:lpstr>Join relevant tables 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type to total revenue</vt:lpstr>
      <vt:lpstr>Analyze the cumulative revenue generated over time</vt:lpstr>
      <vt:lpstr>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Suryawanshi</dc:creator>
  <cp:lastModifiedBy>Abhijeet Suryawanshi</cp:lastModifiedBy>
  <cp:revision>9</cp:revision>
  <dcterms:created xsi:type="dcterms:W3CDTF">2024-11-18T10:33:54Z</dcterms:created>
  <dcterms:modified xsi:type="dcterms:W3CDTF">2024-11-19T03:15:00Z</dcterms:modified>
</cp:coreProperties>
</file>