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6" d="100"/>
          <a:sy n="86" d="100"/>
        </p:scale>
        <p:origin x="1092" y="-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0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1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857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103457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1855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84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9426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244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14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74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27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296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18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772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48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990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8962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Retail Sales Analysis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Abhijeet Suryawanshi</a:t>
            </a:r>
          </a:p>
          <a:p>
            <a:r>
              <a:t>Tool Used: MySQL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by Day of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Sunday: ₹152,800</a:t>
            </a:r>
          </a:p>
          <a:p>
            <a:r>
              <a:rPr dirty="0"/>
              <a:t>Monday: ₹147,575</a:t>
            </a:r>
          </a:p>
          <a:p>
            <a:r>
              <a:rPr dirty="0"/>
              <a:t>Saturday: ₹141,400</a:t>
            </a:r>
          </a:p>
          <a:p>
            <a:r>
              <a:rPr dirty="0"/>
              <a:t>Thursday: ₹122,585</a:t>
            </a:r>
          </a:p>
          <a:p>
            <a:r>
              <a:rPr dirty="0"/>
              <a:t>Friday: ₹120,605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Spending Age Group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Age Group 46+ had the highest overall spend</a:t>
            </a:r>
          </a:p>
          <a:p>
            <a:r>
              <a:rPr dirty="0"/>
              <a:t>Total Sales by 46+: ₹358,735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Insights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High profit margin (79%) indicates good cost management</a:t>
            </a:r>
          </a:p>
          <a:p>
            <a:r>
              <a:rPr dirty="0"/>
              <a:t>Electronics is the most profitable category</a:t>
            </a:r>
          </a:p>
          <a:p>
            <a:r>
              <a:rPr dirty="0"/>
              <a:t>Female customers and 46+ age group are top buyers</a:t>
            </a:r>
          </a:p>
          <a:p>
            <a:r>
              <a:rPr dirty="0"/>
              <a:t>Sales peak during evenings and weekends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Develop interactive dashboard to visualize insights</a:t>
            </a:r>
          </a:p>
          <a:p>
            <a:r>
              <a:rPr dirty="0"/>
              <a:t>Explore customer segmentation (e.g., RFM analysis)</a:t>
            </a:r>
          </a:p>
          <a:p>
            <a:r>
              <a:rPr dirty="0"/>
              <a:t>Trend analysis for future predictions</a:t>
            </a:r>
          </a:p>
          <a:p>
            <a:r>
              <a:rPr dirty="0"/>
              <a:t>Include AI visuals in Power BI (future upgrade)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467" y="540944"/>
            <a:ext cx="7821116" cy="5639587"/>
          </a:xfrm>
        </p:spPr>
      </p:pic>
    </p:spTree>
    <p:extLst>
      <p:ext uri="{BB962C8B-B14F-4D97-AF65-F5344CB8AC3E}">
        <p14:creationId xmlns:p14="http://schemas.microsoft.com/office/powerpoint/2010/main" val="1585341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Abhijeet Suryawanshi</a:t>
            </a:r>
          </a:p>
          <a:p>
            <a:r>
              <a:t>Retail Sales Analysis | MySQL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Goal: Analyze retail sales data to generate actionable business insights</a:t>
            </a:r>
          </a:p>
          <a:p>
            <a:r>
              <a:t>Data Source: Store-level transactional data</a:t>
            </a:r>
          </a:p>
          <a:p>
            <a:r>
              <a:t>Tool Used: MySQL for data analysis</a:t>
            </a:r>
          </a:p>
          <a:p>
            <a:r>
              <a:t>Output: Insights + Dashboard (in progress)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Questions Answered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/>
          </a:p>
          <a:p>
            <a:r>
              <a:t>1. What is the total sales, cost, and profit?</a:t>
            </a:r>
          </a:p>
          <a:p>
            <a:r>
              <a:t>2. Which month had the highest sales?</a:t>
            </a:r>
          </a:p>
          <a:p>
            <a:r>
              <a:t>3. Which product category generated the most revenue?</a:t>
            </a:r>
          </a:p>
          <a:p>
            <a:r>
              <a:t>4. Which gender contributed more to total sales?</a:t>
            </a:r>
          </a:p>
          <a:p>
            <a:r>
              <a:t>5. What is the average purchase amount by age group?</a:t>
            </a:r>
          </a:p>
          <a:p>
            <a:r>
              <a:t>6. What are the top hours for sales?</a:t>
            </a:r>
          </a:p>
          <a:p>
            <a:r>
              <a:t>7. Which day of the week has the highest sales?</a:t>
            </a:r>
          </a:p>
          <a:p>
            <a:r>
              <a:t>8. Which age group spent the most overall?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Total Sales &amp; Profit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Total Sales: ₹908,230</a:t>
            </a:r>
          </a:p>
          <a:p>
            <a:r>
              <a:rPr dirty="0"/>
              <a:t>Total Cost: ₹189,114</a:t>
            </a:r>
          </a:p>
          <a:p>
            <a:r>
              <a:rPr dirty="0"/>
              <a:t>Total Profit: ₹719,116</a:t>
            </a:r>
          </a:p>
          <a:p>
            <a:r>
              <a:rPr dirty="0"/>
              <a:t>Profit Margin: 79.18%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Performing Months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1. December 2022 - ₹71,880</a:t>
            </a:r>
          </a:p>
          <a:p>
            <a:r>
              <a:rPr dirty="0"/>
              <a:t>2. April 2022 - ₹28,535</a:t>
            </a:r>
          </a:p>
          <a:p>
            <a:r>
              <a:rPr dirty="0"/>
              <a:t>3. August 2022 - ₹21,075</a:t>
            </a:r>
          </a:p>
          <a:p>
            <a:r>
              <a:rPr dirty="0"/>
              <a:t>4. January 2022 - ₹22,635</a:t>
            </a:r>
          </a:p>
          <a:p>
            <a:r>
              <a:rPr dirty="0"/>
              <a:t>5. February 2022 - ₹16,110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Product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Electronics had the highest sales</a:t>
            </a:r>
          </a:p>
          <a:p>
            <a:r>
              <a:rPr dirty="0"/>
              <a:t>Total Sales from Electronics: ₹311,445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Sales by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Female customers contributed the most to sales</a:t>
            </a:r>
          </a:p>
          <a:p>
            <a:r>
              <a:rPr dirty="0"/>
              <a:t>Total Sales by Female: ₹463,110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Average Purchase by 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Younger age groups (18-30) show lower </a:t>
            </a:r>
            <a:r>
              <a:rPr dirty="0" smtClean="0"/>
              <a:t>av</a:t>
            </a:r>
            <a:r>
              <a:rPr lang="en-US" dirty="0" smtClean="0"/>
              <a:t>erage</a:t>
            </a:r>
            <a:r>
              <a:rPr dirty="0" smtClean="0"/>
              <a:t> </a:t>
            </a:r>
            <a:r>
              <a:rPr dirty="0"/>
              <a:t>purchase amounts</a:t>
            </a:r>
          </a:p>
          <a:p>
            <a:r>
              <a:rPr dirty="0"/>
              <a:t>Higher purchase averages seen in age 35+</a:t>
            </a:r>
          </a:p>
          <a:p>
            <a:r>
              <a:rPr dirty="0"/>
              <a:t>Custom age group insights show age 46+ are top spenders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Top Hours for 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Most orders placed at:</a:t>
            </a:r>
          </a:p>
          <a:p>
            <a:r>
              <a:rPr dirty="0"/>
              <a:t>7 PM - 232 orders</a:t>
            </a:r>
          </a:p>
          <a:p>
            <a:r>
              <a:rPr dirty="0"/>
              <a:t>5 PM - 213 orders</a:t>
            </a:r>
          </a:p>
          <a:p>
            <a:r>
              <a:rPr dirty="0"/>
              <a:t>8 PM - 211 orders</a:t>
            </a:r>
          </a:p>
          <a:p>
            <a:r>
              <a:rPr dirty="0"/>
              <a:t>6 PM - 206 orders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21</TotalTime>
  <Words>415</Words>
  <Application>Microsoft Office PowerPoint</Application>
  <PresentationFormat>On-screen Show (4:3)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Ion</vt:lpstr>
      <vt:lpstr>Retail Sales Analysis Project</vt:lpstr>
      <vt:lpstr>Project Overview</vt:lpstr>
      <vt:lpstr>Business Questions Answered</vt:lpstr>
      <vt:lpstr>Total Sales &amp; Profit</vt:lpstr>
      <vt:lpstr>Top Performing Months</vt:lpstr>
      <vt:lpstr>Top Product Category</vt:lpstr>
      <vt:lpstr>Sales by Gender</vt:lpstr>
      <vt:lpstr>Average Purchase by Age</vt:lpstr>
      <vt:lpstr>Top Hours for Orders</vt:lpstr>
      <vt:lpstr>Sales by Day of Week</vt:lpstr>
      <vt:lpstr>Top Spending Age Group</vt:lpstr>
      <vt:lpstr>Key Insights Summary</vt:lpstr>
      <vt:lpstr>Next Steps</vt:lpstr>
      <vt:lpstr>PowerPoint Presentation</vt:lpstr>
      <vt:lpstr>Thank You! Abhijeet Suryawanshi Retail Sales Analysis | MySQL</vt:lpstr>
    </vt:vector>
  </TitlesOfParts>
  <Manager/>
  <Company/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Retail Sales Analysis Project</dc:title>
  <dc:subject/>
  <dc:creator/>
  <cp:keywords/>
  <dc:description>generated using python-pptx</dc:description>
  <cp:lastModifiedBy>Admin</cp:lastModifiedBy>
  <cp:revision>6</cp:revision>
  <dcterms:created xsi:type="dcterms:W3CDTF">2013-01-27T09:14:16Z</dcterms:created>
  <dcterms:modified xsi:type="dcterms:W3CDTF">2025-05-22T06:52:32Z</dcterms:modified>
  <cp:category/>
</cp:coreProperties>
</file>