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7"/>
  </p:notesMasterIdLst>
  <p:sldIdLst>
    <p:sldId id="256" r:id="rId2"/>
    <p:sldId id="257" r:id="rId3"/>
    <p:sldId id="263" r:id="rId4"/>
    <p:sldId id="264" r:id="rId5"/>
    <p:sldId id="262" r:id="rId6"/>
    <p:sldId id="265" r:id="rId7"/>
    <p:sldId id="266" r:id="rId8"/>
    <p:sldId id="267" r:id="rId9"/>
    <p:sldId id="271" r:id="rId10"/>
    <p:sldId id="270" r:id="rId11"/>
    <p:sldId id="272" r:id="rId12"/>
    <p:sldId id="273" r:id="rId13"/>
    <p:sldId id="274" r:id="rId14"/>
    <p:sldId id="291" r:id="rId15"/>
    <p:sldId id="275" r:id="rId16"/>
    <p:sldId id="276" r:id="rId17"/>
    <p:sldId id="288" r:id="rId18"/>
    <p:sldId id="289" r:id="rId19"/>
    <p:sldId id="278" r:id="rId20"/>
    <p:sldId id="279" r:id="rId21"/>
    <p:sldId id="280" r:id="rId22"/>
    <p:sldId id="281" r:id="rId23"/>
    <p:sldId id="282" r:id="rId24"/>
    <p:sldId id="277" r:id="rId25"/>
    <p:sldId id="284" r:id="rId26"/>
    <p:sldId id="283" r:id="rId27"/>
    <p:sldId id="285" r:id="rId28"/>
    <p:sldId id="287" r:id="rId29"/>
    <p:sldId id="286" r:id="rId30"/>
    <p:sldId id="293" r:id="rId31"/>
    <p:sldId id="294" r:id="rId32"/>
    <p:sldId id="295" r:id="rId33"/>
    <p:sldId id="296" r:id="rId34"/>
    <p:sldId id="297" r:id="rId35"/>
    <p:sldId id="29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101EDC-6139-4872-A13D-9E98BA6778BC}" v="44" dt="2025-01-30T15:51:37.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79" d="100"/>
          <a:sy n="79"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Tyagi" userId="1f844d629f6da8f2" providerId="LiveId" clId="{6B101EDC-6139-4872-A13D-9E98BA6778BC}"/>
    <pc:docChg chg="undo redo custSel addSld delSld modSld sldOrd">
      <pc:chgData name="Abhijeet Tyagi" userId="1f844d629f6da8f2" providerId="LiveId" clId="{6B101EDC-6139-4872-A13D-9E98BA6778BC}" dt="2025-01-30T16:14:51.174" v="745" actId="2696"/>
      <pc:docMkLst>
        <pc:docMk/>
      </pc:docMkLst>
      <pc:sldChg chg="addSp delSp modSp mod">
        <pc:chgData name="Abhijeet Tyagi" userId="1f844d629f6da8f2" providerId="LiveId" clId="{6B101EDC-6139-4872-A13D-9E98BA6778BC}" dt="2025-01-24T19:18:01.092" v="16" actId="14100"/>
        <pc:sldMkLst>
          <pc:docMk/>
          <pc:sldMk cId="2492572286" sldId="267"/>
        </pc:sldMkLst>
        <pc:picChg chg="add mod">
          <ac:chgData name="Abhijeet Tyagi" userId="1f844d629f6da8f2" providerId="LiveId" clId="{6B101EDC-6139-4872-A13D-9E98BA6778BC}" dt="2025-01-24T19:18:01.092" v="16" actId="14100"/>
          <ac:picMkLst>
            <pc:docMk/>
            <pc:sldMk cId="2492572286" sldId="267"/>
            <ac:picMk id="7" creationId="{A37CA697-3BF5-0148-7ABC-310E1903F0E6}"/>
          </ac:picMkLst>
        </pc:picChg>
      </pc:sldChg>
      <pc:sldChg chg="add del">
        <pc:chgData name="Abhijeet Tyagi" userId="1f844d629f6da8f2" providerId="LiveId" clId="{6B101EDC-6139-4872-A13D-9E98BA6778BC}" dt="2025-01-24T19:18:46.292" v="17" actId="2696"/>
        <pc:sldMkLst>
          <pc:docMk/>
          <pc:sldMk cId="3480905153" sldId="268"/>
        </pc:sldMkLst>
      </pc:sldChg>
      <pc:sldChg chg="add del">
        <pc:chgData name="Abhijeet Tyagi" userId="1f844d629f6da8f2" providerId="LiveId" clId="{6B101EDC-6139-4872-A13D-9E98BA6778BC}" dt="2025-01-24T19:18:49.804" v="18" actId="2696"/>
        <pc:sldMkLst>
          <pc:docMk/>
          <pc:sldMk cId="3107846104" sldId="269"/>
        </pc:sldMkLst>
      </pc:sldChg>
      <pc:sldChg chg="addSp delSp modSp add mod">
        <pc:chgData name="Abhijeet Tyagi" userId="1f844d629f6da8f2" providerId="LiveId" clId="{6B101EDC-6139-4872-A13D-9E98BA6778BC}" dt="2025-01-24T19:20:29.813" v="28" actId="14100"/>
        <pc:sldMkLst>
          <pc:docMk/>
          <pc:sldMk cId="2832775476" sldId="270"/>
        </pc:sldMkLst>
        <pc:picChg chg="add mod">
          <ac:chgData name="Abhijeet Tyagi" userId="1f844d629f6da8f2" providerId="LiveId" clId="{6B101EDC-6139-4872-A13D-9E98BA6778BC}" dt="2025-01-24T19:20:29.813" v="28" actId="14100"/>
          <ac:picMkLst>
            <pc:docMk/>
            <pc:sldMk cId="2832775476" sldId="270"/>
            <ac:picMk id="4" creationId="{6D65244D-5BC2-F9AC-B752-8707EEAC722B}"/>
          </ac:picMkLst>
        </pc:picChg>
      </pc:sldChg>
      <pc:sldChg chg="modSp new mod">
        <pc:chgData name="Abhijeet Tyagi" userId="1f844d629f6da8f2" providerId="LiveId" clId="{6B101EDC-6139-4872-A13D-9E98BA6778BC}" dt="2025-01-24T19:19:36.254" v="23"/>
        <pc:sldMkLst>
          <pc:docMk/>
          <pc:sldMk cId="2989149307" sldId="271"/>
        </pc:sldMkLst>
        <pc:spChg chg="mod">
          <ac:chgData name="Abhijeet Tyagi" userId="1f844d629f6da8f2" providerId="LiveId" clId="{6B101EDC-6139-4872-A13D-9E98BA6778BC}" dt="2025-01-24T19:19:14.655" v="20"/>
          <ac:spMkLst>
            <pc:docMk/>
            <pc:sldMk cId="2989149307" sldId="271"/>
            <ac:spMk id="2" creationId="{3D810581-A0C4-DD89-D1DC-7E273DF46F20}"/>
          </ac:spMkLst>
        </pc:spChg>
        <pc:spChg chg="mod">
          <ac:chgData name="Abhijeet Tyagi" userId="1f844d629f6da8f2" providerId="LiveId" clId="{6B101EDC-6139-4872-A13D-9E98BA6778BC}" dt="2025-01-24T19:19:36.254" v="23"/>
          <ac:spMkLst>
            <pc:docMk/>
            <pc:sldMk cId="2989149307" sldId="271"/>
            <ac:spMk id="3" creationId="{23C73D0E-0DD4-D42C-6907-58675D4F2E65}"/>
          </ac:spMkLst>
        </pc:spChg>
      </pc:sldChg>
      <pc:sldChg chg="addSp modSp new mod">
        <pc:chgData name="Abhijeet Tyagi" userId="1f844d629f6da8f2" providerId="LiveId" clId="{6B101EDC-6139-4872-A13D-9E98BA6778BC}" dt="2025-01-25T17:07:19.686" v="185" actId="27636"/>
        <pc:sldMkLst>
          <pc:docMk/>
          <pc:sldMk cId="4145608299" sldId="272"/>
        </pc:sldMkLst>
        <pc:spChg chg="mod">
          <ac:chgData name="Abhijeet Tyagi" userId="1f844d629f6da8f2" providerId="LiveId" clId="{6B101EDC-6139-4872-A13D-9E98BA6778BC}" dt="2025-01-25T17:07:19.686" v="185" actId="27636"/>
          <ac:spMkLst>
            <pc:docMk/>
            <pc:sldMk cId="4145608299" sldId="272"/>
            <ac:spMk id="2" creationId="{41539EAA-86CE-F04F-4B88-9ABA7497263C}"/>
          </ac:spMkLst>
        </pc:spChg>
        <pc:spChg chg="mod">
          <ac:chgData name="Abhijeet Tyagi" userId="1f844d629f6da8f2" providerId="LiveId" clId="{6B101EDC-6139-4872-A13D-9E98BA6778BC}" dt="2025-01-25T16:58:57.044" v="101" actId="20577"/>
          <ac:spMkLst>
            <pc:docMk/>
            <pc:sldMk cId="4145608299" sldId="272"/>
            <ac:spMk id="3" creationId="{27077499-DA14-D595-4FC4-3D9B4DB0824A}"/>
          </ac:spMkLst>
        </pc:spChg>
      </pc:sldChg>
      <pc:sldChg chg="delSp modSp new mod">
        <pc:chgData name="Abhijeet Tyagi" userId="1f844d629f6da8f2" providerId="LiveId" clId="{6B101EDC-6139-4872-A13D-9E98BA6778BC}" dt="2025-01-25T16:56:43.180" v="81" actId="255"/>
        <pc:sldMkLst>
          <pc:docMk/>
          <pc:sldMk cId="2119890214" sldId="273"/>
        </pc:sldMkLst>
        <pc:spChg chg="mod">
          <ac:chgData name="Abhijeet Tyagi" userId="1f844d629f6da8f2" providerId="LiveId" clId="{6B101EDC-6139-4872-A13D-9E98BA6778BC}" dt="2025-01-25T16:56:43.180" v="81" actId="255"/>
          <ac:spMkLst>
            <pc:docMk/>
            <pc:sldMk cId="2119890214" sldId="273"/>
            <ac:spMk id="3" creationId="{2F12D5AA-AD6A-C911-F764-3A9BEC13FF47}"/>
          </ac:spMkLst>
        </pc:spChg>
      </pc:sldChg>
      <pc:sldChg chg="addSp modSp new mod">
        <pc:chgData name="Abhijeet Tyagi" userId="1f844d629f6da8f2" providerId="LiveId" clId="{6B101EDC-6139-4872-A13D-9E98BA6778BC}" dt="2025-01-30T15:27:37.647" v="569" actId="113"/>
        <pc:sldMkLst>
          <pc:docMk/>
          <pc:sldMk cId="1061209477" sldId="274"/>
        </pc:sldMkLst>
        <pc:spChg chg="mod">
          <ac:chgData name="Abhijeet Tyagi" userId="1f844d629f6da8f2" providerId="LiveId" clId="{6B101EDC-6139-4872-A13D-9E98BA6778BC}" dt="2025-01-30T15:19:22.186" v="544" actId="1076"/>
          <ac:spMkLst>
            <pc:docMk/>
            <pc:sldMk cId="1061209477" sldId="274"/>
            <ac:spMk id="2" creationId="{A11BC74C-34BF-33C3-CD35-E7E2022E232C}"/>
          </ac:spMkLst>
        </pc:spChg>
        <pc:spChg chg="mod">
          <ac:chgData name="Abhijeet Tyagi" userId="1f844d629f6da8f2" providerId="LiveId" clId="{6B101EDC-6139-4872-A13D-9E98BA6778BC}" dt="2025-01-30T15:27:37.647" v="569" actId="113"/>
          <ac:spMkLst>
            <pc:docMk/>
            <pc:sldMk cId="1061209477" sldId="274"/>
            <ac:spMk id="3" creationId="{5D0514DD-C16C-DCF5-797C-153BB2DF00CA}"/>
          </ac:spMkLst>
        </pc:spChg>
      </pc:sldChg>
      <pc:sldChg chg="addSp delSp modSp new mod">
        <pc:chgData name="Abhijeet Tyagi" userId="1f844d629f6da8f2" providerId="LiveId" clId="{6B101EDC-6139-4872-A13D-9E98BA6778BC}" dt="2025-01-30T15:33:50.571" v="576" actId="14826"/>
        <pc:sldMkLst>
          <pc:docMk/>
          <pc:sldMk cId="2840445119" sldId="275"/>
        </pc:sldMkLst>
        <pc:picChg chg="add mod">
          <ac:chgData name="Abhijeet Tyagi" userId="1f844d629f6da8f2" providerId="LiveId" clId="{6B101EDC-6139-4872-A13D-9E98BA6778BC}" dt="2025-01-30T15:33:50.571" v="576" actId="14826"/>
          <ac:picMkLst>
            <pc:docMk/>
            <pc:sldMk cId="2840445119" sldId="275"/>
            <ac:picMk id="5" creationId="{4EE633CB-46F6-7EE7-A8D2-E25C7B3945CA}"/>
          </ac:picMkLst>
        </pc:picChg>
      </pc:sldChg>
      <pc:sldChg chg="modSp new mod">
        <pc:chgData name="Abhijeet Tyagi" userId="1f844d629f6da8f2" providerId="LiveId" clId="{6B101EDC-6139-4872-A13D-9E98BA6778BC}" dt="2025-01-25T17:13:27.170" v="226" actId="27636"/>
        <pc:sldMkLst>
          <pc:docMk/>
          <pc:sldMk cId="3073269245" sldId="276"/>
        </pc:sldMkLst>
        <pc:spChg chg="mod">
          <ac:chgData name="Abhijeet Tyagi" userId="1f844d629f6da8f2" providerId="LiveId" clId="{6B101EDC-6139-4872-A13D-9E98BA6778BC}" dt="2025-01-25T17:06:33.459" v="165"/>
          <ac:spMkLst>
            <pc:docMk/>
            <pc:sldMk cId="3073269245" sldId="276"/>
            <ac:spMk id="2" creationId="{D6A75F1C-8B7C-E65C-0FC5-4893A4D3CAB2}"/>
          </ac:spMkLst>
        </pc:spChg>
        <pc:spChg chg="mod">
          <ac:chgData name="Abhijeet Tyagi" userId="1f844d629f6da8f2" providerId="LiveId" clId="{6B101EDC-6139-4872-A13D-9E98BA6778BC}" dt="2025-01-25T17:13:27.170" v="226" actId="27636"/>
          <ac:spMkLst>
            <pc:docMk/>
            <pc:sldMk cId="3073269245" sldId="276"/>
            <ac:spMk id="3" creationId="{A9B02864-B19F-F690-49FE-84E14F25D876}"/>
          </ac:spMkLst>
        </pc:spChg>
      </pc:sldChg>
      <pc:sldChg chg="addSp delSp modSp new mod">
        <pc:chgData name="Abhijeet Tyagi" userId="1f844d629f6da8f2" providerId="LiveId" clId="{6B101EDC-6139-4872-A13D-9E98BA6778BC}" dt="2025-01-25T19:57:07.214" v="485" actId="1076"/>
        <pc:sldMkLst>
          <pc:docMk/>
          <pc:sldMk cId="3128711825" sldId="277"/>
        </pc:sldMkLst>
        <pc:picChg chg="add mod">
          <ac:chgData name="Abhijeet Tyagi" userId="1f844d629f6da8f2" providerId="LiveId" clId="{6B101EDC-6139-4872-A13D-9E98BA6778BC}" dt="2025-01-25T19:57:07.214" v="485" actId="1076"/>
          <ac:picMkLst>
            <pc:docMk/>
            <pc:sldMk cId="3128711825" sldId="277"/>
            <ac:picMk id="6" creationId="{D0C646BC-B7A8-7FFE-C004-354C35937A01}"/>
          </ac:picMkLst>
        </pc:picChg>
      </pc:sldChg>
      <pc:sldChg chg="modSp new mod">
        <pc:chgData name="Abhijeet Tyagi" userId="1f844d629f6da8f2" providerId="LiveId" clId="{6B101EDC-6139-4872-A13D-9E98BA6778BC}" dt="2025-01-25T19:45:29.721" v="418" actId="27636"/>
        <pc:sldMkLst>
          <pc:docMk/>
          <pc:sldMk cId="517698719" sldId="278"/>
        </pc:sldMkLst>
        <pc:spChg chg="mod">
          <ac:chgData name="Abhijeet Tyagi" userId="1f844d629f6da8f2" providerId="LiveId" clId="{6B101EDC-6139-4872-A13D-9E98BA6778BC}" dt="2025-01-25T17:14:34.222" v="232"/>
          <ac:spMkLst>
            <pc:docMk/>
            <pc:sldMk cId="517698719" sldId="278"/>
            <ac:spMk id="2" creationId="{9159E6A8-6611-BD69-10AC-4C6F2C86A72A}"/>
          </ac:spMkLst>
        </pc:spChg>
        <pc:spChg chg="mod">
          <ac:chgData name="Abhijeet Tyagi" userId="1f844d629f6da8f2" providerId="LiveId" clId="{6B101EDC-6139-4872-A13D-9E98BA6778BC}" dt="2025-01-25T19:45:29.721" v="418" actId="27636"/>
          <ac:spMkLst>
            <pc:docMk/>
            <pc:sldMk cId="517698719" sldId="278"/>
            <ac:spMk id="3" creationId="{5B5E7675-B865-32F6-8DE8-CE00C90A0F7F}"/>
          </ac:spMkLst>
        </pc:spChg>
      </pc:sldChg>
      <pc:sldChg chg="addSp delSp modSp new mod">
        <pc:chgData name="Abhijeet Tyagi" userId="1f844d629f6da8f2" providerId="LiveId" clId="{6B101EDC-6139-4872-A13D-9E98BA6778BC}" dt="2025-01-25T19:45:05.818" v="414" actId="27636"/>
        <pc:sldMkLst>
          <pc:docMk/>
          <pc:sldMk cId="1891838381" sldId="279"/>
        </pc:sldMkLst>
        <pc:spChg chg="add del mod">
          <ac:chgData name="Abhijeet Tyagi" userId="1f844d629f6da8f2" providerId="LiveId" clId="{6B101EDC-6139-4872-A13D-9E98BA6778BC}" dt="2025-01-25T19:45:05.818" v="414" actId="27636"/>
          <ac:spMkLst>
            <pc:docMk/>
            <pc:sldMk cId="1891838381" sldId="279"/>
            <ac:spMk id="3" creationId="{01A3517C-B80F-DFA4-A5CF-8BA83295F8C1}"/>
          </ac:spMkLst>
        </pc:spChg>
      </pc:sldChg>
      <pc:sldChg chg="addSp modSp new mod">
        <pc:chgData name="Abhijeet Tyagi" userId="1f844d629f6da8f2" providerId="LiveId" clId="{6B101EDC-6139-4872-A13D-9E98BA6778BC}" dt="2025-01-30T15:40:48.736" v="605" actId="20577"/>
        <pc:sldMkLst>
          <pc:docMk/>
          <pc:sldMk cId="268477825" sldId="280"/>
        </pc:sldMkLst>
        <pc:spChg chg="mod">
          <ac:chgData name="Abhijeet Tyagi" userId="1f844d629f6da8f2" providerId="LiveId" clId="{6B101EDC-6139-4872-A13D-9E98BA6778BC}" dt="2025-01-25T19:46:35.222" v="424" actId="27636"/>
          <ac:spMkLst>
            <pc:docMk/>
            <pc:sldMk cId="268477825" sldId="280"/>
            <ac:spMk id="2" creationId="{89CD426A-8E8B-102F-E871-4F0D3B7B4621}"/>
          </ac:spMkLst>
        </pc:spChg>
        <pc:spChg chg="mod">
          <ac:chgData name="Abhijeet Tyagi" userId="1f844d629f6da8f2" providerId="LiveId" clId="{6B101EDC-6139-4872-A13D-9E98BA6778BC}" dt="2025-01-30T15:40:48.736" v="605" actId="20577"/>
          <ac:spMkLst>
            <pc:docMk/>
            <pc:sldMk cId="268477825" sldId="280"/>
            <ac:spMk id="3" creationId="{29B69034-14D6-B509-6CF9-3C48123D1812}"/>
          </ac:spMkLst>
        </pc:spChg>
      </pc:sldChg>
      <pc:sldChg chg="delSp modSp new mod">
        <pc:chgData name="Abhijeet Tyagi" userId="1f844d629f6da8f2" providerId="LiveId" clId="{6B101EDC-6139-4872-A13D-9E98BA6778BC}" dt="2025-01-30T15:43:02.495" v="612" actId="113"/>
        <pc:sldMkLst>
          <pc:docMk/>
          <pc:sldMk cId="1396757409" sldId="281"/>
        </pc:sldMkLst>
        <pc:spChg chg="mod">
          <ac:chgData name="Abhijeet Tyagi" userId="1f844d629f6da8f2" providerId="LiveId" clId="{6B101EDC-6139-4872-A13D-9E98BA6778BC}" dt="2025-01-30T15:43:02.495" v="612" actId="113"/>
          <ac:spMkLst>
            <pc:docMk/>
            <pc:sldMk cId="1396757409" sldId="281"/>
            <ac:spMk id="3" creationId="{13E6D215-2535-504C-FDA6-FE02E91DA2F9}"/>
          </ac:spMkLst>
        </pc:spChg>
      </pc:sldChg>
      <pc:sldChg chg="addSp modSp new mod">
        <pc:chgData name="Abhijeet Tyagi" userId="1f844d629f6da8f2" providerId="LiveId" clId="{6B101EDC-6139-4872-A13D-9E98BA6778BC}" dt="2025-01-25T19:55:48.598" v="476" actId="20577"/>
        <pc:sldMkLst>
          <pc:docMk/>
          <pc:sldMk cId="1384181583" sldId="282"/>
        </pc:sldMkLst>
        <pc:spChg chg="mod">
          <ac:chgData name="Abhijeet Tyagi" userId="1f844d629f6da8f2" providerId="LiveId" clId="{6B101EDC-6139-4872-A13D-9E98BA6778BC}" dt="2025-01-25T19:52:05.837" v="454" actId="27636"/>
          <ac:spMkLst>
            <pc:docMk/>
            <pc:sldMk cId="1384181583" sldId="282"/>
            <ac:spMk id="2" creationId="{533D5801-1BA0-5D57-FED9-FAFF1D179B8C}"/>
          </ac:spMkLst>
        </pc:spChg>
        <pc:spChg chg="mod">
          <ac:chgData name="Abhijeet Tyagi" userId="1f844d629f6da8f2" providerId="LiveId" clId="{6B101EDC-6139-4872-A13D-9E98BA6778BC}" dt="2025-01-25T19:55:48.598" v="476" actId="20577"/>
          <ac:spMkLst>
            <pc:docMk/>
            <pc:sldMk cId="1384181583" sldId="282"/>
            <ac:spMk id="3" creationId="{AF83101F-55A8-D233-BC47-87661BB3BC77}"/>
          </ac:spMkLst>
        </pc:spChg>
      </pc:sldChg>
      <pc:sldChg chg="addSp delSp modSp add">
        <pc:chgData name="Abhijeet Tyagi" userId="1f844d629f6da8f2" providerId="LiveId" clId="{6B101EDC-6139-4872-A13D-9E98BA6778BC}" dt="2025-01-25T20:02:56.801" v="503" actId="931"/>
        <pc:sldMkLst>
          <pc:docMk/>
          <pc:sldMk cId="2667348393" sldId="283"/>
        </pc:sldMkLst>
        <pc:picChg chg="add mod">
          <ac:chgData name="Abhijeet Tyagi" userId="1f844d629f6da8f2" providerId="LiveId" clId="{6B101EDC-6139-4872-A13D-9E98BA6778BC}" dt="2025-01-25T20:02:56.801" v="503" actId="931"/>
          <ac:picMkLst>
            <pc:docMk/>
            <pc:sldMk cId="2667348393" sldId="283"/>
            <ac:picMk id="4" creationId="{1951B207-A268-3D41-86E7-572B86CDD975}"/>
          </ac:picMkLst>
        </pc:picChg>
      </pc:sldChg>
      <pc:sldChg chg="addSp delSp modSp new mod">
        <pc:chgData name="Abhijeet Tyagi" userId="1f844d629f6da8f2" providerId="LiveId" clId="{6B101EDC-6139-4872-A13D-9E98BA6778BC}" dt="2025-01-25T20:02:02.129" v="502" actId="931"/>
        <pc:sldMkLst>
          <pc:docMk/>
          <pc:sldMk cId="1765974534" sldId="284"/>
        </pc:sldMkLst>
        <pc:spChg chg="mod">
          <ac:chgData name="Abhijeet Tyagi" userId="1f844d629f6da8f2" providerId="LiveId" clId="{6B101EDC-6139-4872-A13D-9E98BA6778BC}" dt="2025-01-25T19:57:37.657" v="491" actId="20577"/>
          <ac:spMkLst>
            <pc:docMk/>
            <pc:sldMk cId="1765974534" sldId="284"/>
            <ac:spMk id="2" creationId="{4DA84774-BE30-3764-4B23-3CD1E5509982}"/>
          </ac:spMkLst>
        </pc:spChg>
        <pc:picChg chg="add mod">
          <ac:chgData name="Abhijeet Tyagi" userId="1f844d629f6da8f2" providerId="LiveId" clId="{6B101EDC-6139-4872-A13D-9E98BA6778BC}" dt="2025-01-25T20:02:02.129" v="502" actId="931"/>
          <ac:picMkLst>
            <pc:docMk/>
            <pc:sldMk cId="1765974534" sldId="284"/>
            <ac:picMk id="5" creationId="{59038E3D-CB66-04EB-03AD-0D931D0CEEB5}"/>
          </ac:picMkLst>
        </pc:picChg>
      </pc:sldChg>
      <pc:sldChg chg="addSp delSp modSp add">
        <pc:chgData name="Abhijeet Tyagi" userId="1f844d629f6da8f2" providerId="LiveId" clId="{6B101EDC-6139-4872-A13D-9E98BA6778BC}" dt="2025-01-25T20:03:44.362" v="505" actId="931"/>
        <pc:sldMkLst>
          <pc:docMk/>
          <pc:sldMk cId="3250504450" sldId="285"/>
        </pc:sldMkLst>
        <pc:picChg chg="add mod">
          <ac:chgData name="Abhijeet Tyagi" userId="1f844d629f6da8f2" providerId="LiveId" clId="{6B101EDC-6139-4872-A13D-9E98BA6778BC}" dt="2025-01-25T20:03:44.362" v="505" actId="931"/>
          <ac:picMkLst>
            <pc:docMk/>
            <pc:sldMk cId="3250504450" sldId="285"/>
            <ac:picMk id="4" creationId="{80860D8E-4C99-F80A-556D-F225637C386D}"/>
          </ac:picMkLst>
        </pc:picChg>
      </pc:sldChg>
      <pc:sldChg chg="addSp delSp modSp add mod">
        <pc:chgData name="Abhijeet Tyagi" userId="1f844d629f6da8f2" providerId="LiveId" clId="{6B101EDC-6139-4872-A13D-9E98BA6778BC}" dt="2025-01-30T15:51:55.687" v="627" actId="14100"/>
        <pc:sldMkLst>
          <pc:docMk/>
          <pc:sldMk cId="3392455285" sldId="286"/>
        </pc:sldMkLst>
        <pc:spChg chg="del">
          <ac:chgData name="Abhijeet Tyagi" userId="1f844d629f6da8f2" providerId="LiveId" clId="{6B101EDC-6139-4872-A13D-9E98BA6778BC}" dt="2025-01-30T15:51:37.250" v="623" actId="931"/>
          <ac:spMkLst>
            <pc:docMk/>
            <pc:sldMk cId="3392455285" sldId="286"/>
            <ac:spMk id="3" creationId="{3F51BD86-F42C-50EB-DB51-AD4A93174CED}"/>
          </ac:spMkLst>
        </pc:spChg>
        <pc:picChg chg="add mod">
          <ac:chgData name="Abhijeet Tyagi" userId="1f844d629f6da8f2" providerId="LiveId" clId="{6B101EDC-6139-4872-A13D-9E98BA6778BC}" dt="2025-01-30T15:51:55.687" v="627" actId="14100"/>
          <ac:picMkLst>
            <pc:docMk/>
            <pc:sldMk cId="3392455285" sldId="286"/>
            <ac:picMk id="4" creationId="{4E0CB380-47F4-7902-33E0-84EC800664C4}"/>
          </ac:picMkLst>
        </pc:picChg>
      </pc:sldChg>
      <pc:sldChg chg="modSp new mod ord">
        <pc:chgData name="Abhijeet Tyagi" userId="1f844d629f6da8f2" providerId="LiveId" clId="{6B101EDC-6139-4872-A13D-9E98BA6778BC}" dt="2025-01-30T15:49:55.278" v="621" actId="113"/>
        <pc:sldMkLst>
          <pc:docMk/>
          <pc:sldMk cId="2982787370" sldId="287"/>
        </pc:sldMkLst>
        <pc:spChg chg="mod">
          <ac:chgData name="Abhijeet Tyagi" userId="1f844d629f6da8f2" providerId="LiveId" clId="{6B101EDC-6139-4872-A13D-9E98BA6778BC}" dt="2025-01-30T15:48:04.280" v="613"/>
          <ac:spMkLst>
            <pc:docMk/>
            <pc:sldMk cId="2982787370" sldId="287"/>
            <ac:spMk id="2" creationId="{0212D210-E587-64AE-7965-1DCEEB1CA614}"/>
          </ac:spMkLst>
        </pc:spChg>
        <pc:spChg chg="mod">
          <ac:chgData name="Abhijeet Tyagi" userId="1f844d629f6da8f2" providerId="LiveId" clId="{6B101EDC-6139-4872-A13D-9E98BA6778BC}" dt="2025-01-30T15:49:55.278" v="621" actId="113"/>
          <ac:spMkLst>
            <pc:docMk/>
            <pc:sldMk cId="2982787370" sldId="287"/>
            <ac:spMk id="3" creationId="{D2829D18-F8A2-35D3-D110-222C329F3843}"/>
          </ac:spMkLst>
        </pc:spChg>
      </pc:sldChg>
      <pc:sldChg chg="addSp delSp modSp new mod">
        <pc:chgData name="Abhijeet Tyagi" userId="1f844d629f6da8f2" providerId="LiveId" clId="{6B101EDC-6139-4872-A13D-9E98BA6778BC}" dt="2025-01-30T15:03:57.259" v="526"/>
        <pc:sldMkLst>
          <pc:docMk/>
          <pc:sldMk cId="926316504" sldId="288"/>
        </pc:sldMkLst>
        <pc:spChg chg="mod">
          <ac:chgData name="Abhijeet Tyagi" userId="1f844d629f6da8f2" providerId="LiveId" clId="{6B101EDC-6139-4872-A13D-9E98BA6778BC}" dt="2025-01-30T14:57:50.831" v="522"/>
          <ac:spMkLst>
            <pc:docMk/>
            <pc:sldMk cId="926316504" sldId="288"/>
            <ac:spMk id="2" creationId="{B55E9A62-AC4F-DF26-0DA7-DDEFE16563F0}"/>
          </ac:spMkLst>
        </pc:spChg>
        <pc:spChg chg="mod">
          <ac:chgData name="Abhijeet Tyagi" userId="1f844d629f6da8f2" providerId="LiveId" clId="{6B101EDC-6139-4872-A13D-9E98BA6778BC}" dt="2025-01-30T15:03:57.259" v="526"/>
          <ac:spMkLst>
            <pc:docMk/>
            <pc:sldMk cId="926316504" sldId="288"/>
            <ac:spMk id="3" creationId="{DC5500DD-A12E-269A-3FB9-E250F2085CF6}"/>
          </ac:spMkLst>
        </pc:spChg>
        <pc:spChg chg="add del">
          <ac:chgData name="Abhijeet Tyagi" userId="1f844d629f6da8f2" providerId="LiveId" clId="{6B101EDC-6139-4872-A13D-9E98BA6778BC}" dt="2025-01-30T14:57:48.844" v="521" actId="22"/>
          <ac:spMkLst>
            <pc:docMk/>
            <pc:sldMk cId="926316504" sldId="288"/>
            <ac:spMk id="5" creationId="{0AE71867-C238-9A24-DF7C-4132B870C407}"/>
          </ac:spMkLst>
        </pc:spChg>
      </pc:sldChg>
      <pc:sldChg chg="addSp delSp modSp new mod">
        <pc:chgData name="Abhijeet Tyagi" userId="1f844d629f6da8f2" providerId="LiveId" clId="{6B101EDC-6139-4872-A13D-9E98BA6778BC}" dt="2025-01-30T15:06:15.831" v="534" actId="14100"/>
        <pc:sldMkLst>
          <pc:docMk/>
          <pc:sldMk cId="3550443056" sldId="289"/>
        </pc:sldMkLst>
        <pc:spChg chg="del">
          <ac:chgData name="Abhijeet Tyagi" userId="1f844d629f6da8f2" providerId="LiveId" clId="{6B101EDC-6139-4872-A13D-9E98BA6778BC}" dt="2025-01-30T15:05:45.104" v="528" actId="21"/>
          <ac:spMkLst>
            <pc:docMk/>
            <pc:sldMk cId="3550443056" sldId="289"/>
            <ac:spMk id="2" creationId="{84C10ECB-DCB7-A876-1609-FB96EE47584D}"/>
          </ac:spMkLst>
        </pc:spChg>
        <pc:spChg chg="del mod">
          <ac:chgData name="Abhijeet Tyagi" userId="1f844d629f6da8f2" providerId="LiveId" clId="{6B101EDC-6139-4872-A13D-9E98BA6778BC}" dt="2025-01-30T15:06:01.190" v="530" actId="931"/>
          <ac:spMkLst>
            <pc:docMk/>
            <pc:sldMk cId="3550443056" sldId="289"/>
            <ac:spMk id="3" creationId="{09590EAC-B3AA-404A-3768-776CCC973B04}"/>
          </ac:spMkLst>
        </pc:spChg>
        <pc:picChg chg="add mod">
          <ac:chgData name="Abhijeet Tyagi" userId="1f844d629f6da8f2" providerId="LiveId" clId="{6B101EDC-6139-4872-A13D-9E98BA6778BC}" dt="2025-01-30T15:06:15.831" v="534" actId="14100"/>
          <ac:picMkLst>
            <pc:docMk/>
            <pc:sldMk cId="3550443056" sldId="289"/>
            <ac:picMk id="5" creationId="{BE0A911C-675C-15E8-7D8B-C7743F7FD1B7}"/>
          </ac:picMkLst>
        </pc:picChg>
      </pc:sldChg>
      <pc:sldChg chg="new del">
        <pc:chgData name="Abhijeet Tyagi" userId="1f844d629f6da8f2" providerId="LiveId" clId="{6B101EDC-6139-4872-A13D-9E98BA6778BC}" dt="2025-01-30T15:34:53.631" v="577" actId="2696"/>
        <pc:sldMkLst>
          <pc:docMk/>
          <pc:sldMk cId="2351409209" sldId="290"/>
        </pc:sldMkLst>
      </pc:sldChg>
      <pc:sldChg chg="addSp delSp modSp new add del mod">
        <pc:chgData name="Abhijeet Tyagi" userId="1f844d629f6da8f2" providerId="LiveId" clId="{6B101EDC-6139-4872-A13D-9E98BA6778BC}" dt="2025-01-30T15:28:57.010" v="575" actId="20577"/>
        <pc:sldMkLst>
          <pc:docMk/>
          <pc:sldMk cId="1416568078" sldId="291"/>
        </pc:sldMkLst>
        <pc:spChg chg="del">
          <ac:chgData name="Abhijeet Tyagi" userId="1f844d629f6da8f2" providerId="LiveId" clId="{6B101EDC-6139-4872-A13D-9E98BA6778BC}" dt="2025-01-30T15:27:43.470" v="570" actId="21"/>
          <ac:spMkLst>
            <pc:docMk/>
            <pc:sldMk cId="1416568078" sldId="291"/>
            <ac:spMk id="2" creationId="{99D1E1E0-C918-CE8B-9148-516143B6A868}"/>
          </ac:spMkLst>
        </pc:spChg>
        <pc:spChg chg="add del mod">
          <ac:chgData name="Abhijeet Tyagi" userId="1f844d629f6da8f2" providerId="LiveId" clId="{6B101EDC-6139-4872-A13D-9E98BA6778BC}" dt="2025-01-30T15:28:57.010" v="575" actId="20577"/>
          <ac:spMkLst>
            <pc:docMk/>
            <pc:sldMk cId="1416568078" sldId="291"/>
            <ac:spMk id="3" creationId="{463641F5-A0B9-4537-5218-30532E4127C2}"/>
          </ac:spMkLst>
        </pc:spChg>
        <pc:spChg chg="add mod">
          <ac:chgData name="Abhijeet Tyagi" userId="1f844d629f6da8f2" providerId="LiveId" clId="{6B101EDC-6139-4872-A13D-9E98BA6778BC}" dt="2025-01-30T15:25:54.156" v="564"/>
          <ac:spMkLst>
            <pc:docMk/>
            <pc:sldMk cId="1416568078" sldId="291"/>
            <ac:spMk id="4" creationId="{89876B10-855F-F776-2EF4-A368B1DCD521}"/>
          </ac:spMkLst>
        </pc:spChg>
        <pc:spChg chg="add">
          <ac:chgData name="Abhijeet Tyagi" userId="1f844d629f6da8f2" providerId="LiveId" clId="{6B101EDC-6139-4872-A13D-9E98BA6778BC}" dt="2025-01-30T15:25:22.736" v="555"/>
          <ac:spMkLst>
            <pc:docMk/>
            <pc:sldMk cId="1416568078" sldId="291"/>
            <ac:spMk id="5" creationId="{9B61F44B-0022-8E77-C8F8-88299F29CCC1}"/>
          </ac:spMkLst>
        </pc:spChg>
        <pc:spChg chg="add mod">
          <ac:chgData name="Abhijeet Tyagi" userId="1f844d629f6da8f2" providerId="LiveId" clId="{6B101EDC-6139-4872-A13D-9E98BA6778BC}" dt="2025-01-30T15:25:25.860" v="563"/>
          <ac:spMkLst>
            <pc:docMk/>
            <pc:sldMk cId="1416568078" sldId="291"/>
            <ac:spMk id="6" creationId="{EC213A93-8361-8F88-2C86-525E8D2CB92E}"/>
          </ac:spMkLst>
        </pc:spChg>
        <pc:spChg chg="add mod">
          <ac:chgData name="Abhijeet Tyagi" userId="1f844d629f6da8f2" providerId="LiveId" clId="{6B101EDC-6139-4872-A13D-9E98BA6778BC}" dt="2025-01-30T15:25:25.677" v="562"/>
          <ac:spMkLst>
            <pc:docMk/>
            <pc:sldMk cId="1416568078" sldId="291"/>
            <ac:spMk id="7" creationId="{3E59650D-3AA8-B951-864D-DB16902BB9F2}"/>
          </ac:spMkLst>
        </pc:spChg>
        <pc:spChg chg="add mod">
          <ac:chgData name="Abhijeet Tyagi" userId="1f844d629f6da8f2" providerId="LiveId" clId="{6B101EDC-6139-4872-A13D-9E98BA6778BC}" dt="2025-01-30T15:25:25.500" v="561"/>
          <ac:spMkLst>
            <pc:docMk/>
            <pc:sldMk cId="1416568078" sldId="291"/>
            <ac:spMk id="8" creationId="{69DB1B09-54EC-3C3A-4A6E-1451F89C676E}"/>
          </ac:spMkLst>
        </pc:spChg>
        <pc:spChg chg="add mod">
          <ac:chgData name="Abhijeet Tyagi" userId="1f844d629f6da8f2" providerId="LiveId" clId="{6B101EDC-6139-4872-A13D-9E98BA6778BC}" dt="2025-01-30T15:25:25.284" v="560"/>
          <ac:spMkLst>
            <pc:docMk/>
            <pc:sldMk cId="1416568078" sldId="291"/>
            <ac:spMk id="9" creationId="{F1E4EEFE-AA59-479A-FE60-F7C37A01861C}"/>
          </ac:spMkLst>
        </pc:spChg>
      </pc:sldChg>
      <pc:sldChg chg="add del">
        <pc:chgData name="Abhijeet Tyagi" userId="1f844d629f6da8f2" providerId="LiveId" clId="{6B101EDC-6139-4872-A13D-9E98BA6778BC}" dt="2025-01-30T16:14:51.174" v="745" actId="2696"/>
        <pc:sldMkLst>
          <pc:docMk/>
          <pc:sldMk cId="2689924849" sldId="292"/>
        </pc:sldMkLst>
      </pc:sldChg>
      <pc:sldChg chg="delSp modSp new mod">
        <pc:chgData name="Abhijeet Tyagi" userId="1f844d629f6da8f2" providerId="LiveId" clId="{6B101EDC-6139-4872-A13D-9E98BA6778BC}" dt="2025-01-30T15:55:05.208" v="647" actId="20577"/>
        <pc:sldMkLst>
          <pc:docMk/>
          <pc:sldMk cId="766620661" sldId="293"/>
        </pc:sldMkLst>
        <pc:spChg chg="del">
          <ac:chgData name="Abhijeet Tyagi" userId="1f844d629f6da8f2" providerId="LiveId" clId="{6B101EDC-6139-4872-A13D-9E98BA6778BC}" dt="2025-01-30T15:52:07.421" v="629" actId="21"/>
          <ac:spMkLst>
            <pc:docMk/>
            <pc:sldMk cId="766620661" sldId="293"/>
            <ac:spMk id="2" creationId="{BB4D5A11-A54D-CC9C-FC5A-B8BA4DCD11D8}"/>
          </ac:spMkLst>
        </pc:spChg>
        <pc:spChg chg="mod">
          <ac:chgData name="Abhijeet Tyagi" userId="1f844d629f6da8f2" providerId="LiveId" clId="{6B101EDC-6139-4872-A13D-9E98BA6778BC}" dt="2025-01-30T15:55:05.208" v="647" actId="20577"/>
          <ac:spMkLst>
            <pc:docMk/>
            <pc:sldMk cId="766620661" sldId="293"/>
            <ac:spMk id="3" creationId="{466E9DA2-1F96-A6B6-81FE-4EC9128D3B62}"/>
          </ac:spMkLst>
        </pc:spChg>
      </pc:sldChg>
      <pc:sldChg chg="modSp new mod">
        <pc:chgData name="Abhijeet Tyagi" userId="1f844d629f6da8f2" providerId="LiveId" clId="{6B101EDC-6139-4872-A13D-9E98BA6778BC}" dt="2025-01-30T16:04:36.693" v="702"/>
        <pc:sldMkLst>
          <pc:docMk/>
          <pc:sldMk cId="2425409399" sldId="294"/>
        </pc:sldMkLst>
        <pc:spChg chg="mod">
          <ac:chgData name="Abhijeet Tyagi" userId="1f844d629f6da8f2" providerId="LiveId" clId="{6B101EDC-6139-4872-A13D-9E98BA6778BC}" dt="2025-01-30T15:56:22.211" v="650" actId="20577"/>
          <ac:spMkLst>
            <pc:docMk/>
            <pc:sldMk cId="2425409399" sldId="294"/>
            <ac:spMk id="2" creationId="{B99E22FF-53FA-0A89-3B54-19F941B909A3}"/>
          </ac:spMkLst>
        </pc:spChg>
        <pc:spChg chg="mod">
          <ac:chgData name="Abhijeet Tyagi" userId="1f844d629f6da8f2" providerId="LiveId" clId="{6B101EDC-6139-4872-A13D-9E98BA6778BC}" dt="2025-01-30T16:04:36.693" v="702"/>
          <ac:spMkLst>
            <pc:docMk/>
            <pc:sldMk cId="2425409399" sldId="294"/>
            <ac:spMk id="3" creationId="{EFB0980B-F0E3-1F11-8789-F17825AA58E5}"/>
          </ac:spMkLst>
        </pc:spChg>
      </pc:sldChg>
      <pc:sldChg chg="delSp modSp new mod">
        <pc:chgData name="Abhijeet Tyagi" userId="1f844d629f6da8f2" providerId="LiveId" clId="{6B101EDC-6139-4872-A13D-9E98BA6778BC}" dt="2025-01-30T16:01:50.250" v="670" actId="20577"/>
        <pc:sldMkLst>
          <pc:docMk/>
          <pc:sldMk cId="310830003" sldId="295"/>
        </pc:sldMkLst>
        <pc:spChg chg="del">
          <ac:chgData name="Abhijeet Tyagi" userId="1f844d629f6da8f2" providerId="LiveId" clId="{6B101EDC-6139-4872-A13D-9E98BA6778BC}" dt="2025-01-30T16:00:57.912" v="664" actId="21"/>
          <ac:spMkLst>
            <pc:docMk/>
            <pc:sldMk cId="310830003" sldId="295"/>
            <ac:spMk id="2" creationId="{F446D4B1-2EA9-0634-0FF1-4EA567F116CB}"/>
          </ac:spMkLst>
        </pc:spChg>
        <pc:spChg chg="mod">
          <ac:chgData name="Abhijeet Tyagi" userId="1f844d629f6da8f2" providerId="LiveId" clId="{6B101EDC-6139-4872-A13D-9E98BA6778BC}" dt="2025-01-30T16:01:50.250" v="670" actId="20577"/>
          <ac:spMkLst>
            <pc:docMk/>
            <pc:sldMk cId="310830003" sldId="295"/>
            <ac:spMk id="3" creationId="{AB1AAFBD-3874-6A3A-9713-1C8012FB7EE6}"/>
          </ac:spMkLst>
        </pc:spChg>
      </pc:sldChg>
      <pc:sldChg chg="modSp new mod">
        <pc:chgData name="Abhijeet Tyagi" userId="1f844d629f6da8f2" providerId="LiveId" clId="{6B101EDC-6139-4872-A13D-9E98BA6778BC}" dt="2025-01-30T16:07:34.428" v="714" actId="113"/>
        <pc:sldMkLst>
          <pc:docMk/>
          <pc:sldMk cId="2131970671" sldId="296"/>
        </pc:sldMkLst>
        <pc:spChg chg="mod">
          <ac:chgData name="Abhijeet Tyagi" userId="1f844d629f6da8f2" providerId="LiveId" clId="{6B101EDC-6139-4872-A13D-9E98BA6778BC}" dt="2025-01-30T16:05:50.531" v="704" actId="20577"/>
          <ac:spMkLst>
            <pc:docMk/>
            <pc:sldMk cId="2131970671" sldId="296"/>
            <ac:spMk id="2" creationId="{289064AB-41D8-11F8-1AA3-EABBCC6CBE7F}"/>
          </ac:spMkLst>
        </pc:spChg>
        <pc:spChg chg="mod">
          <ac:chgData name="Abhijeet Tyagi" userId="1f844d629f6da8f2" providerId="LiveId" clId="{6B101EDC-6139-4872-A13D-9E98BA6778BC}" dt="2025-01-30T16:07:34.428" v="714" actId="113"/>
          <ac:spMkLst>
            <pc:docMk/>
            <pc:sldMk cId="2131970671" sldId="296"/>
            <ac:spMk id="3" creationId="{8A73B0F6-4EE2-8079-879D-2DC668B2F3AA}"/>
          </ac:spMkLst>
        </pc:spChg>
      </pc:sldChg>
      <pc:sldChg chg="modSp new mod">
        <pc:chgData name="Abhijeet Tyagi" userId="1f844d629f6da8f2" providerId="LiveId" clId="{6B101EDC-6139-4872-A13D-9E98BA6778BC}" dt="2025-01-30T16:10:34.297" v="728" actId="113"/>
        <pc:sldMkLst>
          <pc:docMk/>
          <pc:sldMk cId="3355794982" sldId="297"/>
        </pc:sldMkLst>
        <pc:spChg chg="mod">
          <ac:chgData name="Abhijeet Tyagi" userId="1f844d629f6da8f2" providerId="LiveId" clId="{6B101EDC-6139-4872-A13D-9E98BA6778BC}" dt="2025-01-30T16:08:13.316" v="717" actId="20577"/>
          <ac:spMkLst>
            <pc:docMk/>
            <pc:sldMk cId="3355794982" sldId="297"/>
            <ac:spMk id="2" creationId="{9B4F9C84-8C79-0C42-3839-680CCE54D6BB}"/>
          </ac:spMkLst>
        </pc:spChg>
        <pc:spChg chg="mod">
          <ac:chgData name="Abhijeet Tyagi" userId="1f844d629f6da8f2" providerId="LiveId" clId="{6B101EDC-6139-4872-A13D-9E98BA6778BC}" dt="2025-01-30T16:10:34.297" v="728" actId="113"/>
          <ac:spMkLst>
            <pc:docMk/>
            <pc:sldMk cId="3355794982" sldId="297"/>
            <ac:spMk id="3" creationId="{E1359C39-5E91-1300-A61F-F35F5B2F78E8}"/>
          </ac:spMkLst>
        </pc:spChg>
      </pc:sldChg>
      <pc:sldChg chg="modSp new mod">
        <pc:chgData name="Abhijeet Tyagi" userId="1f844d629f6da8f2" providerId="LiveId" clId="{6B101EDC-6139-4872-A13D-9E98BA6778BC}" dt="2025-01-30T16:14:22.274" v="744" actId="113"/>
        <pc:sldMkLst>
          <pc:docMk/>
          <pc:sldMk cId="1214986156" sldId="298"/>
        </pc:sldMkLst>
        <pc:spChg chg="mod">
          <ac:chgData name="Abhijeet Tyagi" userId="1f844d629f6da8f2" providerId="LiveId" clId="{6B101EDC-6139-4872-A13D-9E98BA6778BC}" dt="2025-01-30T16:11:29.891" v="732" actId="27636"/>
          <ac:spMkLst>
            <pc:docMk/>
            <pc:sldMk cId="1214986156" sldId="298"/>
            <ac:spMk id="2" creationId="{2B513D07-18AC-050F-E759-B29D5BF4A69E}"/>
          </ac:spMkLst>
        </pc:spChg>
        <pc:spChg chg="mod">
          <ac:chgData name="Abhijeet Tyagi" userId="1f844d629f6da8f2" providerId="LiveId" clId="{6B101EDC-6139-4872-A13D-9E98BA6778BC}" dt="2025-01-30T16:14:22.274" v="744" actId="113"/>
          <ac:spMkLst>
            <pc:docMk/>
            <pc:sldMk cId="1214986156" sldId="298"/>
            <ac:spMk id="3" creationId="{391AB706-B15F-D100-E3C4-F7B2D0DB81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F8300-CD8E-4719-91AD-F4542EFD5F9A}" type="datetimeFigureOut">
              <a:rPr lang="en-IN" smtClean="0"/>
              <a:t>30-01-2025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EB2A6-944E-4E0D-AF0C-13F97D3B279B}" type="slidenum">
              <a:rPr lang="en-IN" smtClean="0"/>
              <a:t>‹#›</a:t>
            </a:fld>
            <a:endParaRPr lang="en-IN"/>
          </a:p>
        </p:txBody>
      </p:sp>
    </p:spTree>
    <p:extLst>
      <p:ext uri="{BB962C8B-B14F-4D97-AF65-F5344CB8AC3E}">
        <p14:creationId xmlns:p14="http://schemas.microsoft.com/office/powerpoint/2010/main" val="324282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Nunito" pitchFamily="2" charset="0"/>
              </a:rPr>
              <a:t>The signal function is used to create a reactive data source. This data source can be used in templates or component logic and It automatically updates whenever the signals value changes.</a:t>
            </a:r>
            <a:endParaRPr lang="en-IN" dirty="0"/>
          </a:p>
        </p:txBody>
      </p:sp>
      <p:sp>
        <p:nvSpPr>
          <p:cNvPr id="4" name="Slide Number Placeholder 3"/>
          <p:cNvSpPr>
            <a:spLocks noGrp="1"/>
          </p:cNvSpPr>
          <p:nvPr>
            <p:ph type="sldNum" sz="quarter" idx="5"/>
          </p:nvPr>
        </p:nvSpPr>
        <p:spPr/>
        <p:txBody>
          <a:bodyPr/>
          <a:lstStyle/>
          <a:p>
            <a:fld id="{D85EB2A6-944E-4E0D-AF0C-13F97D3B279B}" type="slidenum">
              <a:rPr lang="en-IN" smtClean="0"/>
              <a:t>4</a:t>
            </a:fld>
            <a:endParaRPr lang="en-IN"/>
          </a:p>
        </p:txBody>
      </p:sp>
    </p:spTree>
    <p:extLst>
      <p:ext uri="{BB962C8B-B14F-4D97-AF65-F5344CB8AC3E}">
        <p14:creationId xmlns:p14="http://schemas.microsoft.com/office/powerpoint/2010/main" val="3095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1/30/2025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1/30/2025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E746-D0AD-525B-F644-45BE2BC9E775}"/>
              </a:ext>
            </a:extLst>
          </p:cNvPr>
          <p:cNvSpPr>
            <a:spLocks noGrp="1"/>
          </p:cNvSpPr>
          <p:nvPr>
            <p:ph type="ctrTitle"/>
          </p:nvPr>
        </p:nvSpPr>
        <p:spPr/>
        <p:txBody>
          <a:bodyPr/>
          <a:lstStyle/>
          <a:p>
            <a:r>
              <a:rPr lang="en-IN" dirty="0"/>
              <a:t>New Features of Angular 18</a:t>
            </a:r>
          </a:p>
        </p:txBody>
      </p:sp>
      <p:sp>
        <p:nvSpPr>
          <p:cNvPr id="3" name="Subtitle 2">
            <a:extLst>
              <a:ext uri="{FF2B5EF4-FFF2-40B4-BE49-F238E27FC236}">
                <a16:creationId xmlns:a16="http://schemas.microsoft.com/office/drawing/2014/main" id="{B1432571-9B7A-A420-1673-63696B2EE3CA}"/>
              </a:ext>
            </a:extLst>
          </p:cNvPr>
          <p:cNvSpPr>
            <a:spLocks noGrp="1"/>
          </p:cNvSpPr>
          <p:nvPr>
            <p:ph type="subTitle" idx="1"/>
          </p:nvPr>
        </p:nvSpPr>
        <p:spPr/>
        <p:txBody>
          <a:bodyPr/>
          <a:lstStyle/>
          <a:p>
            <a:r>
              <a:rPr lang="en-IN" dirty="0"/>
              <a:t>By Manoj Kumar</a:t>
            </a:r>
          </a:p>
        </p:txBody>
      </p:sp>
    </p:spTree>
    <p:extLst>
      <p:ext uri="{BB962C8B-B14F-4D97-AF65-F5344CB8AC3E}">
        <p14:creationId xmlns:p14="http://schemas.microsoft.com/office/powerpoint/2010/main" val="150020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F2E19-DC17-6CEA-734D-6C76264F4EA1}"/>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65244D-5BC2-F9AC-B752-8707EEAC722B}"/>
              </a:ext>
            </a:extLst>
          </p:cNvPr>
          <p:cNvPicPr>
            <a:picLocks noGrp="1" noChangeAspect="1"/>
          </p:cNvPicPr>
          <p:nvPr>
            <p:ph idx="1"/>
          </p:nvPr>
        </p:nvPicPr>
        <p:blipFill>
          <a:blip r:embed="rId2"/>
          <a:stretch>
            <a:fillRect/>
          </a:stretch>
        </p:blipFill>
        <p:spPr>
          <a:xfrm>
            <a:off x="1286634" y="566442"/>
            <a:ext cx="8253876" cy="5324560"/>
          </a:xfrm>
        </p:spPr>
      </p:pic>
    </p:spTree>
    <p:extLst>
      <p:ext uri="{BB962C8B-B14F-4D97-AF65-F5344CB8AC3E}">
        <p14:creationId xmlns:p14="http://schemas.microsoft.com/office/powerpoint/2010/main" val="283277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9EAA-86CE-F04F-4B88-9ABA7497263C}"/>
              </a:ext>
            </a:extLst>
          </p:cNvPr>
          <p:cNvSpPr>
            <a:spLocks noGrp="1"/>
          </p:cNvSpPr>
          <p:nvPr>
            <p:ph type="title"/>
          </p:nvPr>
        </p:nvSpPr>
        <p:spPr/>
        <p:txBody>
          <a:bodyPr>
            <a:normAutofit/>
          </a:bodyPr>
          <a:lstStyle/>
          <a:p>
            <a:r>
              <a:rPr lang="en-US" b="1" i="0" dirty="0">
                <a:solidFill>
                  <a:srgbClr val="242424"/>
                </a:solidFill>
                <a:effectLst/>
                <a:latin typeface="sohne"/>
              </a:rPr>
              <a:t>1. Zoneless Change Detection with Signals</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27077499-DA14-D595-4FC4-3D9B4DB0824A}"/>
              </a:ext>
            </a:extLst>
          </p:cNvPr>
          <p:cNvSpPr>
            <a:spLocks noGrp="1"/>
          </p:cNvSpPr>
          <p:nvPr>
            <p:ph idx="1"/>
          </p:nvPr>
        </p:nvSpPr>
        <p:spPr/>
        <p:txBody>
          <a:bodyPr/>
          <a:lstStyle/>
          <a:p>
            <a:r>
              <a:rPr lang="en-US" b="0" i="0" dirty="0">
                <a:solidFill>
                  <a:srgbClr val="242424"/>
                </a:solidFill>
                <a:effectLst/>
                <a:latin typeface="source-serif-pro"/>
              </a:rPr>
              <a:t>One of the most significant changes in Angular 18 feature contains introduction of zoneless change detection with signals. Previously, Angular relied on Zone.js for change detection, which could introduce overhead and complexity. Zoneless change detection offers a more lightweight and efficient approach, potentially leading to performance improvements in your applications.</a:t>
            </a:r>
            <a:endParaRPr lang="en-IN" dirty="0"/>
          </a:p>
          <a:p>
            <a:r>
              <a:rPr lang="en-US" b="1" dirty="0"/>
              <a:t>Zoneless Setup</a:t>
            </a:r>
            <a:r>
              <a:rPr lang="en-US" dirty="0"/>
              <a:t>: Traditionally, Angular uses </a:t>
            </a:r>
            <a:r>
              <a:rPr lang="en-US" b="1" dirty="0"/>
              <a:t>Zone.js </a:t>
            </a:r>
            <a:r>
              <a:rPr lang="en-US" dirty="0"/>
              <a:t>to track asynchronous operations and trigger change detection. With the zoneless setup, Angular handles state changes and UI updates directly through signals, bypassing the need for </a:t>
            </a:r>
            <a:r>
              <a:rPr lang="en-US" b="1" dirty="0"/>
              <a:t>Zone.js</a:t>
            </a:r>
            <a:endParaRPr lang="en-IN" b="1" dirty="0"/>
          </a:p>
        </p:txBody>
      </p:sp>
    </p:spTree>
    <p:extLst>
      <p:ext uri="{BB962C8B-B14F-4D97-AF65-F5344CB8AC3E}">
        <p14:creationId xmlns:p14="http://schemas.microsoft.com/office/powerpoint/2010/main" val="414560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2D5AA-AD6A-C911-F764-3A9BEC13FF47}"/>
              </a:ext>
            </a:extLst>
          </p:cNvPr>
          <p:cNvSpPr>
            <a:spLocks noGrp="1"/>
          </p:cNvSpPr>
          <p:nvPr>
            <p:ph idx="1"/>
          </p:nvPr>
        </p:nvSpPr>
        <p:spPr>
          <a:xfrm>
            <a:off x="1253780" y="258945"/>
            <a:ext cx="8595360" cy="6538365"/>
          </a:xfrm>
        </p:spPr>
        <p:txBody>
          <a:bodyPr>
            <a:normAutofit fontScale="40000" lnSpcReduction="20000"/>
          </a:bodyPr>
          <a:lstStyle/>
          <a:p>
            <a:r>
              <a:rPr lang="en-IN" sz="4500" b="1" dirty="0"/>
              <a:t>Example :</a:t>
            </a:r>
          </a:p>
          <a:p>
            <a:r>
              <a:rPr lang="en-IN" sz="3700" dirty="0"/>
              <a:t>import { Component, signal } from '@angular/core';</a:t>
            </a:r>
          </a:p>
          <a:p>
            <a:endParaRPr lang="en-IN" sz="3700" dirty="0"/>
          </a:p>
          <a:p>
            <a:r>
              <a:rPr lang="en-IN" sz="3700" dirty="0"/>
              <a:t>@Component({</a:t>
            </a:r>
          </a:p>
          <a:p>
            <a:r>
              <a:rPr lang="en-IN" sz="3700" dirty="0"/>
              <a:t>  selector: 'app-counter',</a:t>
            </a:r>
          </a:p>
          <a:p>
            <a:r>
              <a:rPr lang="en-IN" sz="3700" dirty="0"/>
              <a:t>  template: `</a:t>
            </a:r>
          </a:p>
          <a:p>
            <a:r>
              <a:rPr lang="en-IN" sz="3700" dirty="0"/>
              <a:t>    &lt;button (click)="increment()"&gt;Increment&lt;/button&gt;</a:t>
            </a:r>
          </a:p>
          <a:p>
            <a:r>
              <a:rPr lang="en-IN" sz="3700" dirty="0"/>
              <a:t>    &lt;p&gt;Counter: {{ counter() }}&lt;/p&gt;</a:t>
            </a:r>
          </a:p>
          <a:p>
            <a:r>
              <a:rPr lang="en-IN" sz="3700" dirty="0"/>
              <a:t>  `,</a:t>
            </a:r>
          </a:p>
          <a:p>
            <a:r>
              <a:rPr lang="en-IN" sz="3700" dirty="0"/>
              <a:t>})</a:t>
            </a:r>
          </a:p>
          <a:p>
            <a:r>
              <a:rPr lang="en-IN" sz="3700" dirty="0"/>
              <a:t>export class </a:t>
            </a:r>
            <a:r>
              <a:rPr lang="en-IN" sz="3700" dirty="0" err="1"/>
              <a:t>CounterComponent</a:t>
            </a:r>
            <a:r>
              <a:rPr lang="en-IN" sz="3700" dirty="0"/>
              <a:t> {</a:t>
            </a:r>
          </a:p>
          <a:p>
            <a:r>
              <a:rPr lang="en-IN" sz="3700" dirty="0"/>
              <a:t>  counter = signal(0);</a:t>
            </a:r>
          </a:p>
          <a:p>
            <a:endParaRPr lang="en-IN" sz="3700" dirty="0"/>
          </a:p>
          <a:p>
            <a:r>
              <a:rPr lang="en-IN" sz="3700" dirty="0"/>
              <a:t>  increment() {</a:t>
            </a:r>
          </a:p>
          <a:p>
            <a:r>
              <a:rPr lang="en-IN" sz="3700" dirty="0"/>
              <a:t>    </a:t>
            </a:r>
            <a:r>
              <a:rPr lang="en-IN" sz="3700" dirty="0" err="1"/>
              <a:t>this.counter.update</a:t>
            </a:r>
            <a:r>
              <a:rPr lang="en-IN" sz="3700" dirty="0"/>
              <a:t>(value =&gt; value + 1);</a:t>
            </a:r>
          </a:p>
          <a:p>
            <a:r>
              <a:rPr lang="en-IN" sz="3700" dirty="0"/>
              <a:t>  }</a:t>
            </a:r>
          </a:p>
          <a:p>
            <a:r>
              <a:rPr lang="en-IN" sz="3700" dirty="0"/>
              <a:t>}</a:t>
            </a:r>
          </a:p>
          <a:p>
            <a:endParaRPr lang="en-IN" dirty="0"/>
          </a:p>
        </p:txBody>
      </p:sp>
    </p:spTree>
    <p:extLst>
      <p:ext uri="{BB962C8B-B14F-4D97-AF65-F5344CB8AC3E}">
        <p14:creationId xmlns:p14="http://schemas.microsoft.com/office/powerpoint/2010/main" val="2119890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BC74C-34BF-33C3-CD35-E7E2022E232C}"/>
              </a:ext>
            </a:extLst>
          </p:cNvPr>
          <p:cNvSpPr>
            <a:spLocks noGrp="1"/>
          </p:cNvSpPr>
          <p:nvPr>
            <p:ph type="title"/>
          </p:nvPr>
        </p:nvSpPr>
        <p:spPr>
          <a:xfrm>
            <a:off x="1237488" y="0"/>
            <a:ext cx="9692640" cy="1325562"/>
          </a:xfrm>
        </p:spPr>
        <p:txBody>
          <a:bodyPr>
            <a:normAutofit/>
          </a:bodyPr>
          <a:lstStyle/>
          <a:p>
            <a:r>
              <a:rPr lang="en-IN" dirty="0"/>
              <a:t>2. Observable Router and Redirects</a:t>
            </a:r>
          </a:p>
        </p:txBody>
      </p:sp>
      <p:sp>
        <p:nvSpPr>
          <p:cNvPr id="3" name="Content Placeholder 2">
            <a:extLst>
              <a:ext uri="{FF2B5EF4-FFF2-40B4-BE49-F238E27FC236}">
                <a16:creationId xmlns:a16="http://schemas.microsoft.com/office/drawing/2014/main" id="{5D0514DD-C16C-DCF5-797C-153BB2DF00CA}"/>
              </a:ext>
            </a:extLst>
          </p:cNvPr>
          <p:cNvSpPr>
            <a:spLocks noGrp="1"/>
          </p:cNvSpPr>
          <p:nvPr>
            <p:ph idx="1"/>
          </p:nvPr>
        </p:nvSpPr>
        <p:spPr>
          <a:xfrm>
            <a:off x="1261872" y="1553671"/>
            <a:ext cx="8595360" cy="4725748"/>
          </a:xfrm>
        </p:spPr>
        <p:txBody>
          <a:bodyPr>
            <a:normAutofit/>
          </a:bodyPr>
          <a:lstStyle/>
          <a:p>
            <a:r>
              <a:rPr lang="en-US" dirty="0"/>
              <a:t>Angular 18 presents multiple new elements and upgrades, one of which is the "Observable Router and Redirects." This feature builds upon </a:t>
            </a:r>
            <a:r>
              <a:rPr lang="en-US" dirty="0" err="1"/>
              <a:t>Angular's</a:t>
            </a:r>
            <a:r>
              <a:rPr lang="en-US" dirty="0"/>
              <a:t> extant routing skills, offering more flexibility and control over navigation within Angular applications.</a:t>
            </a:r>
          </a:p>
          <a:p>
            <a:r>
              <a:rPr lang="en-IN" b="1" dirty="0"/>
              <a:t>Observable Router</a:t>
            </a:r>
          </a:p>
          <a:p>
            <a:r>
              <a:rPr lang="en-US" dirty="0"/>
              <a:t>The Observable Router feature introduces the thought of observables into </a:t>
            </a:r>
            <a:r>
              <a:rPr lang="en-US" dirty="0" err="1"/>
              <a:t>Angular's</a:t>
            </a:r>
            <a:r>
              <a:rPr lang="en-US" dirty="0"/>
              <a:t> router events. In earlier versions of Angular, router events were released as easy events that components could subscribe to using event handlers. With Angular 18, these events are now observable streams, permitting developers to control the full power of </a:t>
            </a:r>
            <a:r>
              <a:rPr lang="en-US" dirty="0" err="1"/>
              <a:t>RxJS</a:t>
            </a:r>
            <a:r>
              <a:rPr lang="en-US" dirty="0"/>
              <a:t> observables for more complex handling of routing events.</a:t>
            </a:r>
            <a:endParaRPr lang="en-IN" dirty="0"/>
          </a:p>
          <a:p>
            <a:endParaRPr lang="en-IN" dirty="0"/>
          </a:p>
        </p:txBody>
      </p:sp>
    </p:spTree>
    <p:extLst>
      <p:ext uri="{BB962C8B-B14F-4D97-AF65-F5344CB8AC3E}">
        <p14:creationId xmlns:p14="http://schemas.microsoft.com/office/powerpoint/2010/main" val="1061209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641F5-A0B9-4537-5218-30532E4127C2}"/>
              </a:ext>
            </a:extLst>
          </p:cNvPr>
          <p:cNvSpPr>
            <a:spLocks noGrp="1"/>
          </p:cNvSpPr>
          <p:nvPr>
            <p:ph idx="1"/>
          </p:nvPr>
        </p:nvSpPr>
        <p:spPr>
          <a:xfrm>
            <a:off x="1067663" y="388418"/>
            <a:ext cx="8595360" cy="4351337"/>
          </a:xfrm>
        </p:spPr>
        <p:txBody>
          <a:bodyPr/>
          <a:lstStyle/>
          <a:p>
            <a:r>
              <a:rPr lang="en-IN" b="1" dirty="0"/>
              <a:t>Redirects Using Observables</a:t>
            </a:r>
          </a:p>
          <a:p>
            <a:r>
              <a:rPr lang="en-US" dirty="0"/>
              <a:t>Angular 18 also enriches the redirect utility by constructing it observable-based. Redirects are normally used to navigate users from one route to another based on exact conditions or events. With Observable Redirects, developers can now return an observable from a route guard or resolver to dynamically resolve the target route or delay the navigation up to definite terms are accomplished.</a:t>
            </a:r>
            <a:endParaRPr lang="en-IN" dirty="0"/>
          </a:p>
        </p:txBody>
      </p:sp>
    </p:spTree>
    <p:extLst>
      <p:ext uri="{BB962C8B-B14F-4D97-AF65-F5344CB8AC3E}">
        <p14:creationId xmlns:p14="http://schemas.microsoft.com/office/powerpoint/2010/main" val="1416568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E633CB-46F6-7EE7-A8D2-E25C7B3945CA}"/>
              </a:ext>
            </a:extLst>
          </p:cNvPr>
          <p:cNvPicPr>
            <a:picLocks noGrp="1" noChangeAspect="1"/>
          </p:cNvPicPr>
          <p:nvPr>
            <p:ph idx="1"/>
          </p:nvPr>
        </p:nvPicPr>
        <p:blipFill>
          <a:blip r:embed="rId2"/>
          <a:srcRect/>
          <a:stretch/>
        </p:blipFill>
        <p:spPr>
          <a:xfrm>
            <a:off x="1511202" y="420688"/>
            <a:ext cx="7529709" cy="6029325"/>
          </a:xfrm>
        </p:spPr>
      </p:pic>
    </p:spTree>
    <p:extLst>
      <p:ext uri="{BB962C8B-B14F-4D97-AF65-F5344CB8AC3E}">
        <p14:creationId xmlns:p14="http://schemas.microsoft.com/office/powerpoint/2010/main" val="2840445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5F1C-8B7C-E65C-0FC5-4893A4D3CAB2}"/>
              </a:ext>
            </a:extLst>
          </p:cNvPr>
          <p:cNvSpPr>
            <a:spLocks noGrp="1"/>
          </p:cNvSpPr>
          <p:nvPr>
            <p:ph type="title"/>
          </p:nvPr>
        </p:nvSpPr>
        <p:spPr/>
        <p:txBody>
          <a:bodyPr/>
          <a:lstStyle/>
          <a:p>
            <a:r>
              <a:rPr lang="en-IN" dirty="0"/>
              <a:t>3. </a:t>
            </a:r>
            <a:r>
              <a:rPr lang="en-IN" b="1" i="0" dirty="0">
                <a:solidFill>
                  <a:srgbClr val="242424"/>
                </a:solidFill>
                <a:effectLst/>
                <a:latin typeface="sohne"/>
              </a:rPr>
              <a:t>Improved Developer Tooling</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A9B02864-B19F-F690-49FE-84E14F25D876}"/>
              </a:ext>
            </a:extLst>
          </p:cNvPr>
          <p:cNvSpPr>
            <a:spLocks noGrp="1"/>
          </p:cNvSpPr>
          <p:nvPr>
            <p:ph idx="1"/>
          </p:nvPr>
        </p:nvSpPr>
        <p:spPr/>
        <p:txBody>
          <a:bodyPr>
            <a:normAutofit lnSpcReduction="10000"/>
          </a:bodyPr>
          <a:lstStyle/>
          <a:p>
            <a:r>
              <a:rPr lang="en-US" b="0" i="0" dirty="0">
                <a:solidFill>
                  <a:srgbClr val="242424"/>
                </a:solidFill>
                <a:effectLst/>
                <a:latin typeface="source-serif-pro"/>
              </a:rPr>
              <a:t>This Angular 18 feature brings enhancements to the developer experience through improved tooling. The Angular </a:t>
            </a:r>
            <a:r>
              <a:rPr lang="en-US" b="0" i="0" dirty="0" err="1">
                <a:solidFill>
                  <a:srgbClr val="242424"/>
                </a:solidFill>
                <a:effectLst/>
                <a:latin typeface="source-serif-pro"/>
              </a:rPr>
              <a:t>DevTools</a:t>
            </a:r>
            <a:r>
              <a:rPr lang="en-US" b="0" i="0" dirty="0">
                <a:solidFill>
                  <a:srgbClr val="242424"/>
                </a:solidFill>
                <a:effectLst/>
                <a:latin typeface="source-serif-pro"/>
              </a:rPr>
              <a:t> extension now offers better insights into application performance, dependency management, and state changes. This can significantly aid developers in debugging and optimizing their applications.</a:t>
            </a:r>
          </a:p>
          <a:p>
            <a:r>
              <a:rPr lang="en-US" b="1" dirty="0"/>
              <a:t>Enhanced Developer Tools</a:t>
            </a:r>
            <a:r>
              <a:rPr lang="en-US" dirty="0"/>
              <a:t>: Angular </a:t>
            </a:r>
            <a:r>
              <a:rPr lang="en-US" dirty="0" err="1"/>
              <a:t>DevTools</a:t>
            </a:r>
            <a:r>
              <a:rPr lang="en-US" dirty="0"/>
              <a:t> now provides better insights into application performance, dependency management, and state changes. This helps developers identify and address issues more efficiently.</a:t>
            </a:r>
          </a:p>
          <a:p>
            <a:r>
              <a:rPr lang="en-US" b="1" dirty="0"/>
              <a:t>Improved CLI Integration</a:t>
            </a:r>
            <a:r>
              <a:rPr lang="en-US" dirty="0"/>
              <a:t>: The Angular CLI has been updated to support standalone components fully. This enables seamless scaffolding, testing, and deployment workflows.</a:t>
            </a:r>
          </a:p>
          <a:p>
            <a:r>
              <a:rPr lang="en-US" b="1" dirty="0"/>
              <a:t>Control Flow Syntax</a:t>
            </a:r>
            <a:r>
              <a:rPr lang="en-US" dirty="0"/>
              <a:t>: The new control flow syntax integrates directly into </a:t>
            </a:r>
            <a:r>
              <a:rPr lang="en-US" dirty="0" err="1"/>
              <a:t>Angular’s</a:t>
            </a:r>
            <a:r>
              <a:rPr lang="en-US" dirty="0"/>
              <a:t> template compiler, simplifying template management. This reduces the need for traditional structure directives like </a:t>
            </a:r>
            <a:r>
              <a:rPr lang="en-US" dirty="0" err="1"/>
              <a:t>ngIf</a:t>
            </a:r>
            <a:r>
              <a:rPr lang="en-US" dirty="0"/>
              <a:t>, </a:t>
            </a:r>
            <a:r>
              <a:rPr lang="en-US" dirty="0" err="1"/>
              <a:t>ngFor</a:t>
            </a:r>
            <a:r>
              <a:rPr lang="en-US" dirty="0"/>
              <a:t>, </a:t>
            </a:r>
            <a:r>
              <a:rPr lang="en-US" dirty="0" err="1"/>
              <a:t>ngSwitch</a:t>
            </a:r>
            <a:r>
              <a:rPr lang="en-US" dirty="0"/>
              <a:t>.</a:t>
            </a:r>
          </a:p>
          <a:p>
            <a:endParaRPr lang="en-US" dirty="0"/>
          </a:p>
          <a:p>
            <a:endParaRPr lang="en-IN" dirty="0"/>
          </a:p>
        </p:txBody>
      </p:sp>
    </p:spTree>
    <p:extLst>
      <p:ext uri="{BB962C8B-B14F-4D97-AF65-F5344CB8AC3E}">
        <p14:creationId xmlns:p14="http://schemas.microsoft.com/office/powerpoint/2010/main" val="3073269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9A62-AC4F-DF26-0DA7-DDEFE16563F0}"/>
              </a:ext>
            </a:extLst>
          </p:cNvPr>
          <p:cNvSpPr>
            <a:spLocks noGrp="1"/>
          </p:cNvSpPr>
          <p:nvPr>
            <p:ph type="title"/>
          </p:nvPr>
        </p:nvSpPr>
        <p:spPr/>
        <p:txBody>
          <a:bodyPr/>
          <a:lstStyle/>
          <a:p>
            <a:r>
              <a:rPr lang="en-US" dirty="0"/>
              <a:t> Fallback for ng-content Forms Events</a:t>
            </a:r>
            <a:endParaRPr lang="en-IN" dirty="0"/>
          </a:p>
        </p:txBody>
      </p:sp>
      <p:sp>
        <p:nvSpPr>
          <p:cNvPr id="3" name="Content Placeholder 2">
            <a:extLst>
              <a:ext uri="{FF2B5EF4-FFF2-40B4-BE49-F238E27FC236}">
                <a16:creationId xmlns:a16="http://schemas.microsoft.com/office/drawing/2014/main" id="{DC5500DD-A12E-269A-3FB9-E250F2085CF6}"/>
              </a:ext>
            </a:extLst>
          </p:cNvPr>
          <p:cNvSpPr>
            <a:spLocks noGrp="1"/>
          </p:cNvSpPr>
          <p:nvPr>
            <p:ph idx="1"/>
          </p:nvPr>
        </p:nvSpPr>
        <p:spPr/>
        <p:txBody>
          <a:bodyPr/>
          <a:lstStyle/>
          <a:p>
            <a:r>
              <a:rPr lang="en-US" dirty="0"/>
              <a:t>In Angular, the directive is used to embed content from a parent component into a child component. This is called as content projection.</a:t>
            </a:r>
          </a:p>
          <a:p>
            <a:r>
              <a:rPr lang="en-US" dirty="0"/>
              <a:t>The new feature "Fallback Content for ng-content" in Angular 18 boosts this by providing you to clarify default content that will be shown if no content is passed from the parent component. This means that although the parent component does not present any content, the child component will still show some predefined content, confirming it ever looks good and works well.</a:t>
            </a:r>
            <a:endParaRPr lang="en-IN" dirty="0"/>
          </a:p>
        </p:txBody>
      </p:sp>
    </p:spTree>
    <p:extLst>
      <p:ext uri="{BB962C8B-B14F-4D97-AF65-F5344CB8AC3E}">
        <p14:creationId xmlns:p14="http://schemas.microsoft.com/office/powerpoint/2010/main" val="92631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0A911C-675C-15E8-7D8B-C7743F7FD1B7}"/>
              </a:ext>
            </a:extLst>
          </p:cNvPr>
          <p:cNvPicPr>
            <a:picLocks noGrp="1" noChangeAspect="1"/>
          </p:cNvPicPr>
          <p:nvPr>
            <p:ph idx="1"/>
          </p:nvPr>
        </p:nvPicPr>
        <p:blipFill>
          <a:blip r:embed="rId2"/>
          <a:stretch>
            <a:fillRect/>
          </a:stretch>
        </p:blipFill>
        <p:spPr>
          <a:xfrm>
            <a:off x="396510" y="307497"/>
            <a:ext cx="10568197" cy="5729161"/>
          </a:xfrm>
        </p:spPr>
      </p:pic>
    </p:spTree>
    <p:extLst>
      <p:ext uri="{BB962C8B-B14F-4D97-AF65-F5344CB8AC3E}">
        <p14:creationId xmlns:p14="http://schemas.microsoft.com/office/powerpoint/2010/main" val="355044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E6A8-6611-BD69-10AC-4C6F2C86A72A}"/>
              </a:ext>
            </a:extLst>
          </p:cNvPr>
          <p:cNvSpPr>
            <a:spLocks noGrp="1"/>
          </p:cNvSpPr>
          <p:nvPr>
            <p:ph type="title"/>
          </p:nvPr>
        </p:nvSpPr>
        <p:spPr/>
        <p:txBody>
          <a:bodyPr/>
          <a:lstStyle/>
          <a:p>
            <a:r>
              <a:rPr lang="en-IN" dirty="0"/>
              <a:t>4 . </a:t>
            </a:r>
            <a:r>
              <a:rPr lang="en-US" b="1" i="0" dirty="0">
                <a:solidFill>
                  <a:srgbClr val="242424"/>
                </a:solidFill>
                <a:effectLst/>
                <a:latin typeface="sohne"/>
              </a:rPr>
              <a:t>Enhanced Angular Material and CDK</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5B5E7675-B865-32F6-8DE8-CE00C90A0F7F}"/>
              </a:ext>
            </a:extLst>
          </p:cNvPr>
          <p:cNvSpPr>
            <a:spLocks noGrp="1"/>
          </p:cNvSpPr>
          <p:nvPr>
            <p:ph idx="1"/>
          </p:nvPr>
        </p:nvSpPr>
        <p:spPr>
          <a:xfrm>
            <a:off x="1261872" y="1561763"/>
            <a:ext cx="8595360" cy="5008970"/>
          </a:xfrm>
        </p:spPr>
        <p:txBody>
          <a:bodyPr>
            <a:normAutofit fontScale="92500" lnSpcReduction="10000"/>
          </a:bodyPr>
          <a:lstStyle/>
          <a:p>
            <a:r>
              <a:rPr lang="en-US" b="0" i="0" dirty="0">
                <a:solidFill>
                  <a:srgbClr val="242424"/>
                </a:solidFill>
                <a:effectLst/>
                <a:latin typeface="source-serif-pro"/>
              </a:rPr>
              <a:t>Angular Material, a popular library for building UI components with Angular, and the Angular CDK (Component Dev Kit), a collection of utility directives and behaviors, have received stability updates in Angular 18. This ensures that these libraries are now fully compatible and optimized for use with Angular 18.</a:t>
            </a:r>
            <a:endParaRPr lang="en-US" dirty="0"/>
          </a:p>
          <a:p>
            <a:r>
              <a:rPr lang="en-US" b="1" dirty="0"/>
              <a:t>Angular Material</a:t>
            </a:r>
            <a:endParaRPr lang="en-US" dirty="0"/>
          </a:p>
          <a:p>
            <a:pPr>
              <a:buFont typeface="+mj-lt"/>
              <a:buAutoNum type="arabicPeriod"/>
            </a:pPr>
            <a:r>
              <a:rPr lang="en-US" b="1" dirty="0"/>
              <a:t>Improved Theming System</a:t>
            </a:r>
            <a:r>
              <a:rPr lang="en-US" dirty="0"/>
              <a:t>: A new theming mechanism provides more flexibility and consistency in styling applications. You can now define custom themes more easily and manage them more efficiently.</a:t>
            </a:r>
          </a:p>
          <a:p>
            <a:pPr>
              <a:buFont typeface="+mj-lt"/>
              <a:buAutoNum type="arabicPeriod"/>
            </a:pPr>
            <a:r>
              <a:rPr lang="en-US" b="1" dirty="0">
                <a:effectLst/>
              </a:rPr>
              <a:t>Component Enhancements</a:t>
            </a:r>
            <a:r>
              <a:rPr lang="en-US" dirty="0">
                <a:effectLst/>
              </a:rPr>
              <a:t>: Many existing components have been updated for better performance and usability. For example, the </a:t>
            </a:r>
            <a:r>
              <a:rPr lang="en-US" dirty="0" err="1">
                <a:effectLst/>
              </a:rPr>
              <a:t>Datepicker</a:t>
            </a:r>
            <a:r>
              <a:rPr lang="en-US" dirty="0">
                <a:effectLst/>
              </a:rPr>
              <a:t>, Input, Slider, and Button components now offer more configuration options and improved accessibility.</a:t>
            </a:r>
          </a:p>
          <a:p>
            <a:pPr>
              <a:buFont typeface="+mj-lt"/>
              <a:buAutoNum type="arabicPeriod"/>
            </a:pPr>
            <a:r>
              <a:rPr lang="en-US" b="1" dirty="0"/>
              <a:t>Internationalization Support</a:t>
            </a:r>
            <a:r>
              <a:rPr lang="en-US" dirty="0"/>
              <a:t>: Angular Material now offers better support for various languages and locales, making it easier to build global applications.</a:t>
            </a:r>
          </a:p>
          <a:p>
            <a:pPr>
              <a:buFont typeface="+mj-lt"/>
              <a:buAutoNum type="arabicPeriod"/>
            </a:pPr>
            <a:r>
              <a:rPr lang="en-US" b="1" dirty="0">
                <a:effectLst/>
              </a:rPr>
              <a:t>Component Harnesses</a:t>
            </a:r>
            <a:r>
              <a:rPr lang="en-US" dirty="0">
                <a:effectLst/>
              </a:rPr>
              <a:t>: These provide a robust way to test Angular Material components, ensuring they behave as expected</a:t>
            </a:r>
          </a:p>
          <a:p>
            <a:endParaRPr lang="en-US"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51769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1482-B439-1789-F4A5-8ECE5F85F7AD}"/>
              </a:ext>
            </a:extLst>
          </p:cNvPr>
          <p:cNvSpPr>
            <a:spLocks noGrp="1"/>
          </p:cNvSpPr>
          <p:nvPr>
            <p:ph type="title"/>
          </p:nvPr>
        </p:nvSpPr>
        <p:spPr/>
        <p:txBody>
          <a:bodyPr/>
          <a:lstStyle/>
          <a:p>
            <a:r>
              <a:rPr lang="en-IN" dirty="0"/>
              <a:t>What are Signals</a:t>
            </a:r>
          </a:p>
        </p:txBody>
      </p:sp>
      <p:sp>
        <p:nvSpPr>
          <p:cNvPr id="3" name="Content Placeholder 2">
            <a:extLst>
              <a:ext uri="{FF2B5EF4-FFF2-40B4-BE49-F238E27FC236}">
                <a16:creationId xmlns:a16="http://schemas.microsoft.com/office/drawing/2014/main" id="{4422367A-E490-8941-0E01-6AADDB8F78A7}"/>
              </a:ext>
            </a:extLst>
          </p:cNvPr>
          <p:cNvSpPr>
            <a:spLocks noGrp="1"/>
          </p:cNvSpPr>
          <p:nvPr>
            <p:ph idx="1"/>
          </p:nvPr>
        </p:nvSpPr>
        <p:spPr/>
        <p:txBody>
          <a:bodyPr/>
          <a:lstStyle/>
          <a:p>
            <a:pPr algn="l" fontAlgn="base"/>
            <a:endParaRPr lang="en-US" b="0" i="0" dirty="0">
              <a:effectLst/>
              <a:latin typeface="Inter"/>
            </a:endParaRPr>
          </a:p>
          <a:p>
            <a:pPr algn="l" fontAlgn="base"/>
            <a:endParaRPr lang="en-US" dirty="0">
              <a:latin typeface="Inter"/>
            </a:endParaRPr>
          </a:p>
          <a:p>
            <a:pPr algn="l" fontAlgn="base"/>
            <a:r>
              <a:rPr lang="en-US" b="0" i="0" dirty="0">
                <a:effectLst/>
                <a:latin typeface="Inter"/>
              </a:rPr>
              <a:t>Signals are a reactive data model that provides a simple way to manage and track changes in state within an application. A Signal in Angular is a variable whose value can change over time and any change to this value will automatically propagate to the parts of the application that depend on it.</a:t>
            </a:r>
          </a:p>
          <a:p>
            <a:pPr algn="l" fontAlgn="base"/>
            <a:endParaRPr lang="en-IN" dirty="0"/>
          </a:p>
        </p:txBody>
      </p:sp>
    </p:spTree>
    <p:extLst>
      <p:ext uri="{BB962C8B-B14F-4D97-AF65-F5344CB8AC3E}">
        <p14:creationId xmlns:p14="http://schemas.microsoft.com/office/powerpoint/2010/main" val="220037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3517C-B80F-DFA4-A5CF-8BA83295F8C1}"/>
              </a:ext>
            </a:extLst>
          </p:cNvPr>
          <p:cNvSpPr>
            <a:spLocks noGrp="1"/>
          </p:cNvSpPr>
          <p:nvPr>
            <p:ph idx="1"/>
          </p:nvPr>
        </p:nvSpPr>
        <p:spPr>
          <a:xfrm>
            <a:off x="1108123" y="639271"/>
            <a:ext cx="8595360" cy="4351337"/>
          </a:xfrm>
        </p:spPr>
        <p:txBody>
          <a:bodyPr>
            <a:normAutofit lnSpcReduction="10000"/>
          </a:bodyPr>
          <a:lstStyle/>
          <a:p>
            <a:r>
              <a:rPr lang="en-US" b="1" dirty="0"/>
              <a:t>Component Dev Kit (CDK)</a:t>
            </a:r>
          </a:p>
          <a:p>
            <a:r>
              <a:rPr lang="en-US" dirty="0"/>
              <a:t>The CDK is a toolkit for building custom components without being tied to Material Design's visual patterns. Here are some of its recent enhancements:</a:t>
            </a:r>
          </a:p>
          <a:p>
            <a:pPr>
              <a:buFont typeface="+mj-lt"/>
              <a:buAutoNum type="arabicPeriod"/>
            </a:pPr>
            <a:r>
              <a:rPr lang="en-US" b="1" dirty="0"/>
              <a:t>Virtual Scrolling</a:t>
            </a:r>
            <a:r>
              <a:rPr lang="en-US" dirty="0"/>
              <a:t>: This allows efficient rendering of large lists by only rendering the visible items, reducing the load on the browser.</a:t>
            </a:r>
          </a:p>
          <a:p>
            <a:pPr>
              <a:buFont typeface="+mj-lt"/>
              <a:buAutoNum type="arabicPeriod"/>
            </a:pPr>
            <a:r>
              <a:rPr lang="en-US" b="1" dirty="0"/>
              <a:t>Drag-and-Drop Module</a:t>
            </a:r>
            <a:r>
              <a:rPr lang="en-US" dirty="0"/>
              <a:t>: The CDK now includes a built-in drag-and-drop feature, enabling complex drag-and-drop interactions.</a:t>
            </a:r>
          </a:p>
          <a:p>
            <a:pPr>
              <a:buFont typeface="+mj-lt"/>
              <a:buAutoNum type="arabicPeriod"/>
            </a:pPr>
            <a:r>
              <a:rPr lang="en-US" b="1" dirty="0"/>
              <a:t>Accessibility Features</a:t>
            </a:r>
            <a:r>
              <a:rPr lang="en-US" dirty="0"/>
              <a:t>: The CDK provides tools for building accessible components, such as creating focus traps and managing keyboard interactions.</a:t>
            </a:r>
          </a:p>
          <a:p>
            <a:pPr>
              <a:buFont typeface="+mj-lt"/>
              <a:buAutoNum type="arabicPeriod"/>
            </a:pPr>
            <a:r>
              <a:rPr lang="en-US" b="1" dirty="0"/>
              <a:t>Overlay Module</a:t>
            </a:r>
            <a:r>
              <a:rPr lang="en-US" dirty="0"/>
              <a:t>: This offers a flexible way to position floating elements, like pop-ups and dialogs, anywhere on the screen.</a:t>
            </a:r>
          </a:p>
          <a:p>
            <a:endParaRPr lang="en-IN" dirty="0"/>
          </a:p>
        </p:txBody>
      </p:sp>
    </p:spTree>
    <p:extLst>
      <p:ext uri="{BB962C8B-B14F-4D97-AF65-F5344CB8AC3E}">
        <p14:creationId xmlns:p14="http://schemas.microsoft.com/office/powerpoint/2010/main" val="1891838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426A-8E8B-102F-E871-4F0D3B7B4621}"/>
              </a:ext>
            </a:extLst>
          </p:cNvPr>
          <p:cNvSpPr>
            <a:spLocks noGrp="1"/>
          </p:cNvSpPr>
          <p:nvPr>
            <p:ph type="title"/>
          </p:nvPr>
        </p:nvSpPr>
        <p:spPr/>
        <p:txBody>
          <a:bodyPr>
            <a:normAutofit fontScale="90000"/>
          </a:bodyPr>
          <a:lstStyle/>
          <a:p>
            <a:r>
              <a:rPr lang="en-IN" dirty="0"/>
              <a:t>5. </a:t>
            </a:r>
            <a:r>
              <a:rPr lang="en-IN" b="1" i="0" dirty="0">
                <a:solidFill>
                  <a:srgbClr val="242424"/>
                </a:solidFill>
                <a:effectLst/>
                <a:latin typeface="sohne"/>
              </a:rPr>
              <a:t>Server-Side Rendering (SSR) Enhancements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29B69034-14D6-B509-6CF9-3C48123D1812}"/>
              </a:ext>
            </a:extLst>
          </p:cNvPr>
          <p:cNvSpPr>
            <a:spLocks noGrp="1"/>
          </p:cNvSpPr>
          <p:nvPr>
            <p:ph idx="1"/>
          </p:nvPr>
        </p:nvSpPr>
        <p:spPr/>
        <p:txBody>
          <a:bodyPr/>
          <a:lstStyle/>
          <a:p>
            <a:r>
              <a:rPr lang="en-US" b="0" i="0" dirty="0">
                <a:solidFill>
                  <a:srgbClr val="242424"/>
                </a:solidFill>
                <a:effectLst/>
                <a:latin typeface="source-serif-pro"/>
              </a:rPr>
              <a:t>Angular 18 introduces notable updates to its Server-Side Rendering (SSR) skills, focusing to better execution, developer experience, and the entire efficiency of rendering Angular applications on the server.</a:t>
            </a:r>
          </a:p>
          <a:p>
            <a:r>
              <a:rPr lang="en-US" dirty="0">
                <a:solidFill>
                  <a:srgbClr val="242424"/>
                </a:solidFill>
                <a:latin typeface="source-serif-pro"/>
              </a:rPr>
              <a:t>Key Features</a:t>
            </a:r>
          </a:p>
          <a:p>
            <a:r>
              <a:rPr lang="en-US" b="1" dirty="0"/>
              <a:t>Faster Primary Page Load</a:t>
            </a:r>
            <a:r>
              <a:rPr lang="en-US" dirty="0"/>
              <a:t>: The SSR process has been refined to deliver faster primary page loads. This is achieved by decreasing the JavaScript bundle size and using capable server-side rendering techniques, ensuring users can see content immediate even on slower network connections.</a:t>
            </a:r>
            <a:endParaRPr lang="en-US" dirty="0">
              <a:solidFill>
                <a:srgbClr val="242424"/>
              </a:solidFill>
              <a:latin typeface="source-serif-pro"/>
            </a:endParaRPr>
          </a:p>
          <a:p>
            <a:r>
              <a:rPr lang="en-US" b="1" dirty="0"/>
              <a:t>Incremental Hydration</a:t>
            </a:r>
            <a:r>
              <a:rPr lang="en-US" dirty="0"/>
              <a:t>: Incremental hydration is a new technique that permits Angular to systematically make parts of the application interactive.</a:t>
            </a:r>
          </a:p>
          <a:p>
            <a:endParaRPr lang="en-IN" dirty="0"/>
          </a:p>
        </p:txBody>
      </p:sp>
    </p:spTree>
    <p:extLst>
      <p:ext uri="{BB962C8B-B14F-4D97-AF65-F5344CB8AC3E}">
        <p14:creationId xmlns:p14="http://schemas.microsoft.com/office/powerpoint/2010/main" val="26847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6D215-2535-504C-FDA6-FE02E91DA2F9}"/>
              </a:ext>
            </a:extLst>
          </p:cNvPr>
          <p:cNvSpPr>
            <a:spLocks noGrp="1"/>
          </p:cNvSpPr>
          <p:nvPr>
            <p:ph idx="1"/>
          </p:nvPr>
        </p:nvSpPr>
        <p:spPr>
          <a:xfrm>
            <a:off x="509798" y="436970"/>
            <a:ext cx="9597154" cy="5615872"/>
          </a:xfrm>
        </p:spPr>
        <p:txBody>
          <a:bodyPr/>
          <a:lstStyle/>
          <a:p>
            <a:r>
              <a:rPr lang="en-US" b="1" dirty="0"/>
              <a:t>Enhanced Developer Tools</a:t>
            </a:r>
            <a:r>
              <a:rPr lang="en-US" dirty="0"/>
              <a:t>: New and advanced tooling for SSR covers better debugging support, detailed performance profiling, and efficient methods for developing and testing SSR applications.</a:t>
            </a:r>
          </a:p>
          <a:p>
            <a:r>
              <a:rPr lang="en-US" b="1" dirty="0"/>
              <a:t>Enhanced Caching Mechanisms</a:t>
            </a:r>
            <a:r>
              <a:rPr lang="en-US" dirty="0"/>
              <a:t>: Angular 18 introduces high-tech caching methods to store pre-rendered pages and fragments, decreasing the server load and progressing response times for repeat visitors.</a:t>
            </a:r>
            <a:endParaRPr lang="en-IN" dirty="0"/>
          </a:p>
          <a:p>
            <a:endParaRPr lang="en-IN" dirty="0"/>
          </a:p>
        </p:txBody>
      </p:sp>
    </p:spTree>
    <p:extLst>
      <p:ext uri="{BB962C8B-B14F-4D97-AF65-F5344CB8AC3E}">
        <p14:creationId xmlns:p14="http://schemas.microsoft.com/office/powerpoint/2010/main" val="1396757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801-1BA0-5D57-FED9-FAFF1D179B8C}"/>
              </a:ext>
            </a:extLst>
          </p:cNvPr>
          <p:cNvSpPr>
            <a:spLocks noGrp="1"/>
          </p:cNvSpPr>
          <p:nvPr>
            <p:ph type="title"/>
          </p:nvPr>
        </p:nvSpPr>
        <p:spPr/>
        <p:txBody>
          <a:bodyPr>
            <a:normAutofit fontScale="90000"/>
          </a:bodyPr>
          <a:lstStyle/>
          <a:p>
            <a:r>
              <a:rPr lang="en-IN" dirty="0"/>
              <a:t>6. </a:t>
            </a:r>
            <a:r>
              <a:rPr lang="en-IN" b="1" i="0" dirty="0">
                <a:solidFill>
                  <a:srgbClr val="242424"/>
                </a:solidFill>
                <a:effectLst/>
                <a:latin typeface="sohne"/>
              </a:rPr>
              <a:t>Improved Internationalization (i18n) Support</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AF83101F-55A8-D233-BC47-87661BB3BC77}"/>
              </a:ext>
            </a:extLst>
          </p:cNvPr>
          <p:cNvSpPr>
            <a:spLocks noGrp="1"/>
          </p:cNvSpPr>
          <p:nvPr>
            <p:ph idx="1"/>
          </p:nvPr>
        </p:nvSpPr>
        <p:spPr/>
        <p:txBody>
          <a:bodyPr/>
          <a:lstStyle/>
          <a:p>
            <a:r>
              <a:rPr lang="en-US" b="0" i="0" dirty="0">
                <a:solidFill>
                  <a:srgbClr val="242424"/>
                </a:solidFill>
                <a:effectLst/>
                <a:latin typeface="source-serif-pro"/>
              </a:rPr>
              <a:t>Building applications that cater to a global audience requires robust internationalization support. Angular 18 introduces a new @angular/localize package, simplifying the process of managing translations and formatting dates, currencies, and numbers according to different locales.</a:t>
            </a:r>
          </a:p>
          <a:p>
            <a:r>
              <a:rPr lang="en-US" b="1" dirty="0"/>
              <a:t>Automatic Extraction</a:t>
            </a:r>
            <a:r>
              <a:rPr lang="en-US" dirty="0"/>
              <a:t>: Angular now supports automatic extraction of translation strings from your templates. This reduces manual effort and ensures consistency across the application</a:t>
            </a:r>
          </a:p>
          <a:p>
            <a:r>
              <a:rPr lang="en-US" b="1" dirty="0"/>
              <a:t>Runtime i18n</a:t>
            </a:r>
            <a:r>
              <a:rPr lang="en-US" dirty="0"/>
              <a:t>: Angular supports runtime translation, allowing developers to load translation files dynamically based on the user's locale. This means you can switch languages without reloading the entire application.</a:t>
            </a:r>
          </a:p>
          <a:p>
            <a:r>
              <a:rPr lang="en-US" b="1" dirty="0"/>
              <a:t>Integration with Third-Party Libraries</a:t>
            </a:r>
            <a:r>
              <a:rPr lang="en-US" dirty="0"/>
              <a:t>: </a:t>
            </a:r>
            <a:r>
              <a:rPr lang="en-US" dirty="0" err="1"/>
              <a:t>Angular’s</a:t>
            </a:r>
            <a:r>
              <a:rPr lang="en-US" dirty="0"/>
              <a:t> i18n support seamlessly integrates with libraries like </a:t>
            </a:r>
            <a:r>
              <a:rPr lang="en-IN" i="1" dirty="0" err="1"/>
              <a:t>ngx</a:t>
            </a:r>
            <a:r>
              <a:rPr lang="en-IN" i="1" dirty="0"/>
              <a:t>-translate </a:t>
            </a:r>
            <a:r>
              <a:rPr lang="en-US" dirty="0"/>
              <a:t>, providing additional flexibility and features.</a:t>
            </a:r>
            <a:endParaRPr lang="en-IN" i="1" dirty="0"/>
          </a:p>
        </p:txBody>
      </p:sp>
    </p:spTree>
    <p:extLst>
      <p:ext uri="{BB962C8B-B14F-4D97-AF65-F5344CB8AC3E}">
        <p14:creationId xmlns:p14="http://schemas.microsoft.com/office/powerpoint/2010/main" val="1384181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0C646BC-B7A8-7FFE-C004-354C35937A01}"/>
              </a:ext>
            </a:extLst>
          </p:cNvPr>
          <p:cNvPicPr>
            <a:picLocks noGrp="1" noChangeAspect="1"/>
          </p:cNvPicPr>
          <p:nvPr>
            <p:ph idx="1"/>
          </p:nvPr>
        </p:nvPicPr>
        <p:blipFill>
          <a:blip r:embed="rId2"/>
          <a:stretch>
            <a:fillRect/>
          </a:stretch>
        </p:blipFill>
        <p:spPr>
          <a:xfrm>
            <a:off x="1553670" y="89012"/>
            <a:ext cx="8011115" cy="6392708"/>
          </a:xfrm>
        </p:spPr>
      </p:pic>
    </p:spTree>
    <p:extLst>
      <p:ext uri="{BB962C8B-B14F-4D97-AF65-F5344CB8AC3E}">
        <p14:creationId xmlns:p14="http://schemas.microsoft.com/office/powerpoint/2010/main" val="3128711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4774-BE30-3764-4B23-3CD1E5509982}"/>
              </a:ext>
            </a:extLst>
          </p:cNvPr>
          <p:cNvSpPr>
            <a:spLocks noGrp="1"/>
          </p:cNvSpPr>
          <p:nvPr>
            <p:ph type="title"/>
          </p:nvPr>
        </p:nvSpPr>
        <p:spPr/>
        <p:txBody>
          <a:bodyPr/>
          <a:lstStyle/>
          <a:p>
            <a:r>
              <a:rPr lang="en-IN" dirty="0"/>
              <a:t>7. T</a:t>
            </a:r>
            <a:r>
              <a:rPr lang="en-IN" b="1" i="0" dirty="0">
                <a:solidFill>
                  <a:srgbClr val="242424"/>
                </a:solidFill>
                <a:effectLst/>
                <a:latin typeface="sohne"/>
              </a:rPr>
              <a:t>ypeScript 5.4 Support</a:t>
            </a:r>
            <a:br>
              <a:rPr lang="en-IN" b="1" i="0" dirty="0">
                <a:solidFill>
                  <a:srgbClr val="242424"/>
                </a:solidFill>
                <a:effectLst/>
                <a:latin typeface="sohne"/>
              </a:rPr>
            </a:br>
            <a:endParaRPr lang="en-IN" dirty="0"/>
          </a:p>
        </p:txBody>
      </p:sp>
      <p:pic>
        <p:nvPicPr>
          <p:cNvPr id="5" name="Content Placeholder 4">
            <a:extLst>
              <a:ext uri="{FF2B5EF4-FFF2-40B4-BE49-F238E27FC236}">
                <a16:creationId xmlns:a16="http://schemas.microsoft.com/office/drawing/2014/main" id="{59038E3D-CB66-04EB-03AD-0D931D0CEEB5}"/>
              </a:ext>
            </a:extLst>
          </p:cNvPr>
          <p:cNvPicPr>
            <a:picLocks noGrp="1" noChangeAspect="1"/>
          </p:cNvPicPr>
          <p:nvPr>
            <p:ph idx="1"/>
          </p:nvPr>
        </p:nvPicPr>
        <p:blipFill>
          <a:blip r:embed="rId2"/>
          <a:stretch>
            <a:fillRect/>
          </a:stretch>
        </p:blipFill>
        <p:spPr>
          <a:xfrm>
            <a:off x="1418984" y="1431925"/>
            <a:ext cx="8280883" cy="4748213"/>
          </a:xfrm>
        </p:spPr>
      </p:pic>
    </p:spTree>
    <p:extLst>
      <p:ext uri="{BB962C8B-B14F-4D97-AF65-F5344CB8AC3E}">
        <p14:creationId xmlns:p14="http://schemas.microsoft.com/office/powerpoint/2010/main" val="1765974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A868E-66CB-B434-EC63-13185FF8E034}"/>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51B207-A268-3D41-86E7-572B86CDD975}"/>
              </a:ext>
            </a:extLst>
          </p:cNvPr>
          <p:cNvPicPr>
            <a:picLocks noGrp="1" noChangeAspect="1"/>
          </p:cNvPicPr>
          <p:nvPr>
            <p:ph idx="1"/>
          </p:nvPr>
        </p:nvPicPr>
        <p:blipFill>
          <a:blip r:embed="rId2"/>
          <a:stretch>
            <a:fillRect/>
          </a:stretch>
        </p:blipFill>
        <p:spPr>
          <a:xfrm>
            <a:off x="1448658" y="712788"/>
            <a:ext cx="7557958" cy="4351337"/>
          </a:xfrm>
        </p:spPr>
      </p:pic>
    </p:spTree>
    <p:extLst>
      <p:ext uri="{BB962C8B-B14F-4D97-AF65-F5344CB8AC3E}">
        <p14:creationId xmlns:p14="http://schemas.microsoft.com/office/powerpoint/2010/main" val="2667348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8516C-E6AA-8F6A-D85C-FB2AE9A9AAB1}"/>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860D8E-4C99-F80A-556D-F225637C386D}"/>
              </a:ext>
            </a:extLst>
          </p:cNvPr>
          <p:cNvPicPr>
            <a:picLocks noGrp="1" noChangeAspect="1"/>
          </p:cNvPicPr>
          <p:nvPr>
            <p:ph idx="1"/>
          </p:nvPr>
        </p:nvPicPr>
        <p:blipFill>
          <a:blip r:embed="rId2"/>
          <a:stretch>
            <a:fillRect/>
          </a:stretch>
        </p:blipFill>
        <p:spPr>
          <a:xfrm>
            <a:off x="1458124" y="712788"/>
            <a:ext cx="7539026" cy="4351337"/>
          </a:xfrm>
        </p:spPr>
      </p:pic>
    </p:spTree>
    <p:extLst>
      <p:ext uri="{BB962C8B-B14F-4D97-AF65-F5344CB8AC3E}">
        <p14:creationId xmlns:p14="http://schemas.microsoft.com/office/powerpoint/2010/main" val="3250504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D210-E587-64AE-7965-1DCEEB1CA614}"/>
              </a:ext>
            </a:extLst>
          </p:cNvPr>
          <p:cNvSpPr>
            <a:spLocks noGrp="1"/>
          </p:cNvSpPr>
          <p:nvPr>
            <p:ph type="title"/>
          </p:nvPr>
        </p:nvSpPr>
        <p:spPr/>
        <p:txBody>
          <a:bodyPr/>
          <a:lstStyle/>
          <a:p>
            <a:r>
              <a:rPr lang="en-IN" dirty="0"/>
              <a:t>8. </a:t>
            </a:r>
            <a:r>
              <a:rPr lang="en-IN" b="1" i="0" dirty="0">
                <a:solidFill>
                  <a:srgbClr val="242424"/>
                </a:solidFill>
                <a:effectLst/>
                <a:latin typeface="sohne"/>
              </a:rPr>
              <a:t>Template Enhancements with 'let-user'</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D2829D18-F8A2-35D3-D110-222C329F3843}"/>
              </a:ext>
            </a:extLst>
          </p:cNvPr>
          <p:cNvSpPr>
            <a:spLocks noGrp="1"/>
          </p:cNvSpPr>
          <p:nvPr>
            <p:ph idx="1"/>
          </p:nvPr>
        </p:nvSpPr>
        <p:spPr/>
        <p:txBody>
          <a:bodyPr/>
          <a:lstStyle/>
          <a:p>
            <a:r>
              <a:rPr lang="en-US" dirty="0"/>
              <a:t>In Angular 18, there is a current feature called "Template Enhancements with 'let-user'" that forms writing templates clearer and more intense.</a:t>
            </a:r>
          </a:p>
          <a:p>
            <a:r>
              <a:rPr lang="en-US" b="1" dirty="0"/>
              <a:t>Before Angular 18</a:t>
            </a:r>
            <a:r>
              <a:rPr lang="en-US" dirty="0"/>
              <a:t>: When you preferred to pass data into a template, you usually had to write more code to coordinate the context or variables, which could make your template look clumped and tough to read.</a:t>
            </a:r>
          </a:p>
          <a:p>
            <a:r>
              <a:rPr lang="en-US" b="1" dirty="0"/>
              <a:t>With Angular 18</a:t>
            </a:r>
            <a:r>
              <a:rPr lang="en-US" dirty="0"/>
              <a:t>: The "let-user" feature clarifies this process. It permits you to create and use variables instantly among the template in a cleaner way.</a:t>
            </a:r>
            <a:endParaRPr lang="en-IN" dirty="0"/>
          </a:p>
        </p:txBody>
      </p:sp>
    </p:spTree>
    <p:extLst>
      <p:ext uri="{BB962C8B-B14F-4D97-AF65-F5344CB8AC3E}">
        <p14:creationId xmlns:p14="http://schemas.microsoft.com/office/powerpoint/2010/main" val="298278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63FAD-CB21-07BB-E72A-D59FD20D156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0CB380-47F4-7902-33E0-84EC800664C4}"/>
              </a:ext>
            </a:extLst>
          </p:cNvPr>
          <p:cNvPicPr>
            <a:picLocks noGrp="1" noChangeAspect="1"/>
          </p:cNvPicPr>
          <p:nvPr>
            <p:ph idx="1"/>
          </p:nvPr>
        </p:nvPicPr>
        <p:blipFill>
          <a:blip r:embed="rId2"/>
          <a:stretch>
            <a:fillRect/>
          </a:stretch>
        </p:blipFill>
        <p:spPr>
          <a:xfrm>
            <a:off x="461246" y="153749"/>
            <a:ext cx="10463002" cy="6149947"/>
          </a:xfrm>
        </p:spPr>
      </p:pic>
    </p:spTree>
    <p:extLst>
      <p:ext uri="{BB962C8B-B14F-4D97-AF65-F5344CB8AC3E}">
        <p14:creationId xmlns:p14="http://schemas.microsoft.com/office/powerpoint/2010/main" val="339245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FDF5-C4DD-0E83-836B-6251E66B5CBE}"/>
              </a:ext>
            </a:extLst>
          </p:cNvPr>
          <p:cNvSpPr>
            <a:spLocks noGrp="1"/>
          </p:cNvSpPr>
          <p:nvPr>
            <p:ph type="title"/>
          </p:nvPr>
        </p:nvSpPr>
        <p:spPr/>
        <p:txBody>
          <a:bodyPr/>
          <a:lstStyle/>
          <a:p>
            <a:r>
              <a:rPr lang="en-IN" dirty="0"/>
              <a:t>Key Concept</a:t>
            </a:r>
          </a:p>
        </p:txBody>
      </p:sp>
      <p:sp>
        <p:nvSpPr>
          <p:cNvPr id="3" name="Content Placeholder 2">
            <a:extLst>
              <a:ext uri="{FF2B5EF4-FFF2-40B4-BE49-F238E27FC236}">
                <a16:creationId xmlns:a16="http://schemas.microsoft.com/office/drawing/2014/main" id="{08AD677D-BADB-EC80-AFCA-C6393EBBE0A4}"/>
              </a:ext>
            </a:extLst>
          </p:cNvPr>
          <p:cNvSpPr>
            <a:spLocks noGrp="1"/>
          </p:cNvSpPr>
          <p:nvPr>
            <p:ph idx="1"/>
          </p:nvPr>
        </p:nvSpPr>
        <p:spPr/>
        <p:txBody>
          <a:bodyPr/>
          <a:lstStyle/>
          <a:p>
            <a:r>
              <a:rPr lang="en-US" dirty="0"/>
              <a:t>Signals: A reactive primitive that holds a value and notifies subscribers when the value changes.</a:t>
            </a:r>
          </a:p>
          <a:p>
            <a:r>
              <a:rPr lang="en-US" dirty="0"/>
              <a:t>Effects: Functions that automatically re-run when the signals they depend on change effects can be used to trigger side effects based on signal changes.</a:t>
            </a:r>
          </a:p>
          <a:p>
            <a:r>
              <a:rPr lang="en-US" dirty="0"/>
              <a:t>Signal Equality Functions: These are functions that compare the new values of a signal to its previous value to determine whether an update should trigger a re-run or effects or re-rendering.</a:t>
            </a:r>
          </a:p>
          <a:p>
            <a:r>
              <a:rPr lang="en-US" dirty="0"/>
              <a:t>Effect Cleanup Functions: Functions that are called to clean up any side effects or resources when an effect re-runs or when the component is destroyed.</a:t>
            </a:r>
            <a:endParaRPr lang="en-IN" dirty="0"/>
          </a:p>
        </p:txBody>
      </p:sp>
    </p:spTree>
    <p:extLst>
      <p:ext uri="{BB962C8B-B14F-4D97-AF65-F5344CB8AC3E}">
        <p14:creationId xmlns:p14="http://schemas.microsoft.com/office/powerpoint/2010/main" val="292967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E9DA2-1F96-A6B6-81FE-4EC9128D3B62}"/>
              </a:ext>
            </a:extLst>
          </p:cNvPr>
          <p:cNvSpPr>
            <a:spLocks noGrp="1"/>
          </p:cNvSpPr>
          <p:nvPr>
            <p:ph idx="1"/>
          </p:nvPr>
        </p:nvSpPr>
        <p:spPr>
          <a:xfrm>
            <a:off x="905823" y="558350"/>
            <a:ext cx="8595360" cy="4351337"/>
          </a:xfrm>
        </p:spPr>
        <p:txBody>
          <a:bodyPr/>
          <a:lstStyle/>
          <a:p>
            <a:r>
              <a:rPr lang="en-IN" b="1" dirty="0"/>
              <a:t>Key Features</a:t>
            </a:r>
          </a:p>
          <a:p>
            <a:r>
              <a:rPr lang="en-US" b="1" dirty="0"/>
              <a:t>Cleaner Code: </a:t>
            </a:r>
            <a:r>
              <a:rPr lang="en-US" dirty="0"/>
              <a:t>By approving direct declaration and use of variables within the template, your code becomes more readable.</a:t>
            </a:r>
          </a:p>
          <a:p>
            <a:r>
              <a:rPr lang="en-US" dirty="0"/>
              <a:t> </a:t>
            </a:r>
            <a:r>
              <a:rPr lang="en-US" b="1" dirty="0"/>
              <a:t>Easy Syntax: </a:t>
            </a:r>
            <a:r>
              <a:rPr lang="en-US" dirty="0"/>
              <a:t>The let-user syntax lowers the need for extra elements like ng-container, forming the template simpler to grasp at a look.</a:t>
            </a:r>
          </a:p>
          <a:p>
            <a:r>
              <a:rPr lang="en-US" b="1" dirty="0"/>
              <a:t>Enriched Usability: </a:t>
            </a:r>
            <a:r>
              <a:rPr lang="en-US" dirty="0"/>
              <a:t>With less boilerplate code, it is simpler to keep and renew your templates.</a:t>
            </a:r>
            <a:endParaRPr lang="en-IN" dirty="0"/>
          </a:p>
        </p:txBody>
      </p:sp>
    </p:spTree>
    <p:extLst>
      <p:ext uri="{BB962C8B-B14F-4D97-AF65-F5344CB8AC3E}">
        <p14:creationId xmlns:p14="http://schemas.microsoft.com/office/powerpoint/2010/main" val="766620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22FF-53FA-0A89-3B54-19F941B909A3}"/>
              </a:ext>
            </a:extLst>
          </p:cNvPr>
          <p:cNvSpPr>
            <a:spLocks noGrp="1"/>
          </p:cNvSpPr>
          <p:nvPr>
            <p:ph type="title"/>
          </p:nvPr>
        </p:nvSpPr>
        <p:spPr/>
        <p:txBody>
          <a:bodyPr/>
          <a:lstStyle/>
          <a:p>
            <a:r>
              <a:rPr lang="en-IN" dirty="0"/>
              <a:t>Improvements in Angular 18</a:t>
            </a:r>
            <a:br>
              <a:rPr lang="en-IN" dirty="0"/>
            </a:br>
            <a:endParaRPr lang="en-IN" dirty="0"/>
          </a:p>
        </p:txBody>
      </p:sp>
      <p:sp>
        <p:nvSpPr>
          <p:cNvPr id="3" name="Content Placeholder 2">
            <a:extLst>
              <a:ext uri="{FF2B5EF4-FFF2-40B4-BE49-F238E27FC236}">
                <a16:creationId xmlns:a16="http://schemas.microsoft.com/office/drawing/2014/main" id="{EFB0980B-F0E3-1F11-8789-F17825AA58E5}"/>
              </a:ext>
            </a:extLst>
          </p:cNvPr>
          <p:cNvSpPr>
            <a:spLocks noGrp="1"/>
          </p:cNvSpPr>
          <p:nvPr>
            <p:ph idx="1"/>
          </p:nvPr>
        </p:nvSpPr>
        <p:spPr/>
        <p:txBody>
          <a:bodyPr/>
          <a:lstStyle/>
          <a:p>
            <a:pPr marL="0" indent="0">
              <a:buNone/>
            </a:pPr>
            <a:r>
              <a:rPr lang="en-IN" b="1" dirty="0"/>
              <a:t>1. Deprecation of </a:t>
            </a:r>
            <a:r>
              <a:rPr lang="en-IN" b="1" dirty="0" err="1"/>
              <a:t>HttpClientModule</a:t>
            </a:r>
            <a:endParaRPr lang="en-IN" b="1" dirty="0"/>
          </a:p>
          <a:p>
            <a:r>
              <a:rPr lang="en-US" dirty="0"/>
              <a:t>One of the important changes in Angular 18 is the disapproval of the </a:t>
            </a:r>
            <a:r>
              <a:rPr lang="en-US" dirty="0" err="1"/>
              <a:t>HttpClientModule</a:t>
            </a:r>
            <a:r>
              <a:rPr lang="en-US" dirty="0"/>
              <a:t>. This module has been a basis for forming </a:t>
            </a:r>
            <a:r>
              <a:rPr lang="en-US" u="sng" dirty="0"/>
              <a:t>HTTP requests </a:t>
            </a:r>
            <a:r>
              <a:rPr lang="en-US" dirty="0"/>
              <a:t>in Angular applications, but it has now been renewed with more modern and skilled manner. The new HTTP Client </a:t>
            </a:r>
            <a:r>
              <a:rPr lang="en-US" u="sng" dirty="0"/>
              <a:t>API</a:t>
            </a:r>
            <a:r>
              <a:rPr lang="en-US" dirty="0"/>
              <a:t> gives more supple and powerful way to handle HTTP communications.</a:t>
            </a:r>
          </a:p>
          <a:p>
            <a:r>
              <a:rPr lang="en-US" b="1" dirty="0"/>
              <a:t>Key Features  </a:t>
            </a:r>
          </a:p>
          <a:p>
            <a:r>
              <a:rPr lang="en-US" b="1" dirty="0"/>
              <a:t>Optimized Error Handling</a:t>
            </a:r>
            <a:r>
              <a:rPr lang="en-US" dirty="0"/>
              <a:t>: The new HTTP Client API gives more precise handle over error handling, building it simpler to handle various types of HTTP errors.</a:t>
            </a:r>
            <a:endParaRPr lang="en-IN" dirty="0"/>
          </a:p>
        </p:txBody>
      </p:sp>
    </p:spTree>
    <p:extLst>
      <p:ext uri="{BB962C8B-B14F-4D97-AF65-F5344CB8AC3E}">
        <p14:creationId xmlns:p14="http://schemas.microsoft.com/office/powerpoint/2010/main" val="2425409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AAFBD-3874-6A3A-9713-1C8012FB7EE6}"/>
              </a:ext>
            </a:extLst>
          </p:cNvPr>
          <p:cNvSpPr>
            <a:spLocks noGrp="1"/>
          </p:cNvSpPr>
          <p:nvPr>
            <p:ph idx="1"/>
          </p:nvPr>
        </p:nvSpPr>
        <p:spPr>
          <a:xfrm>
            <a:off x="1164768" y="477430"/>
            <a:ext cx="8595360" cy="4351337"/>
          </a:xfrm>
        </p:spPr>
        <p:txBody>
          <a:bodyPr/>
          <a:lstStyle/>
          <a:p>
            <a:r>
              <a:rPr lang="en-US" b="1" dirty="0"/>
              <a:t>Bettered Interceptors</a:t>
            </a:r>
            <a:r>
              <a:rPr lang="en-US" dirty="0"/>
              <a:t>: The interceptors in the new API are more optimized, enabling for simpler change of requests and responses.</a:t>
            </a:r>
          </a:p>
          <a:p>
            <a:r>
              <a:rPr lang="en-US" dirty="0"/>
              <a:t> </a:t>
            </a:r>
            <a:r>
              <a:rPr lang="en-US" b="1" dirty="0"/>
              <a:t>Better Performance</a:t>
            </a:r>
            <a:r>
              <a:rPr lang="en-US" dirty="0"/>
              <a:t>: The new API is improved for better performance, cutting the spending linked with HTTP requests and responses.</a:t>
            </a:r>
          </a:p>
          <a:p>
            <a:endParaRPr lang="en-IN" dirty="0"/>
          </a:p>
        </p:txBody>
      </p:sp>
    </p:spTree>
    <p:extLst>
      <p:ext uri="{BB962C8B-B14F-4D97-AF65-F5344CB8AC3E}">
        <p14:creationId xmlns:p14="http://schemas.microsoft.com/office/powerpoint/2010/main" val="310830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64AB-41D8-11F8-1AA3-EABBCC6CBE7F}"/>
              </a:ext>
            </a:extLst>
          </p:cNvPr>
          <p:cNvSpPr>
            <a:spLocks noGrp="1"/>
          </p:cNvSpPr>
          <p:nvPr>
            <p:ph type="title"/>
          </p:nvPr>
        </p:nvSpPr>
        <p:spPr/>
        <p:txBody>
          <a:bodyPr/>
          <a:lstStyle/>
          <a:p>
            <a:r>
              <a:rPr lang="en-IN" dirty="0"/>
              <a:t>2. New Builder Package</a:t>
            </a:r>
            <a:br>
              <a:rPr lang="en-IN" dirty="0"/>
            </a:br>
            <a:endParaRPr lang="en-IN" dirty="0"/>
          </a:p>
        </p:txBody>
      </p:sp>
      <p:sp>
        <p:nvSpPr>
          <p:cNvPr id="3" name="Content Placeholder 2">
            <a:extLst>
              <a:ext uri="{FF2B5EF4-FFF2-40B4-BE49-F238E27FC236}">
                <a16:creationId xmlns:a16="http://schemas.microsoft.com/office/drawing/2014/main" id="{8A73B0F6-4EE2-8079-879D-2DC668B2F3AA}"/>
              </a:ext>
            </a:extLst>
          </p:cNvPr>
          <p:cNvSpPr>
            <a:spLocks noGrp="1"/>
          </p:cNvSpPr>
          <p:nvPr>
            <p:ph idx="1"/>
          </p:nvPr>
        </p:nvSpPr>
        <p:spPr/>
        <p:txBody>
          <a:bodyPr/>
          <a:lstStyle/>
          <a:p>
            <a:r>
              <a:rPr lang="en-US" dirty="0"/>
              <a:t>Angular 18 presents a new builder package that clarifies the process of forming and operating Angular projects. This new package displaces the older Angular CLI build system, giving more perceptive and robust way to build, test, and deploy applications.</a:t>
            </a:r>
          </a:p>
          <a:p>
            <a:r>
              <a:rPr lang="en-US" b="1" dirty="0"/>
              <a:t>Key Features</a:t>
            </a:r>
            <a:r>
              <a:rPr lang="en-US" dirty="0"/>
              <a:t>: </a:t>
            </a:r>
          </a:p>
          <a:p>
            <a:r>
              <a:rPr lang="en-US" dirty="0"/>
              <a:t> </a:t>
            </a:r>
            <a:r>
              <a:rPr lang="en-US" b="1" dirty="0"/>
              <a:t>Changeable Build Pipelines</a:t>
            </a:r>
            <a:r>
              <a:rPr lang="en-US" dirty="0"/>
              <a:t>: The new builder package lets developers modify their build pipelines with relief, permitting more resilience in how projects are made and refined.</a:t>
            </a:r>
          </a:p>
          <a:p>
            <a:r>
              <a:rPr lang="en-US" dirty="0"/>
              <a:t> </a:t>
            </a:r>
            <a:r>
              <a:rPr lang="en-US" b="1" dirty="0"/>
              <a:t>Progressive Builds: </a:t>
            </a:r>
            <a:r>
              <a:rPr lang="en-US" dirty="0"/>
              <a:t>This property essentially cuts build times by only renewing parts of the application that have modified, boosting developer output. </a:t>
            </a:r>
          </a:p>
          <a:p>
            <a:r>
              <a:rPr lang="en-US" b="1" dirty="0"/>
              <a:t>Plugin Support: </a:t>
            </a:r>
            <a:r>
              <a:rPr lang="en-US" dirty="0"/>
              <a:t>The builder package assists a vast range of plugins, providing for more features to be simply merged into the develop process.</a:t>
            </a:r>
            <a:endParaRPr lang="en-IN" dirty="0"/>
          </a:p>
        </p:txBody>
      </p:sp>
    </p:spTree>
    <p:extLst>
      <p:ext uri="{BB962C8B-B14F-4D97-AF65-F5344CB8AC3E}">
        <p14:creationId xmlns:p14="http://schemas.microsoft.com/office/powerpoint/2010/main" val="2131970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F9C84-8C79-0C42-3839-680CCE54D6BB}"/>
              </a:ext>
            </a:extLst>
          </p:cNvPr>
          <p:cNvSpPr>
            <a:spLocks noGrp="1"/>
          </p:cNvSpPr>
          <p:nvPr>
            <p:ph type="title"/>
          </p:nvPr>
        </p:nvSpPr>
        <p:spPr/>
        <p:txBody>
          <a:bodyPr/>
          <a:lstStyle/>
          <a:p>
            <a:r>
              <a:rPr lang="en-IN" dirty="0"/>
              <a:t>3. Enhanced Debugging Tools</a:t>
            </a:r>
            <a:br>
              <a:rPr lang="en-IN" dirty="0"/>
            </a:br>
            <a:endParaRPr lang="en-IN" dirty="0"/>
          </a:p>
        </p:txBody>
      </p:sp>
      <p:sp>
        <p:nvSpPr>
          <p:cNvPr id="3" name="Content Placeholder 2">
            <a:extLst>
              <a:ext uri="{FF2B5EF4-FFF2-40B4-BE49-F238E27FC236}">
                <a16:creationId xmlns:a16="http://schemas.microsoft.com/office/drawing/2014/main" id="{E1359C39-5E91-1300-A61F-F35F5B2F78E8}"/>
              </a:ext>
            </a:extLst>
          </p:cNvPr>
          <p:cNvSpPr>
            <a:spLocks noGrp="1"/>
          </p:cNvSpPr>
          <p:nvPr>
            <p:ph idx="1"/>
          </p:nvPr>
        </p:nvSpPr>
        <p:spPr/>
        <p:txBody>
          <a:bodyPr>
            <a:normAutofit lnSpcReduction="10000"/>
          </a:bodyPr>
          <a:lstStyle/>
          <a:p>
            <a:r>
              <a:rPr lang="en-US" dirty="0"/>
              <a:t>Debugging is a key element of development, and Angular 18 forms valuable progress in this area with the introduction of enriched debugging tools. These tools give developers with intense clarity into their applications, developing it simpler to determine and fix issues.</a:t>
            </a:r>
          </a:p>
          <a:p>
            <a:r>
              <a:rPr lang="en-US" b="1" dirty="0"/>
              <a:t>Key Features: </a:t>
            </a:r>
          </a:p>
          <a:p>
            <a:r>
              <a:rPr lang="en-US" b="1" dirty="0"/>
              <a:t>Advanced Stack Traces: </a:t>
            </a:r>
            <a:r>
              <a:rPr lang="en-US" dirty="0"/>
              <a:t>Advanced stack traces give more complete information about errors, covering the true location in the source code where error occurred. </a:t>
            </a:r>
          </a:p>
          <a:p>
            <a:r>
              <a:rPr lang="en-US" b="1" dirty="0"/>
              <a:t>Enriched Debugging Information: </a:t>
            </a:r>
            <a:r>
              <a:rPr lang="en-US" dirty="0"/>
              <a:t>More context is given for debugging, such as the state of variables and the execution flow, supporting developers learn the root cause of issues more fast. </a:t>
            </a:r>
          </a:p>
          <a:p>
            <a:r>
              <a:rPr lang="en-US" b="1" dirty="0"/>
              <a:t>Merging with Popular Debugging Tools: </a:t>
            </a:r>
            <a:r>
              <a:rPr lang="en-US" dirty="0"/>
              <a:t>Angular 18's debugging tools merge easily with well-liked debugging environments and tools, such as Chrome </a:t>
            </a:r>
            <a:r>
              <a:rPr lang="en-US" dirty="0" err="1"/>
              <a:t>DevTools</a:t>
            </a:r>
            <a:r>
              <a:rPr lang="en-US" dirty="0"/>
              <a:t>, upgrading the entire debugging experience.</a:t>
            </a:r>
            <a:endParaRPr lang="en-IN" dirty="0"/>
          </a:p>
        </p:txBody>
      </p:sp>
    </p:spTree>
    <p:extLst>
      <p:ext uri="{BB962C8B-B14F-4D97-AF65-F5344CB8AC3E}">
        <p14:creationId xmlns:p14="http://schemas.microsoft.com/office/powerpoint/2010/main" val="3355794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3D07-18AC-050F-E759-B29D5BF4A69E}"/>
              </a:ext>
            </a:extLst>
          </p:cNvPr>
          <p:cNvSpPr>
            <a:spLocks noGrp="1"/>
          </p:cNvSpPr>
          <p:nvPr>
            <p:ph type="title"/>
          </p:nvPr>
        </p:nvSpPr>
        <p:spPr/>
        <p:txBody>
          <a:bodyPr>
            <a:normAutofit fontScale="90000"/>
          </a:bodyPr>
          <a:lstStyle/>
          <a:p>
            <a:r>
              <a:rPr lang="en-IN" dirty="0"/>
              <a:t>4. Improved Internationalization Support</a:t>
            </a:r>
            <a:br>
              <a:rPr lang="en-IN" dirty="0"/>
            </a:br>
            <a:endParaRPr lang="en-IN" dirty="0"/>
          </a:p>
        </p:txBody>
      </p:sp>
      <p:sp>
        <p:nvSpPr>
          <p:cNvPr id="3" name="Content Placeholder 2">
            <a:extLst>
              <a:ext uri="{FF2B5EF4-FFF2-40B4-BE49-F238E27FC236}">
                <a16:creationId xmlns:a16="http://schemas.microsoft.com/office/drawing/2014/main" id="{391AB706-B15F-D100-E3C4-F7B2D0DB8122}"/>
              </a:ext>
            </a:extLst>
          </p:cNvPr>
          <p:cNvSpPr>
            <a:spLocks noGrp="1"/>
          </p:cNvSpPr>
          <p:nvPr>
            <p:ph idx="1"/>
          </p:nvPr>
        </p:nvSpPr>
        <p:spPr/>
        <p:txBody>
          <a:bodyPr>
            <a:normAutofit fontScale="92500"/>
          </a:bodyPr>
          <a:lstStyle/>
          <a:p>
            <a:r>
              <a:rPr lang="en-US" dirty="0"/>
              <a:t>Global networking is more and more important in web applications, and Angular 18 handles this needs with enriched internationalization (i18n) support. These expansions make it less difficult to create applications that support to a global audience, supporting several languages and cultural contexts.</a:t>
            </a:r>
          </a:p>
          <a:p>
            <a:r>
              <a:rPr lang="en-US" b="1" dirty="0"/>
              <a:t>Key Features: </a:t>
            </a:r>
          </a:p>
          <a:p>
            <a:r>
              <a:rPr lang="en-US" b="1" dirty="0"/>
              <a:t>Basic Translation Workflow: </a:t>
            </a:r>
            <a:r>
              <a:rPr lang="en-US" dirty="0"/>
              <a:t>The translation workflow has been optimized, forming it easier to handle and merge translations into the application.</a:t>
            </a:r>
          </a:p>
          <a:p>
            <a:r>
              <a:rPr lang="en-US" dirty="0"/>
              <a:t> </a:t>
            </a:r>
            <a:r>
              <a:rPr lang="en-US" b="1" dirty="0"/>
              <a:t>Boosted Locale Support: </a:t>
            </a:r>
            <a:r>
              <a:rPr lang="en-US" dirty="0"/>
              <a:t>Angular 18 offers elevate support for many locales, including high-tech facets like pluralization, date, and number formatting specific to different cultures. </a:t>
            </a:r>
          </a:p>
          <a:p>
            <a:r>
              <a:rPr lang="en-US" b="1" dirty="0"/>
              <a:t>Runtime Updates: </a:t>
            </a:r>
            <a:r>
              <a:rPr lang="en-US" dirty="0"/>
              <a:t>Developers can now update translations and locale-specific data at runtime without wanting to restore the whole application, forming it simpler to sustain and renew applications with dynamic content.</a:t>
            </a:r>
            <a:endParaRPr lang="en-IN" dirty="0"/>
          </a:p>
        </p:txBody>
      </p:sp>
    </p:spTree>
    <p:extLst>
      <p:ext uri="{BB962C8B-B14F-4D97-AF65-F5344CB8AC3E}">
        <p14:creationId xmlns:p14="http://schemas.microsoft.com/office/powerpoint/2010/main" val="121498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886F4-3C40-17B4-3309-876B0EA2F95E}"/>
              </a:ext>
            </a:extLst>
          </p:cNvPr>
          <p:cNvSpPr>
            <a:spLocks noGrp="1"/>
          </p:cNvSpPr>
          <p:nvPr>
            <p:ph type="title"/>
          </p:nvPr>
        </p:nvSpPr>
        <p:spPr/>
        <p:txBody>
          <a:bodyPr/>
          <a:lstStyle/>
          <a:p>
            <a:r>
              <a:rPr lang="en-US" dirty="0"/>
              <a:t>Creating Signals using the signal function</a:t>
            </a:r>
            <a:endParaRPr lang="en-IN" dirty="0"/>
          </a:p>
        </p:txBody>
      </p:sp>
      <p:pic>
        <p:nvPicPr>
          <p:cNvPr id="5" name="Content Placeholder 4">
            <a:extLst>
              <a:ext uri="{FF2B5EF4-FFF2-40B4-BE49-F238E27FC236}">
                <a16:creationId xmlns:a16="http://schemas.microsoft.com/office/drawing/2014/main" id="{93A88F62-BCDD-8E4B-F950-7F3188C1E854}"/>
              </a:ext>
            </a:extLst>
          </p:cNvPr>
          <p:cNvPicPr>
            <a:picLocks noGrp="1" noChangeAspect="1"/>
          </p:cNvPicPr>
          <p:nvPr>
            <p:ph idx="1"/>
          </p:nvPr>
        </p:nvPicPr>
        <p:blipFill>
          <a:blip r:embed="rId3"/>
          <a:stretch>
            <a:fillRect/>
          </a:stretch>
        </p:blipFill>
        <p:spPr>
          <a:xfrm>
            <a:off x="2497262" y="1828800"/>
            <a:ext cx="6124327" cy="4351338"/>
          </a:xfrm>
        </p:spPr>
      </p:pic>
    </p:spTree>
    <p:extLst>
      <p:ext uri="{BB962C8B-B14F-4D97-AF65-F5344CB8AC3E}">
        <p14:creationId xmlns:p14="http://schemas.microsoft.com/office/powerpoint/2010/main" val="301608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8DF6-DCBB-EB9C-89ED-72E4CA4A1A94}"/>
              </a:ext>
            </a:extLst>
          </p:cNvPr>
          <p:cNvSpPr>
            <a:spLocks noGrp="1"/>
          </p:cNvSpPr>
          <p:nvPr>
            <p:ph type="title"/>
          </p:nvPr>
        </p:nvSpPr>
        <p:spPr/>
        <p:txBody>
          <a:bodyPr/>
          <a:lstStyle/>
          <a:p>
            <a:r>
              <a:rPr lang="en-IN" dirty="0"/>
              <a:t>Computed Signals</a:t>
            </a:r>
          </a:p>
        </p:txBody>
      </p:sp>
      <p:sp>
        <p:nvSpPr>
          <p:cNvPr id="3" name="Content Placeholder 2">
            <a:extLst>
              <a:ext uri="{FF2B5EF4-FFF2-40B4-BE49-F238E27FC236}">
                <a16:creationId xmlns:a16="http://schemas.microsoft.com/office/drawing/2014/main" id="{31E84C1B-BDFF-6802-B614-06E3F0B97DE2}"/>
              </a:ext>
            </a:extLst>
          </p:cNvPr>
          <p:cNvSpPr>
            <a:spLocks noGrp="1"/>
          </p:cNvSpPr>
          <p:nvPr>
            <p:ph idx="1"/>
          </p:nvPr>
        </p:nvSpPr>
        <p:spPr/>
        <p:txBody>
          <a:bodyPr/>
          <a:lstStyle/>
          <a:p>
            <a:r>
              <a:rPr lang="en-US" dirty="0"/>
              <a:t>The computed function is used to create a signal that delivers its value other signals and It automatically recalculates whenever any of the dependent signals change.</a:t>
            </a:r>
          </a:p>
          <a:p>
            <a:endParaRPr lang="en-IN" dirty="0"/>
          </a:p>
        </p:txBody>
      </p:sp>
    </p:spTree>
    <p:extLst>
      <p:ext uri="{BB962C8B-B14F-4D97-AF65-F5344CB8AC3E}">
        <p14:creationId xmlns:p14="http://schemas.microsoft.com/office/powerpoint/2010/main" val="223163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EFF4EB8-605C-7827-B132-BCD94762DF88}"/>
              </a:ext>
            </a:extLst>
          </p:cNvPr>
          <p:cNvPicPr>
            <a:picLocks noGrp="1" noChangeAspect="1"/>
          </p:cNvPicPr>
          <p:nvPr>
            <p:ph idx="1"/>
          </p:nvPr>
        </p:nvPicPr>
        <p:blipFill>
          <a:blip r:embed="rId2"/>
          <a:stretch>
            <a:fillRect/>
          </a:stretch>
        </p:blipFill>
        <p:spPr>
          <a:xfrm>
            <a:off x="1391831" y="694784"/>
            <a:ext cx="7614604" cy="5485354"/>
          </a:xfrm>
        </p:spPr>
      </p:pic>
    </p:spTree>
    <p:extLst>
      <p:ext uri="{BB962C8B-B14F-4D97-AF65-F5344CB8AC3E}">
        <p14:creationId xmlns:p14="http://schemas.microsoft.com/office/powerpoint/2010/main" val="337247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D1EF51-027F-37BD-24F7-C03BDCF6EB78}"/>
              </a:ext>
            </a:extLst>
          </p:cNvPr>
          <p:cNvPicPr>
            <a:picLocks noGrp="1" noChangeAspect="1"/>
          </p:cNvPicPr>
          <p:nvPr>
            <p:ph idx="1"/>
          </p:nvPr>
        </p:nvPicPr>
        <p:blipFill>
          <a:blip r:embed="rId2"/>
          <a:stretch>
            <a:fillRect/>
          </a:stretch>
        </p:blipFill>
        <p:spPr>
          <a:xfrm>
            <a:off x="267036" y="347958"/>
            <a:ext cx="10819051" cy="6077118"/>
          </a:xfrm>
        </p:spPr>
      </p:pic>
    </p:spTree>
    <p:extLst>
      <p:ext uri="{BB962C8B-B14F-4D97-AF65-F5344CB8AC3E}">
        <p14:creationId xmlns:p14="http://schemas.microsoft.com/office/powerpoint/2010/main" val="262447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37CA697-3BF5-0148-7ABC-310E1903F0E6}"/>
              </a:ext>
            </a:extLst>
          </p:cNvPr>
          <p:cNvPicPr>
            <a:picLocks noGrp="1" noChangeAspect="1"/>
          </p:cNvPicPr>
          <p:nvPr>
            <p:ph idx="1"/>
          </p:nvPr>
        </p:nvPicPr>
        <p:blipFill>
          <a:blip r:embed="rId2"/>
          <a:stretch>
            <a:fillRect/>
          </a:stretch>
        </p:blipFill>
        <p:spPr>
          <a:xfrm>
            <a:off x="930584" y="274526"/>
            <a:ext cx="8577558" cy="5519371"/>
          </a:xfrm>
        </p:spPr>
      </p:pic>
    </p:spTree>
    <p:extLst>
      <p:ext uri="{BB962C8B-B14F-4D97-AF65-F5344CB8AC3E}">
        <p14:creationId xmlns:p14="http://schemas.microsoft.com/office/powerpoint/2010/main" val="249257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0581-A0C4-DD89-D1DC-7E273DF46F20}"/>
              </a:ext>
            </a:extLst>
          </p:cNvPr>
          <p:cNvSpPr>
            <a:spLocks noGrp="1"/>
          </p:cNvSpPr>
          <p:nvPr>
            <p:ph type="title"/>
          </p:nvPr>
        </p:nvSpPr>
        <p:spPr/>
        <p:txBody>
          <a:bodyPr/>
          <a:lstStyle/>
          <a:p>
            <a:r>
              <a:rPr lang="en-IN" dirty="0"/>
              <a:t>Effect Cleanup Functions</a:t>
            </a:r>
          </a:p>
        </p:txBody>
      </p:sp>
      <p:sp>
        <p:nvSpPr>
          <p:cNvPr id="3" name="Content Placeholder 2">
            <a:extLst>
              <a:ext uri="{FF2B5EF4-FFF2-40B4-BE49-F238E27FC236}">
                <a16:creationId xmlns:a16="http://schemas.microsoft.com/office/drawing/2014/main" id="{23C73D0E-0DD4-D42C-6907-58675D4F2E65}"/>
              </a:ext>
            </a:extLst>
          </p:cNvPr>
          <p:cNvSpPr>
            <a:spLocks noGrp="1"/>
          </p:cNvSpPr>
          <p:nvPr>
            <p:ph idx="1"/>
          </p:nvPr>
        </p:nvSpPr>
        <p:spPr/>
        <p:txBody>
          <a:bodyPr/>
          <a:lstStyle/>
          <a:p>
            <a:endParaRPr lang="en-IN" dirty="0"/>
          </a:p>
          <a:p>
            <a:endParaRPr lang="en-IN" dirty="0"/>
          </a:p>
          <a:p>
            <a:r>
              <a:rPr lang="en-US" dirty="0"/>
              <a:t>When an effect function is re run due to a change in one of its signals a cleanup function can be used to clean up resources or side effects from the previous run before the new effect is executed.</a:t>
            </a:r>
            <a:endParaRPr lang="en-IN" dirty="0"/>
          </a:p>
        </p:txBody>
      </p:sp>
    </p:spTree>
    <p:extLst>
      <p:ext uri="{BB962C8B-B14F-4D97-AF65-F5344CB8AC3E}">
        <p14:creationId xmlns:p14="http://schemas.microsoft.com/office/powerpoint/2010/main" val="298914930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733</TotalTime>
  <Words>2230</Words>
  <Application>Microsoft Office PowerPoint</Application>
  <PresentationFormat>Widescreen</PresentationFormat>
  <Paragraphs>113</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Century Schoolbook</vt:lpstr>
      <vt:lpstr>Inter</vt:lpstr>
      <vt:lpstr>Nunito</vt:lpstr>
      <vt:lpstr>sohne</vt:lpstr>
      <vt:lpstr>source-serif-pro</vt:lpstr>
      <vt:lpstr>Wingdings 2</vt:lpstr>
      <vt:lpstr>View</vt:lpstr>
      <vt:lpstr>New Features of Angular 18</vt:lpstr>
      <vt:lpstr>What are Signals</vt:lpstr>
      <vt:lpstr>Key Concept</vt:lpstr>
      <vt:lpstr>Creating Signals using the signal function</vt:lpstr>
      <vt:lpstr>Computed Signals</vt:lpstr>
      <vt:lpstr>PowerPoint Presentation</vt:lpstr>
      <vt:lpstr>PowerPoint Presentation</vt:lpstr>
      <vt:lpstr>PowerPoint Presentation</vt:lpstr>
      <vt:lpstr>Effect Cleanup Functions</vt:lpstr>
      <vt:lpstr>PowerPoint Presentation</vt:lpstr>
      <vt:lpstr>1. Zoneless Change Detection with Signals </vt:lpstr>
      <vt:lpstr>PowerPoint Presentation</vt:lpstr>
      <vt:lpstr>2. Observable Router and Redirects</vt:lpstr>
      <vt:lpstr>PowerPoint Presentation</vt:lpstr>
      <vt:lpstr>PowerPoint Presentation</vt:lpstr>
      <vt:lpstr>3. Improved Developer Tooling </vt:lpstr>
      <vt:lpstr> Fallback for ng-content Forms Events</vt:lpstr>
      <vt:lpstr>PowerPoint Presentation</vt:lpstr>
      <vt:lpstr>4 . Enhanced Angular Material and CDK </vt:lpstr>
      <vt:lpstr>PowerPoint Presentation</vt:lpstr>
      <vt:lpstr>5. Server-Side Rendering (SSR) Enhancements </vt:lpstr>
      <vt:lpstr>PowerPoint Presentation</vt:lpstr>
      <vt:lpstr>6. Improved Internationalization (i18n) Support </vt:lpstr>
      <vt:lpstr>PowerPoint Presentation</vt:lpstr>
      <vt:lpstr>7. TypeScript 5.4 Support </vt:lpstr>
      <vt:lpstr>PowerPoint Presentation</vt:lpstr>
      <vt:lpstr>PowerPoint Presentation</vt:lpstr>
      <vt:lpstr>8. Template Enhancements with 'let-user' </vt:lpstr>
      <vt:lpstr>PowerPoint Presentation</vt:lpstr>
      <vt:lpstr>PowerPoint Presentation</vt:lpstr>
      <vt:lpstr>Improvements in Angular 18 </vt:lpstr>
      <vt:lpstr>PowerPoint Presentation</vt:lpstr>
      <vt:lpstr>2. New Builder Package </vt:lpstr>
      <vt:lpstr>3. Enhanced Debugging Tools </vt:lpstr>
      <vt:lpstr>4. Improved Internationalization Support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Abhijeet Tyagi</dc:creator>
  <cp:lastModifiedBy>Abhijeet Tyagi</cp:lastModifiedBy>
  <cp:revision>1</cp:revision>
  <dcterms:created xsi:type="dcterms:W3CDTF">2025-01-24T15:10:04Z</dcterms:created>
  <dcterms:modified xsi:type="dcterms:W3CDTF">2025-01-30T16:14:57Z</dcterms:modified>
</cp:coreProperties>
</file>