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44"/>
  </p:normalViewPr>
  <p:slideViewPr>
    <p:cSldViewPr snapToGrid="0" snapToObjects="1">
      <p:cViewPr varScale="1">
        <p:scale>
          <a:sx n="82" d="100"/>
          <a:sy n="82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438894" y="4156364"/>
            <a:ext cx="9963397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 the cultural transformation journey that Microsoft has been through. </a:t>
            </a:r>
            <a:endParaRPr lang="en-AU" dirty="0"/>
          </a:p>
          <a:p>
            <a:r>
              <a:rPr lang="en-US" dirty="0"/>
              <a:t>Identify the key elements of Microsoft’s current culture driven by Satya Nadella (CEO). </a:t>
            </a:r>
            <a:endParaRPr lang="en-AU" dirty="0"/>
          </a:p>
          <a:p>
            <a:r>
              <a:rPr lang="en-US" dirty="0"/>
              <a:t>Answer the following three questions (one per slide):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has Microsoft’s culture transformed?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are the key elements of the current culture?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inspires you about Microsoft’s culture?</a:t>
            </a:r>
            <a:endParaRPr lang="en-AU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has Microsoft’s culture transformed?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253" cy="4351338"/>
          </a:xfrm>
        </p:spPr>
        <p:txBody>
          <a:bodyPr/>
          <a:lstStyle/>
          <a:p>
            <a:r>
              <a:rPr lang="en-US" dirty="0"/>
              <a:t>After Satya became the CEO of Microsoft, he transformed the culture by shifting form “know-it-all” to ”learn-it-all”</a:t>
            </a:r>
          </a:p>
          <a:p>
            <a:r>
              <a:rPr lang="en-US" dirty="0"/>
              <a:t>He wanted Microsoft to ‘improve’ themselves not to ‘prove’ themselves</a:t>
            </a:r>
          </a:p>
          <a:p>
            <a:r>
              <a:rPr lang="en-US" dirty="0"/>
              <a:t>A drastic shift from “Fixed Mindset” to “Growth Mindset” was made.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07FCC-9D5C-4947-8E19-A8317930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17" y="2218451"/>
            <a:ext cx="5061274" cy="31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What are the key elements of the current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825" y="2844604"/>
            <a:ext cx="4732175" cy="2354489"/>
          </a:xfrm>
        </p:spPr>
        <p:txBody>
          <a:bodyPr/>
          <a:lstStyle/>
          <a:p>
            <a:pPr lvl="0"/>
            <a:r>
              <a:rPr lang="en-US" dirty="0"/>
              <a:t>Have a “Growth Mindset”</a:t>
            </a:r>
            <a:endParaRPr lang="en-IN" sz="2000" dirty="0"/>
          </a:p>
          <a:p>
            <a:pPr lvl="0"/>
            <a:r>
              <a:rPr lang="en-US" dirty="0"/>
              <a:t>Value Learning over Knowing</a:t>
            </a:r>
            <a:endParaRPr lang="en-IN" sz="2000" dirty="0"/>
          </a:p>
          <a:p>
            <a:pPr lvl="0"/>
            <a:r>
              <a:rPr lang="en-US" dirty="0"/>
              <a:t>Being Customer obsessed</a:t>
            </a:r>
            <a:endParaRPr lang="en-IN" sz="2000" dirty="0"/>
          </a:p>
          <a:p>
            <a:pPr lvl="0"/>
            <a:r>
              <a:rPr lang="en-US" dirty="0"/>
              <a:t>Making a difference </a:t>
            </a:r>
            <a:endParaRPr lang="en-IN" sz="2000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63251-CA1B-40B6-BEE5-2622FE85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35" y="2217768"/>
            <a:ext cx="4352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What inspires you about Microsoft’s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48" y="5443039"/>
            <a:ext cx="10163475" cy="1108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Just because one person has not found his talent doesn’t mean that he doesn’t have one! One must have a growth mindset always.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43B4FD-D489-4D2D-B369-832C4803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85" y="1399786"/>
            <a:ext cx="3551271" cy="39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194473-9F93-4666-A340-7F529A78D0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Cultural Transformation</vt:lpstr>
      <vt:lpstr>1. How has Microsoft’s culture transformed?</vt:lpstr>
      <vt:lpstr>2. What are the key elements of the current culture?</vt:lpstr>
      <vt:lpstr>3. What inspires you about Microsoft’s culture?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PIYUSH SHARMA</cp:lastModifiedBy>
  <cp:revision>7</cp:revision>
  <dcterms:created xsi:type="dcterms:W3CDTF">2020-06-10T01:59:38Z</dcterms:created>
  <dcterms:modified xsi:type="dcterms:W3CDTF">2020-06-24T11:43:37Z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