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01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Confidence is knowing what you’re good at, the value you provide, and acting in a way that conveys that to those around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important because:</a:t>
            </a:r>
          </a:p>
          <a:p>
            <a:r>
              <a:rPr lang="en-IN" b="1" i="1" dirty="0"/>
              <a:t>You’ll be more assertive</a:t>
            </a:r>
          </a:p>
          <a:p>
            <a:r>
              <a:rPr lang="en-IN" b="1" i="1" dirty="0"/>
              <a:t>You’ll do more</a:t>
            </a:r>
          </a:p>
          <a:p>
            <a:r>
              <a:rPr lang="en-IN" b="1" i="1" dirty="0"/>
              <a:t>You’ll communicate more effectively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26FAE-675C-48B2-9883-D955219C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14" y="2273431"/>
            <a:ext cx="4760067" cy="31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9773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the best leader I’ve ever come across into my life. Dr. APJ Abdul Kalam, former President of India.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characteristics he demonstrates:</a:t>
            </a:r>
          </a:p>
          <a:p>
            <a:r>
              <a:rPr lang="en-US" dirty="0"/>
              <a:t>Thirst of knowledge</a:t>
            </a:r>
          </a:p>
          <a:p>
            <a:r>
              <a:rPr lang="en-US" dirty="0"/>
              <a:t>Passion</a:t>
            </a:r>
          </a:p>
          <a:p>
            <a:r>
              <a:rPr lang="en-US" dirty="0"/>
              <a:t>Humility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E7E147-FCF1-4B9B-AB59-36B1C7B1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79" y="3265086"/>
            <a:ext cx="4928222" cy="27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80" y="2240404"/>
            <a:ext cx="10078039" cy="38964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can bring my voice to the table at Microsoft by the following ways:</a:t>
            </a:r>
          </a:p>
          <a:p>
            <a:endParaRPr lang="en-US" dirty="0"/>
          </a:p>
          <a:p>
            <a:r>
              <a:rPr lang="en-US" dirty="0"/>
              <a:t>Speaking up to others</a:t>
            </a:r>
          </a:p>
          <a:p>
            <a:r>
              <a:rPr lang="en-US" dirty="0"/>
              <a:t>Asking productive questions and counter questions.</a:t>
            </a:r>
          </a:p>
          <a:p>
            <a:r>
              <a:rPr lang="en-US" dirty="0"/>
              <a:t>Be the first to speak</a:t>
            </a:r>
          </a:p>
          <a:p>
            <a:r>
              <a:rPr lang="en-US" dirty="0"/>
              <a:t>Keep everything short and crisp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PIYUSH SHARMA</cp:lastModifiedBy>
  <cp:revision>3</cp:revision>
  <dcterms:created xsi:type="dcterms:W3CDTF">2020-06-10T01:59:38Z</dcterms:created>
  <dcterms:modified xsi:type="dcterms:W3CDTF">2020-06-23T13:55:46Z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