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682E4D-7EAA-42AC-A6E4-5100B3E14EB5}" type="datetimeFigureOut">
              <a:rPr lang="en-US" smtClean="0"/>
              <a:pPr/>
              <a:t>6/18/2021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6E106CF-B197-4D36-B23F-6B96A596662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82E4D-7EAA-42AC-A6E4-5100B3E14EB5}"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106CF-B197-4D36-B23F-6B96A59666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82E4D-7EAA-42AC-A6E4-5100B3E14EB5}"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106CF-B197-4D36-B23F-6B96A5966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682E4D-7EAA-42AC-A6E4-5100B3E14EB5}"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106CF-B197-4D36-B23F-6B96A596662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682E4D-7EAA-42AC-A6E4-5100B3E14EB5}" type="datetimeFigureOut">
              <a:rPr lang="en-US" smtClean="0"/>
              <a:pPr/>
              <a:t>6/18/2021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6E106CF-B197-4D36-B23F-6B96A59666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682E4D-7EAA-42AC-A6E4-5100B3E14EB5}"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106CF-B197-4D36-B23F-6B96A596662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682E4D-7EAA-42AC-A6E4-5100B3E14EB5}" type="datetimeFigureOut">
              <a:rPr lang="en-US" smtClean="0"/>
              <a:pPr/>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106CF-B197-4D36-B23F-6B96A596662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682E4D-7EAA-42AC-A6E4-5100B3E14EB5}" type="datetimeFigureOut">
              <a:rPr lang="en-US" smtClean="0"/>
              <a:pPr/>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106CF-B197-4D36-B23F-6B96A59666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82E4D-7EAA-42AC-A6E4-5100B3E14EB5}" type="datetimeFigureOut">
              <a:rPr lang="en-US" smtClean="0"/>
              <a:pPr/>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106CF-B197-4D36-B23F-6B96A59666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682E4D-7EAA-42AC-A6E4-5100B3E14EB5}"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106CF-B197-4D36-B23F-6B96A596662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682E4D-7EAA-42AC-A6E4-5100B3E14EB5}" type="datetimeFigureOut">
              <a:rPr lang="en-US" smtClean="0"/>
              <a:pPr/>
              <a:t>6/18/2021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6E106CF-B197-4D36-B23F-6B96A596662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682E4D-7EAA-42AC-A6E4-5100B3E14EB5}" type="datetimeFigureOut">
              <a:rPr lang="en-US" smtClean="0"/>
              <a:pPr/>
              <a:t>6/18/2021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6E106CF-B197-4D36-B23F-6B96A59666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286124"/>
            <a:ext cx="7786742" cy="2495552"/>
          </a:xfrm>
        </p:spPr>
        <p:txBody>
          <a:bodyPr>
            <a:noAutofit/>
          </a:bodyPr>
          <a:lstStyle/>
          <a:p>
            <a:pPr lvl="5"/>
            <a:r>
              <a:rPr lang="en-US" sz="2400" b="1" dirty="0" smtClean="0"/>
              <a:t>Name:  </a:t>
            </a:r>
            <a:r>
              <a:rPr lang="en-US" sz="2400" b="1" dirty="0" err="1" smtClean="0"/>
              <a:t>Abhijit</a:t>
            </a:r>
            <a:r>
              <a:rPr lang="en-US" sz="2400" b="1" dirty="0" smtClean="0"/>
              <a:t> </a:t>
            </a:r>
            <a:r>
              <a:rPr lang="en-US" sz="2400" b="1" dirty="0" err="1" smtClean="0"/>
              <a:t>Barik</a:t>
            </a:r>
            <a:r>
              <a:rPr lang="en-US" sz="2400" b="1" dirty="0" smtClean="0"/>
              <a:t/>
            </a:r>
            <a:br>
              <a:rPr lang="en-US" sz="2400" b="1" dirty="0" smtClean="0"/>
            </a:br>
            <a:r>
              <a:rPr lang="en-US" sz="2400" b="1" dirty="0" smtClean="0"/>
              <a:t>Student code: BWU/BCA/18/010</a:t>
            </a:r>
            <a:br>
              <a:rPr lang="en-US" sz="2400" b="1" dirty="0" smtClean="0"/>
            </a:br>
            <a:r>
              <a:rPr lang="en-US" sz="2400" b="1" dirty="0" smtClean="0"/>
              <a:t>Subject: Artificial intelligence</a:t>
            </a:r>
            <a:br>
              <a:rPr lang="en-US" sz="2400" b="1" dirty="0" smtClean="0"/>
            </a:br>
            <a:r>
              <a:rPr lang="en-US" sz="2400" b="1" dirty="0" smtClean="0"/>
              <a:t>Subject code:BCA601</a:t>
            </a:r>
            <a:br>
              <a:rPr lang="en-US" sz="2400" b="1" dirty="0" smtClean="0"/>
            </a:br>
            <a:r>
              <a:rPr lang="en-US" sz="2400" b="1" dirty="0" smtClean="0"/>
              <a:t>University roll  no:18010301001</a:t>
            </a:r>
            <a:br>
              <a:rPr lang="en-US" sz="2400" b="1" dirty="0" smtClean="0"/>
            </a:br>
            <a:r>
              <a:rPr lang="en-US" sz="2400" b="1" dirty="0" smtClean="0"/>
              <a:t>Stream: BCA</a:t>
            </a:r>
            <a:br>
              <a:rPr lang="en-US" sz="2400" b="1" dirty="0" smtClean="0"/>
            </a:br>
            <a:r>
              <a:rPr lang="en-US" sz="2400" b="1" dirty="0" smtClean="0"/>
              <a:t>Section: A</a:t>
            </a:r>
            <a:br>
              <a:rPr lang="en-US" sz="2400" b="1" dirty="0" smtClean="0"/>
            </a:br>
            <a:r>
              <a:rPr lang="en-US" sz="2400" b="1" dirty="0" smtClean="0"/>
              <a:t>Year: Third  Year</a:t>
            </a:r>
            <a:endParaRPr lang="en-US" sz="2400" b="1" dirty="0"/>
          </a:p>
        </p:txBody>
      </p:sp>
      <p:pic>
        <p:nvPicPr>
          <p:cNvPr id="4" name="Picture 3" descr="logo.png"/>
          <p:cNvPicPr>
            <a:picLocks noChangeAspect="1"/>
          </p:cNvPicPr>
          <p:nvPr/>
        </p:nvPicPr>
        <p:blipFill>
          <a:blip r:embed="rId2"/>
          <a:stretch>
            <a:fillRect/>
          </a:stretch>
        </p:blipFill>
        <p:spPr>
          <a:xfrm>
            <a:off x="4000496" y="57148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THANK YOU</a:t>
            </a:r>
            <a:endParaRPr lang="en-US" dirty="0"/>
          </a:p>
        </p:txBody>
      </p:sp>
      <p:pic>
        <p:nvPicPr>
          <p:cNvPr id="4" name="Picture 2" descr="Image result for namaste pictures"/>
          <p:cNvPicPr>
            <a:picLocks noChangeAspect="1" noChangeArrowheads="1"/>
          </p:cNvPicPr>
          <p:nvPr/>
        </p:nvPicPr>
        <p:blipFill>
          <a:blip r:embed="rId2"/>
          <a:srcRect/>
          <a:stretch>
            <a:fillRect/>
          </a:stretch>
        </p:blipFill>
        <p:spPr>
          <a:xfrm>
            <a:off x="3714744" y="3071810"/>
            <a:ext cx="1771650" cy="25796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600" dirty="0" smtClean="0"/>
              <a:t>TOPIC</a:t>
            </a:r>
            <a:endParaRPr lang="en-US" sz="6600" dirty="0"/>
          </a:p>
        </p:txBody>
      </p:sp>
      <p:sp>
        <p:nvSpPr>
          <p:cNvPr id="3" name="Content Placeholder 2"/>
          <p:cNvSpPr>
            <a:spLocks noGrp="1"/>
          </p:cNvSpPr>
          <p:nvPr>
            <p:ph sz="quarter" idx="1"/>
          </p:nvPr>
        </p:nvSpPr>
        <p:spPr/>
        <p:txBody>
          <a:bodyPr>
            <a:normAutofit/>
          </a:bodyPr>
          <a:lstStyle/>
          <a:p>
            <a:pPr lvl="8"/>
            <a:endParaRPr lang="en-US" sz="4400" b="1" dirty="0" smtClean="0"/>
          </a:p>
          <a:p>
            <a:pPr lvl="8"/>
            <a:endParaRPr lang="en-US" sz="4400" b="1" dirty="0" smtClean="0"/>
          </a:p>
          <a:p>
            <a:pPr lvl="8">
              <a:buNone/>
            </a:pPr>
            <a:r>
              <a:rPr lang="en-US" sz="4400" b="1" dirty="0" smtClean="0">
                <a:solidFill>
                  <a:srgbClr val="0070C0"/>
                </a:solidFill>
              </a:rPr>
              <a:t>Machine Learning</a:t>
            </a:r>
            <a:endParaRPr lang="en-US" sz="44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Machine Learning?</a:t>
            </a:r>
            <a:br>
              <a:rPr lang="en-US" b="1" dirty="0" smtClean="0"/>
            </a:br>
            <a:endParaRPr lang="en-US" dirty="0"/>
          </a:p>
        </p:txBody>
      </p:sp>
      <p:sp>
        <p:nvSpPr>
          <p:cNvPr id="3" name="Content Placeholder 2"/>
          <p:cNvSpPr>
            <a:spLocks noGrp="1"/>
          </p:cNvSpPr>
          <p:nvPr>
            <p:ph sz="quarter" idx="1"/>
          </p:nvPr>
        </p:nvSpPr>
        <p:spPr/>
        <p:txBody>
          <a:bodyPr/>
          <a:lstStyle/>
          <a:p>
            <a:pPr fontAlgn="base"/>
            <a:r>
              <a:rPr lang="en-US" sz="2400" dirty="0" smtClean="0"/>
              <a:t>Machine Learning, as the name says, is all about machines learning automatically without being explicitly programmed or learning without any direct human intervention. This machine learning process starts with feeding them good quality data and then training the machines by building various machine learning models using the data and different algorithms. The choice of algorithms depends on what type of data we have and what kind of task we are trying to automate.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What are the types of Machine Learning?</a:t>
            </a:r>
            <a:br>
              <a:rPr lang="en-US" sz="2400" b="1" dirty="0" smtClean="0"/>
            </a:br>
            <a:endParaRPr lang="en-US" sz="2400" dirty="0"/>
          </a:p>
        </p:txBody>
      </p:sp>
      <p:sp>
        <p:nvSpPr>
          <p:cNvPr id="3" name="Content Placeholder 2"/>
          <p:cNvSpPr>
            <a:spLocks noGrp="1"/>
          </p:cNvSpPr>
          <p:nvPr>
            <p:ph sz="quarter" idx="1"/>
          </p:nvPr>
        </p:nvSpPr>
        <p:spPr>
          <a:xfrm>
            <a:off x="914400" y="1447800"/>
            <a:ext cx="7772400" cy="4910158"/>
          </a:xfrm>
        </p:spPr>
        <p:txBody>
          <a:bodyPr>
            <a:normAutofit lnSpcReduction="10000"/>
          </a:bodyPr>
          <a:lstStyle/>
          <a:p>
            <a:pPr fontAlgn="base"/>
            <a:r>
              <a:rPr lang="en-US" b="1" dirty="0" smtClean="0"/>
              <a:t>1. Supervised Machine Learning</a:t>
            </a:r>
            <a:endParaRPr lang="en-US" dirty="0" smtClean="0"/>
          </a:p>
          <a:p>
            <a:pPr fontAlgn="base"/>
            <a:r>
              <a:rPr lang="en-US" dirty="0" smtClean="0"/>
              <a:t>Imagine a teacher supervising a class. The teacher already knows the correct answers but the learning process doesn’t stop until the students learn the answers as well. This is the essence of Supervised Machine Learning Algorithms. Here, the algorithm learns from a training dataset and makes predictions that are compared with the actual output values. If the predictions are not correct, then the algorithm is modified until it is satisfactory. This learning process continues until the algorithm achieves the required level of performance. Then it can provide the desired output values for any new inputs.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Unsupervised Machine Learning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fontAlgn="base"/>
            <a:r>
              <a:rPr lang="en-US" dirty="0" smtClean="0"/>
              <a:t>In this case, there is no teacher for the class and the students are left to learn for themselves! So for Unsupervised Machine Learning Algorithms, there is no specific answer to be learned and there is no teacher. In this way, the algorithm doesn’t figure out any output for input but it explores the data. The algorithm is left unsupervised to find the underlying structure in the data in order to learn more and more about the data itself.</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Semi-Supervised Machine Learning</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fontAlgn="base"/>
            <a:r>
              <a:rPr lang="en-US" dirty="0" smtClean="0"/>
              <a:t>The students learn both from their teacher and by themselves in Semi-Supervised Machine Learning. And you can guess that from the name itself! This is a combination of Supervised and Unsupervised Machine Learning that uses a little amount of labeled data like Supervised Machine Learning and a larger amount of unlabeled data like Unsupervised Machine Learning to train the algorithms. First, the labeled data is used to partially train the Machine Learning Algorithm, and then this partially trained model is used to pseudo-label the rest of the unlabeled data. Finally, the Machine Learning Algorithm is fully trained using a combination of labeled and pseudo-labeled data.</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Reinforcement Machine Learning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fontAlgn="base"/>
            <a:r>
              <a:rPr lang="en-US" dirty="0" smtClean="0"/>
              <a:t>Well, here are the hypothetical students who learn from their own mistakes over time (that’s like life!). So the Reinforcement Machine Learning Algorithms learn optimal actions through trial and error. This means that the algorithm decides the next action by learning behaviors that are based on its current state and that will maximize the reward in the future. This is done using reward feedback that allows the Reinforcement Algorithm to learn which are the best behaviors that lead to maximum reward. This reward feedback is known as a reinforcement signal.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some popular Machine Learning algorithms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1. Linear Regression Algorithm</a:t>
            </a:r>
          </a:p>
          <a:p>
            <a:r>
              <a:rPr lang="en-US" b="1" dirty="0" smtClean="0"/>
              <a:t>2. Logistic Regression Algorithm</a:t>
            </a:r>
          </a:p>
          <a:p>
            <a:r>
              <a:rPr lang="en-US" b="1" dirty="0" smtClean="0"/>
              <a:t>3. Naive </a:t>
            </a:r>
            <a:r>
              <a:rPr lang="en-US" b="1" dirty="0" err="1" smtClean="0"/>
              <a:t>Bayes</a:t>
            </a:r>
            <a:r>
              <a:rPr lang="en-US" b="1" dirty="0" smtClean="0"/>
              <a:t> Classifier Algorithm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Applications of Machine learning</a:t>
            </a:r>
            <a:br>
              <a:rPr lang="en-US" sz="3600" b="1" dirty="0" smtClean="0"/>
            </a:br>
            <a:endParaRPr lang="en-US" sz="3600" b="1" dirty="0"/>
          </a:p>
        </p:txBody>
      </p:sp>
      <p:pic>
        <p:nvPicPr>
          <p:cNvPr id="4" name="Content Placeholder 3" descr="applications-of-machine-learning.png"/>
          <p:cNvPicPr>
            <a:picLocks noGrp="1" noChangeAspect="1"/>
          </p:cNvPicPr>
          <p:nvPr>
            <p:ph sz="quarter" idx="1"/>
          </p:nvPr>
        </p:nvPicPr>
        <p:blipFill>
          <a:blip r:embed="rId2"/>
          <a:stretch>
            <a:fillRect/>
          </a:stretch>
        </p:blipFill>
        <p:spPr>
          <a:xfrm>
            <a:off x="642910" y="1000108"/>
            <a:ext cx="8286808" cy="5286412"/>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185</TotalTime>
  <Words>544</Words>
  <Application>Microsoft Office PowerPoint</Application>
  <PresentationFormat>On-screen Show (4:3)</PresentationFormat>
  <Paragraphs>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Slide 1</vt:lpstr>
      <vt:lpstr>   TOPIC</vt:lpstr>
      <vt:lpstr>What is Machine Learning? </vt:lpstr>
      <vt:lpstr>What are the types of Machine Learning? </vt:lpstr>
      <vt:lpstr>2. Unsupervised Machine Learning </vt:lpstr>
      <vt:lpstr>3. Semi-Supervised Machine Learning </vt:lpstr>
      <vt:lpstr>4. Reinforcement Machine Learning </vt:lpstr>
      <vt:lpstr>some popular Machine Learning algorithms </vt:lpstr>
      <vt:lpstr>Applications of Machine learning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26</cp:revision>
  <dcterms:created xsi:type="dcterms:W3CDTF">2020-10-03T10:21:31Z</dcterms:created>
  <dcterms:modified xsi:type="dcterms:W3CDTF">2021-06-18T03:32:29Z</dcterms:modified>
</cp:coreProperties>
</file>