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E010-9721-4AF5-AFC5-6805036B8E2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2FB4-A000-4B48-894D-7050BA9C2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Text generation using </a:t>
            </a:r>
            <a:r>
              <a:rPr lang="en-US" b="1" dirty="0" err="1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the feature is</a:t>
            </a:r>
            <a:r>
              <a:rPr lang="en-US" b="1" dirty="0"/>
              <a:t> x = [0, 1, 2, 3, 4]</a:t>
            </a:r>
            <a:endParaRPr lang="en-US" dirty="0"/>
          </a:p>
          <a:p>
            <a:r>
              <a:rPr lang="en-US" dirty="0"/>
              <a:t>The corresponding label is</a:t>
            </a:r>
            <a:r>
              <a:rPr lang="en-US" b="1" dirty="0"/>
              <a:t> Label = [5]</a:t>
            </a:r>
            <a:endParaRPr lang="en-US" dirty="0"/>
          </a:p>
          <a:p>
            <a:r>
              <a:rPr lang="en-US" dirty="0"/>
              <a:t>So the one-hot encoded vector of the Label is: [0, 0, 0, 0, 1] i.e. there is 1 present in the 5th position of the vector and 0 in the remaining position.</a:t>
            </a:r>
          </a:p>
          <a:p>
            <a:r>
              <a:rPr lang="en-US" dirty="0"/>
              <a:t>Hence, </a:t>
            </a:r>
            <a:r>
              <a:rPr lang="en-US" b="1" dirty="0"/>
              <a:t>y = [0, 0, 0, 0, 1]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5911873"/>
          </a:xfrm>
        </p:spPr>
        <p:txBody>
          <a:bodyPr>
            <a:normAutofit/>
          </a:bodyPr>
          <a:lstStyle/>
          <a:p>
            <a:r>
              <a:rPr lang="en-US" sz="2400" dirty="0"/>
              <a:t>The first layer is the </a:t>
            </a:r>
            <a:r>
              <a:rPr lang="en-US" sz="2400" b="1" dirty="0"/>
              <a:t>Embedding Layer </a:t>
            </a:r>
            <a:r>
              <a:rPr lang="en-US" sz="2400" dirty="0"/>
              <a:t>which would be the first layer in the network. This layer takes three arguments namely, the input dimension (the total number of unique words in our corpus); the output dimension (or the embedding dimension in which vectors will be mapped); and the input length (the length of each sequence that is fed).</a:t>
            </a:r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the second layer, we add a </a:t>
            </a:r>
            <a:r>
              <a:rPr lang="en-US" sz="2400" b="1" dirty="0"/>
              <a:t>Bidirectional LSTM</a:t>
            </a:r>
            <a:r>
              <a:rPr lang="en-US" sz="2400" dirty="0"/>
              <a:t> layer of 20 units which is efficient for taking care of the vanishing gradient problem in long sentences and dependencies.</a:t>
            </a:r>
          </a:p>
          <a:p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consequently, in the third layer, we add a </a:t>
            </a:r>
            <a:r>
              <a:rPr lang="en-US" sz="2400" b="1" dirty="0"/>
              <a:t>Dense Layer</a:t>
            </a:r>
            <a:r>
              <a:rPr lang="en-US" sz="2400" dirty="0"/>
              <a:t> with </a:t>
            </a:r>
            <a:r>
              <a:rPr lang="en-US" sz="2400" i="1" dirty="0"/>
              <a:t>p </a:t>
            </a:r>
            <a:r>
              <a:rPr lang="en-US" sz="2400" dirty="0"/>
              <a:t>units. Where </a:t>
            </a:r>
            <a:r>
              <a:rPr lang="en-US" sz="2400" i="1" dirty="0"/>
              <a:t>p </a:t>
            </a:r>
            <a:r>
              <a:rPr lang="en-US" sz="2400" dirty="0"/>
              <a:t>is the total number of unique words in our corpus and we apply </a:t>
            </a:r>
            <a:r>
              <a:rPr lang="en-US" sz="2400" dirty="0" err="1"/>
              <a:t>softmax</a:t>
            </a:r>
            <a:r>
              <a:rPr lang="en-US" sz="2400" dirty="0"/>
              <a:t> activation to each of these units.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i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785926"/>
            <a:ext cx="7217507" cy="386033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bi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571480"/>
            <a:ext cx="5396826" cy="598895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dirty="0" smtClean="0"/>
              <a:t>- </a:t>
            </a:r>
            <a:r>
              <a:rPr lang="en-US" b="1" dirty="0" err="1"/>
              <a:t>ai</a:t>
            </a:r>
            <a:r>
              <a:rPr lang="en-US" b="1" dirty="0"/>
              <a:t> is the new </a:t>
            </a:r>
            <a:r>
              <a:rPr lang="en-US" b="1" dirty="0" smtClean="0"/>
              <a:t>electricity</a:t>
            </a:r>
          </a:p>
          <a:p>
            <a:r>
              <a:rPr lang="en-US" b="1" dirty="0" smtClean="0"/>
              <a:t>2 - </a:t>
            </a:r>
            <a:r>
              <a:rPr lang="en-US" b="1" dirty="0" err="1"/>
              <a:t>ai</a:t>
            </a:r>
            <a:r>
              <a:rPr lang="en-US" b="1" dirty="0"/>
              <a:t> </a:t>
            </a:r>
            <a:r>
              <a:rPr lang="en-US" b="1" dirty="0" smtClean="0"/>
              <a:t>is </a:t>
            </a:r>
            <a:r>
              <a:rPr lang="en-US" b="1" dirty="0"/>
              <a:t>my </a:t>
            </a:r>
            <a:r>
              <a:rPr lang="en-US" b="1" dirty="0" smtClean="0"/>
              <a:t>power      </a:t>
            </a:r>
          </a:p>
          <a:p>
            <a:r>
              <a:rPr lang="en-US" dirty="0"/>
              <a:t>The next thing to do is to generate a unique token for each of the words. Repeating words in the corpus are assigned the same token. This can be easily done using the </a:t>
            </a:r>
            <a:r>
              <a:rPr lang="en-US" dirty="0" err="1"/>
              <a:t>Tokenizer</a:t>
            </a:r>
            <a:r>
              <a:rPr lang="en-US" dirty="0"/>
              <a:t> in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first sentence:</a:t>
            </a:r>
          </a:p>
          <a:p>
            <a:r>
              <a:rPr lang="en-US" b="1" dirty="0" err="1"/>
              <a:t>ai</a:t>
            </a:r>
            <a:r>
              <a:rPr lang="en-US" b="1" dirty="0"/>
              <a:t> -&gt; 1</a:t>
            </a:r>
            <a:endParaRPr lang="en-US" dirty="0"/>
          </a:p>
          <a:p>
            <a:r>
              <a:rPr lang="en-US" b="1" dirty="0"/>
              <a:t>is -&gt; 2</a:t>
            </a:r>
            <a:endParaRPr lang="en-US" dirty="0"/>
          </a:p>
          <a:p>
            <a:r>
              <a:rPr lang="en-US" b="1" dirty="0"/>
              <a:t>the -&gt; 3</a:t>
            </a:r>
            <a:endParaRPr lang="en-US" dirty="0"/>
          </a:p>
          <a:p>
            <a:r>
              <a:rPr lang="en-US" b="1" dirty="0"/>
              <a:t>new -&gt; 4</a:t>
            </a:r>
            <a:endParaRPr lang="en-US" dirty="0"/>
          </a:p>
          <a:p>
            <a:r>
              <a:rPr lang="en-US" b="1" dirty="0"/>
              <a:t>electricity -&gt; 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second sentence:</a:t>
            </a:r>
          </a:p>
          <a:p>
            <a:r>
              <a:rPr lang="en-US" b="1" dirty="0" err="1"/>
              <a:t>ai</a:t>
            </a:r>
            <a:r>
              <a:rPr lang="en-US" b="1" dirty="0"/>
              <a:t> -&gt; 1</a:t>
            </a:r>
            <a:endParaRPr lang="en-US" dirty="0"/>
          </a:p>
          <a:p>
            <a:r>
              <a:rPr lang="en-US" b="1" dirty="0"/>
              <a:t>is -&gt; 2</a:t>
            </a:r>
            <a:endParaRPr lang="en-US" dirty="0"/>
          </a:p>
          <a:p>
            <a:r>
              <a:rPr lang="en-US" b="1" dirty="0"/>
              <a:t>my -&gt; 6</a:t>
            </a:r>
            <a:endParaRPr lang="en-US" dirty="0"/>
          </a:p>
          <a:p>
            <a:r>
              <a:rPr lang="en-US" b="1" dirty="0"/>
              <a:t>power -&gt; 7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may represent our sentences as a list of numbers:</a:t>
            </a:r>
          </a:p>
          <a:p>
            <a:r>
              <a:rPr lang="en-US" b="1" dirty="0"/>
              <a:t>[1, 2, 3, 4, 5] </a:t>
            </a:r>
            <a:r>
              <a:rPr lang="en-US" dirty="0"/>
              <a:t>-&gt; For the first sentence</a:t>
            </a:r>
          </a:p>
          <a:p>
            <a:r>
              <a:rPr lang="en-US" b="1" dirty="0"/>
              <a:t>[1, 2, 6, 7] </a:t>
            </a:r>
            <a:r>
              <a:rPr lang="en-US" dirty="0"/>
              <a:t>-&gt;</a:t>
            </a:r>
            <a:r>
              <a:rPr lang="en-US" b="1" dirty="0"/>
              <a:t> </a:t>
            </a:r>
            <a:r>
              <a:rPr lang="en-US" dirty="0"/>
              <a:t>For the second sentence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for </a:t>
            </a:r>
            <a:r>
              <a:rPr lang="en-US" dirty="0" err="1" smtClean="0"/>
              <a:t>squnce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first sentence [1, 2, 3, 4, 5]</a:t>
            </a:r>
          </a:p>
          <a:p>
            <a:r>
              <a:rPr lang="en-US" dirty="0"/>
              <a:t>[1, 2]</a:t>
            </a:r>
          </a:p>
          <a:p>
            <a:r>
              <a:rPr lang="en-US" dirty="0"/>
              <a:t>[1, 2, 3]</a:t>
            </a:r>
          </a:p>
          <a:p>
            <a:r>
              <a:rPr lang="en-US" dirty="0"/>
              <a:t>[1, 2, 3, 4]</a:t>
            </a:r>
          </a:p>
          <a:p>
            <a:r>
              <a:rPr lang="en-US" dirty="0"/>
              <a:t>[1, 2, 3, 4, 5]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second sentence [1, 2, 6, 7]</a:t>
            </a:r>
          </a:p>
          <a:p>
            <a:r>
              <a:rPr lang="en-US" dirty="0"/>
              <a:t>[1, 2]</a:t>
            </a:r>
          </a:p>
          <a:p>
            <a:r>
              <a:rPr lang="en-US" dirty="0"/>
              <a:t>[1, 2, 6]</a:t>
            </a:r>
          </a:p>
          <a:p>
            <a:r>
              <a:rPr lang="en-US" dirty="0"/>
              <a:t>[1, 2, 6, 7]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padding each sequence will look like:</a:t>
            </a:r>
          </a:p>
          <a:p>
            <a:r>
              <a:rPr lang="en-US" dirty="0"/>
              <a:t>For the first sentence [1, 2, 3, 4, 5]</a:t>
            </a:r>
          </a:p>
          <a:p>
            <a:r>
              <a:rPr lang="en-US" dirty="0"/>
              <a:t>[0, 0, 0, 1, 2]</a:t>
            </a:r>
          </a:p>
          <a:p>
            <a:r>
              <a:rPr lang="en-US" dirty="0"/>
              <a:t>[0, 0, 1, 2, 3]</a:t>
            </a:r>
          </a:p>
          <a:p>
            <a:r>
              <a:rPr lang="en-US" dirty="0"/>
              <a:t>[0, 1, 2, 3, 4]</a:t>
            </a:r>
          </a:p>
          <a:p>
            <a:r>
              <a:rPr lang="en-US" dirty="0"/>
              <a:t>[1, 2, 3, 4, 5]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second sentence [1, 2, 6, 7]</a:t>
            </a:r>
          </a:p>
          <a:p>
            <a:r>
              <a:rPr lang="en-US" dirty="0"/>
              <a:t>[0, 0, 0, 1, 2]</a:t>
            </a:r>
          </a:p>
          <a:p>
            <a:r>
              <a:rPr lang="en-US" dirty="0"/>
              <a:t>[0, 0, 1, 2, 6]</a:t>
            </a:r>
          </a:p>
          <a:p>
            <a:r>
              <a:rPr lang="en-US" dirty="0"/>
              <a:t>[0, 1, 2, 6, 7]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323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Text generation using TensorFlow </vt:lpstr>
      <vt:lpstr>Slide 2</vt:lpstr>
      <vt:lpstr>Slide 3</vt:lpstr>
      <vt:lpstr>Slide 4</vt:lpstr>
      <vt:lpstr>Slide 5</vt:lpstr>
      <vt:lpstr>Data preprocessing for squnce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using TensorFlow</dc:title>
  <dc:creator>TARUN VERMA</dc:creator>
  <cp:lastModifiedBy>TARUN VERMA</cp:lastModifiedBy>
  <cp:revision>2</cp:revision>
  <dcterms:created xsi:type="dcterms:W3CDTF">2021-12-01T03:53:30Z</dcterms:created>
  <dcterms:modified xsi:type="dcterms:W3CDTF">2021-12-01T04:07:25Z</dcterms:modified>
</cp:coreProperties>
</file>