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58" r:id="rId4"/>
    <p:sldId id="257" r:id="rId5"/>
    <p:sldId id="268" r:id="rId6"/>
    <p:sldId id="269" r:id="rId7"/>
    <p:sldId id="270" r:id="rId8"/>
    <p:sldId id="259" r:id="rId9"/>
    <p:sldId id="262" r:id="rId10"/>
    <p:sldId id="271" r:id="rId11"/>
    <p:sldId id="272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6614" autoAdjust="0"/>
    <p:restoredTop sz="94660"/>
  </p:normalViewPr>
  <p:slideViewPr>
    <p:cSldViewPr>
      <p:cViewPr varScale="1">
        <p:scale>
          <a:sx n="83" d="100"/>
          <a:sy n="83" d="100"/>
        </p:scale>
        <p:origin x="-128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33CAA-99EA-426A-BB74-47BAFDFD0CB5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114F7-2392-4B55-96C9-090D645BD08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0561-029B-4B37-A000-4251E07C397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BFE3-B5B6-419D-9409-687583D591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0561-029B-4B37-A000-4251E07C397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BFE3-B5B6-419D-9409-687583D591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0561-029B-4B37-A000-4251E07C397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BFE3-B5B6-419D-9409-687583D591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0561-029B-4B37-A000-4251E07C397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BFE3-B5B6-419D-9409-687583D591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0561-029B-4B37-A000-4251E07C397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BFE3-B5B6-419D-9409-687583D591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0561-029B-4B37-A000-4251E07C397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BFE3-B5B6-419D-9409-687583D591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0561-029B-4B37-A000-4251E07C397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BFE3-B5B6-419D-9409-687583D591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0561-029B-4B37-A000-4251E07C397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BFE3-B5B6-419D-9409-687583D591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0561-029B-4B37-A000-4251E07C397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BFE3-B5B6-419D-9409-687583D591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0561-029B-4B37-A000-4251E07C397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BFE3-B5B6-419D-9409-687583D591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0561-029B-4B37-A000-4251E07C397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BFE3-B5B6-419D-9409-687583D591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10561-029B-4B37-A000-4251E07C397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3BFE3-B5B6-419D-9409-687583D591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Why Deep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mag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042" y="2099725"/>
            <a:ext cx="6643734" cy="4000034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r9jOPcZa4bPG3IOMoyEZNLW7haDKT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392" y="1643050"/>
            <a:ext cx="8398430" cy="4714908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ownload (18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538" y="1428736"/>
            <a:ext cx="7097140" cy="464347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ownload (2).jf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2071678"/>
            <a:ext cx="8128248" cy="3527802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tructuredVsUnstructuredIgneo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5568" y="1600200"/>
            <a:ext cx="5812863" cy="4525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1_mVVglaFUwRz-HkcMlLyvgg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0180" y="1600200"/>
            <a:ext cx="6343640" cy="452596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00108"/>
            <a:ext cx="8258204" cy="512605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Deep learning is an AI function that </a:t>
            </a:r>
            <a:r>
              <a:rPr lang="en-US" b="1" dirty="0"/>
              <a:t>mimics the workings of the human brain in processing data for use in detecting objects, recognizing speech, translating languages, and making decisions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One </a:t>
            </a:r>
            <a:r>
              <a:rPr lang="en-US" dirty="0"/>
              <a:t>of the main advantages of deep learning lies in </a:t>
            </a:r>
            <a:r>
              <a:rPr lang="en-US" b="1" dirty="0"/>
              <a:t>being able to solve complex problems that require discovering hidden patterns in the data</a:t>
            </a:r>
            <a:r>
              <a:rPr lang="en-US" dirty="0"/>
              <a:t> and/or a deep understanding of intricate relationships between a large number of interdependent variables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ph idx="1"/>
          </p:nvPr>
        </p:nvGraphicFramePr>
        <p:xfrm>
          <a:off x="142844" y="1643050"/>
          <a:ext cx="5214974" cy="2194358"/>
        </p:xfrm>
        <a:graphic>
          <a:graphicData uri="http://schemas.openxmlformats.org/presentationml/2006/ole">
            <p:oleObj spid="_x0000_s2050" name="Picture" r:id="rId3" imgW="4598504" imgH="1934817" progId="Word.Picture.8">
              <p:embed/>
            </p:oleObj>
          </a:graphicData>
        </a:graphic>
      </p:graphicFrame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500034" y="4214818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2714612" y="4286256"/>
          <a:ext cx="4857784" cy="2373690"/>
        </p:xfrm>
        <a:graphic>
          <a:graphicData uri="http://schemas.openxmlformats.org/presentationml/2006/ole">
            <p:oleObj spid="_x0000_s2051" name="Picture" r:id="rId4" imgW="3714750" imgH="1828800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 smtClean="0"/>
              <a:t>Perceptron</a:t>
            </a:r>
            <a:r>
              <a:rPr lang="en-US" b="1" i="1" dirty="0" smtClean="0"/>
              <a:t> is a single layer neural network</a:t>
            </a:r>
            <a:r>
              <a:rPr lang="en-US" i="1" dirty="0" smtClean="0"/>
              <a:t> and a multi-layer </a:t>
            </a:r>
            <a:r>
              <a:rPr lang="en-US" i="1" dirty="0" err="1" smtClean="0"/>
              <a:t>perceptron</a:t>
            </a:r>
            <a:r>
              <a:rPr lang="en-US" i="1" dirty="0" smtClean="0"/>
              <a:t> is called Neural Networks</a:t>
            </a:r>
            <a:r>
              <a:rPr lang="en-US" i="1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 descr="1_n6sJ4yZQzwKL9wnF5wnV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08" y="3571876"/>
            <a:ext cx="5548328" cy="29295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But how does it work?</a:t>
            </a:r>
          </a:p>
          <a:p>
            <a:r>
              <a:rPr lang="en-US" sz="2000" dirty="0" smtClean="0"/>
              <a:t>The </a:t>
            </a:r>
            <a:r>
              <a:rPr lang="en-US" sz="2000" dirty="0" err="1" smtClean="0"/>
              <a:t>perceptron</a:t>
            </a:r>
            <a:r>
              <a:rPr lang="en-US" sz="2000" dirty="0" smtClean="0"/>
              <a:t> works on these simple steps</a:t>
            </a:r>
          </a:p>
          <a:p>
            <a:r>
              <a:rPr lang="en-US" sz="2000" dirty="0" smtClean="0"/>
              <a:t>a. All the inputs </a:t>
            </a:r>
            <a:r>
              <a:rPr lang="en-US" sz="2000" b="1" i="1" dirty="0" smtClean="0"/>
              <a:t>x</a:t>
            </a:r>
            <a:r>
              <a:rPr lang="en-US" sz="2000" dirty="0" smtClean="0"/>
              <a:t> are multiplied with their weights </a:t>
            </a:r>
            <a:r>
              <a:rPr lang="en-US" sz="2000" b="1" i="1" dirty="0" smtClean="0"/>
              <a:t>w</a:t>
            </a:r>
            <a:r>
              <a:rPr lang="en-US" sz="2000" dirty="0" smtClean="0"/>
              <a:t>. Let’s call it </a:t>
            </a:r>
            <a:r>
              <a:rPr lang="en-US" sz="2000" b="1" i="1" dirty="0" smtClean="0"/>
              <a:t>k.</a:t>
            </a:r>
            <a:endParaRPr lang="en-US" sz="2000" dirty="0" smtClean="0"/>
          </a:p>
          <a:p>
            <a:r>
              <a:rPr lang="en-US" sz="2000" dirty="0" smtClean="0"/>
              <a:t>Fig: Multiplying inputs with weights for 5 inputs</a:t>
            </a:r>
            <a:endParaRPr lang="en-US" sz="2000" dirty="0"/>
          </a:p>
        </p:txBody>
      </p:sp>
      <p:pic>
        <p:nvPicPr>
          <p:cNvPr id="4" name="Picture 3" descr="1__Zy1C83cnmYUdETCeQrOg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3286124"/>
            <a:ext cx="7200900" cy="34632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three most important types of neural networks are: </a:t>
            </a:r>
            <a:endParaRPr lang="en-US" dirty="0" smtClean="0"/>
          </a:p>
          <a:p>
            <a:r>
              <a:rPr lang="en-US" b="1" dirty="0" smtClean="0"/>
              <a:t>Artificial </a:t>
            </a:r>
            <a:r>
              <a:rPr lang="en-US" b="1" dirty="0"/>
              <a:t>Neural Networks (ANN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 </a:t>
            </a:r>
            <a:r>
              <a:rPr lang="en-US" b="1" dirty="0"/>
              <a:t>Convolution Neural Networks (CNN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Recurrent </a:t>
            </a:r>
            <a:r>
              <a:rPr lang="en-US" b="1" dirty="0"/>
              <a:t>Neural Networks (RNN)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working</a:t>
            </a:r>
            <a:endParaRPr lang="en-US" dirty="0"/>
          </a:p>
        </p:txBody>
      </p:sp>
      <p:pic>
        <p:nvPicPr>
          <p:cNvPr id="3074" name="Picture 2" descr="C:\Users\HP\Downloads\download (17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1571612"/>
            <a:ext cx="7337414" cy="41089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41</Words>
  <Application>Microsoft Office PowerPoint</Application>
  <PresentationFormat>On-screen Show (4:3)</PresentationFormat>
  <Paragraphs>15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Office Theme</vt:lpstr>
      <vt:lpstr>Picture</vt:lpstr>
      <vt:lpstr>Microsoft Word Picture</vt:lpstr>
      <vt:lpstr>Why Deep Learning</vt:lpstr>
      <vt:lpstr>Slide 2</vt:lpstr>
      <vt:lpstr>Slide 3</vt:lpstr>
      <vt:lpstr>Slide 4</vt:lpstr>
      <vt:lpstr>Slide 5</vt:lpstr>
      <vt:lpstr>Slide 6</vt:lpstr>
      <vt:lpstr>Slide 7</vt:lpstr>
      <vt:lpstr>Slide 8</vt:lpstr>
      <vt:lpstr>Neural Network working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Deep Learning</dc:title>
  <dc:creator>HP</dc:creator>
  <cp:lastModifiedBy>TARUN VERMA</cp:lastModifiedBy>
  <cp:revision>12</cp:revision>
  <dcterms:created xsi:type="dcterms:W3CDTF">2021-07-25T07:26:03Z</dcterms:created>
  <dcterms:modified xsi:type="dcterms:W3CDTF">2021-10-09T06:25:19Z</dcterms:modified>
</cp:coreProperties>
</file>