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jit-Sethi/product-review-W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Section - A </a:t>
            </a:r>
          </a:p>
          <a:p>
            <a:r>
              <a:rPr lang="en-US" sz="2800" dirty="0"/>
              <a:t>ABHIJIT SETHI – PES1UG19CS012</a:t>
            </a:r>
          </a:p>
          <a:p>
            <a:r>
              <a:rPr lang="en-US" sz="2800" dirty="0"/>
              <a:t>ADITI ANCHAN – PES1UG19CS030</a:t>
            </a:r>
          </a:p>
          <a:p>
            <a:r>
              <a:rPr lang="en-US" sz="2800" dirty="0"/>
              <a:t>AJAY HEGDE – PES1UG19CS038</a:t>
            </a:r>
          </a:p>
          <a:p>
            <a:r>
              <a:rPr lang="en-US" sz="2800" dirty="0"/>
              <a:t>ANEESH SHENOY – PES1UG19CS060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lang="en-IN" sz="2800" dirty="0">
                <a:hlinkClick r:id="rId3"/>
              </a:rPr>
              <a:t>Abhijit-</a:t>
            </a:r>
            <a:r>
              <a:rPr lang="en-IN" sz="2800" dirty="0" err="1">
                <a:hlinkClick r:id="rId3"/>
              </a:rPr>
              <a:t>Sethi</a:t>
            </a:r>
            <a:r>
              <a:rPr lang="en-IN" sz="2800" dirty="0">
                <a:hlinkClick r:id="rId3"/>
              </a:rPr>
              <a:t>/product-review-WT (github.com)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PRODUCT REVIEW HUB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have made a forum where users can come together and discuss and review products(via posts).Mainly aiming to help people decide what to buy and get trusted reviews . All in all creating a welcoming community in such trying times as it can also help people connect later on when things become normal.</a:t>
            </a:r>
          </a:p>
          <a:p>
            <a:endParaRPr lang="en-GB" dirty="0"/>
          </a:p>
          <a:p>
            <a:r>
              <a:rPr lang="en-GB" dirty="0"/>
              <a:t>We hope to make it a better project in the near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Axios</a:t>
            </a:r>
            <a:endParaRPr lang="en-GB" dirty="0"/>
          </a:p>
          <a:p>
            <a:r>
              <a:rPr lang="en-GB" dirty="0" err="1"/>
              <a:t>JsonWebToken</a:t>
            </a:r>
            <a:endParaRPr lang="en-GB" dirty="0"/>
          </a:p>
          <a:p>
            <a:r>
              <a:rPr lang="en-GB" dirty="0"/>
              <a:t>React-redux</a:t>
            </a:r>
          </a:p>
          <a:p>
            <a:r>
              <a:rPr lang="en-GB" dirty="0"/>
              <a:t>Spinner</a:t>
            </a:r>
          </a:p>
          <a:p>
            <a:r>
              <a:rPr lang="en-GB" dirty="0" err="1"/>
              <a:t>Cors</a:t>
            </a:r>
            <a:endParaRPr lang="en-GB" dirty="0"/>
          </a:p>
          <a:p>
            <a:r>
              <a:rPr lang="en-GB" dirty="0"/>
              <a:t>Gravatar</a:t>
            </a:r>
          </a:p>
          <a:p>
            <a:r>
              <a:rPr lang="en-GB" dirty="0"/>
              <a:t>Forever</a:t>
            </a:r>
          </a:p>
          <a:p>
            <a:r>
              <a:rPr lang="en-GB" dirty="0"/>
              <a:t>Mongoose</a:t>
            </a:r>
          </a:p>
          <a:p>
            <a:endParaRPr lang="en-GB" dirty="0"/>
          </a:p>
          <a:p>
            <a:r>
              <a:rPr lang="en-GB" dirty="0"/>
              <a:t>Also used MongoDB atlas &amp; Postman for backend functionality verification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FrontEnd</a:t>
            </a:r>
            <a:r>
              <a:rPr lang="en-US" dirty="0"/>
              <a:t> : </a:t>
            </a:r>
          </a:p>
          <a:p>
            <a:r>
              <a:rPr lang="en-US" dirty="0"/>
              <a:t>Aditi – Redux , reducer , frontend Authentication , post actions</a:t>
            </a:r>
          </a:p>
          <a:p>
            <a:r>
              <a:rPr lang="en-US" dirty="0"/>
              <a:t>Ajay – User actions , reducer , Front end pages (dashboard , landing , login , register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Aneesh – Components(navbar ,</a:t>
            </a:r>
            <a:r>
              <a:rPr lang="en-US" dirty="0" err="1"/>
              <a:t>Addpost,Profile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, Front end pages(Contact , change password)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BackEnd</a:t>
            </a:r>
            <a:r>
              <a:rPr lang="en-US" dirty="0"/>
              <a:t> : </a:t>
            </a:r>
          </a:p>
          <a:p>
            <a:r>
              <a:rPr lang="en-US" dirty="0"/>
              <a:t>Abhijit: </a:t>
            </a:r>
            <a:r>
              <a:rPr lang="en-US" dirty="0" err="1"/>
              <a:t>PostFunctions</a:t>
            </a:r>
            <a:r>
              <a:rPr lang="en-US" dirty="0"/>
              <a:t> , </a:t>
            </a:r>
            <a:r>
              <a:rPr lang="en-US" dirty="0" err="1"/>
              <a:t>UserFunctions</a:t>
            </a:r>
            <a:r>
              <a:rPr lang="en-US" dirty="0"/>
              <a:t> , Schemas, routes , server.js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a s</cp:lastModifiedBy>
  <cp:revision>5</cp:revision>
  <dcterms:created xsi:type="dcterms:W3CDTF">2020-11-18T05:59:33Z</dcterms:created>
  <dcterms:modified xsi:type="dcterms:W3CDTF">2020-12-06T19:31:07Z</dcterms:modified>
</cp:coreProperties>
</file>