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9D2ABDBD-120F-4A5A-A414-4C58D87BC3B0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</p:spPr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latin typeface="Arial"/>
              </a:rPr>
              <a:t> </a:t>
            </a:r>
            <a:endParaRPr b="0" lang="en-IN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rmAutofit/>
          </a:bodyPr>
          <a:p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DCD5FDA-BA56-438A-A804-D2700F80DB48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rmAutofit fontScale="97000"/>
          </a:bodyPr>
          <a:p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6D3E8E8-8641-4168-B7B7-FC4A7F4B954C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54;p13"/>
          <p:cNvSpPr txBox="1"/>
          <p:nvPr/>
        </p:nvSpPr>
        <p:spPr>
          <a:xfrm>
            <a:off x="903960" y="1396080"/>
            <a:ext cx="6916320" cy="218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Lato"/>
                <a:ea typeface="Lato"/>
              </a:rPr>
              <a:t>Predicting breeding sites of Desert Locust through environmental parameters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990" spc="-1" strike="noStrike">
                <a:solidFill>
                  <a:srgbClr val="000000"/>
                </a:solidFill>
                <a:latin typeface="Lato"/>
                <a:ea typeface="Lato"/>
              </a:rPr>
              <a:t>By: Sunaina and Bibhu</a:t>
            </a:r>
            <a:endParaRPr b="0" lang="en-IN" sz="19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Google Shape;55;p13"/>
          <p:cNvSpPr txBox="1"/>
          <p:nvPr/>
        </p:nvSpPr>
        <p:spPr>
          <a:xfrm>
            <a:off x="279360" y="1521000"/>
            <a:ext cx="8824680" cy="35686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94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cc0000"/>
                </a:solidFill>
                <a:latin typeface="Lato"/>
                <a:ea typeface="Lato"/>
              </a:rPr>
              <a:t>Motivation</a:t>
            </a:r>
            <a:r>
              <a:rPr b="0" lang="en" sz="2200" spc="-1" strike="noStrike">
                <a:solidFill>
                  <a:srgbClr val="595959"/>
                </a:solidFill>
                <a:latin typeface="Lato"/>
                <a:ea typeface="Lato"/>
              </a:rPr>
              <a:t>: </a:t>
            </a:r>
            <a:r>
              <a:rPr b="0" lang="en" sz="1900" spc="-1" strike="noStrike">
                <a:solidFill>
                  <a:srgbClr val="595959"/>
                </a:solidFill>
                <a:latin typeface="Lato"/>
                <a:ea typeface="Lato"/>
              </a:rPr>
              <a:t>Death locusts are migratory pests. Their swarming behaviour is responsible for crop and pasture destruction at an alarming rate and causes a food crisis in that particular area.</a:t>
            </a:r>
            <a:endParaRPr b="0" lang="en-IN" sz="19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ffab40"/>
                </a:solidFill>
                <a:latin typeface="Lato"/>
                <a:ea typeface="Lato"/>
              </a:rPr>
              <a:t>Idea</a:t>
            </a:r>
            <a:r>
              <a:rPr b="0" lang="en" sz="2200" spc="-1" strike="noStrike">
                <a:solidFill>
                  <a:srgbClr val="595959"/>
                </a:solidFill>
                <a:latin typeface="Lato"/>
                <a:ea typeface="Lato"/>
              </a:rPr>
              <a:t>: </a:t>
            </a:r>
            <a:r>
              <a:rPr b="0" lang="en" sz="1900" spc="-1" strike="noStrike">
                <a:solidFill>
                  <a:srgbClr val="595959"/>
                </a:solidFill>
                <a:latin typeface="Lato"/>
                <a:ea typeface="Lato"/>
              </a:rPr>
              <a:t>Using temperature, precipitation and vegetation to predict desert locust breeding site’s absence or presence in a particular area. 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200" spc="-1" strike="noStrike">
                <a:solidFill>
                  <a:srgbClr val="0097a7"/>
                </a:solidFill>
                <a:latin typeface="Lato"/>
                <a:ea typeface="Lato"/>
              </a:rPr>
              <a:t>Dataset: </a:t>
            </a:r>
            <a:r>
              <a:rPr b="0" lang="en" sz="1900" spc="-1" strike="noStrike">
                <a:solidFill>
                  <a:srgbClr val="595959"/>
                </a:solidFill>
                <a:latin typeface="Lato"/>
                <a:ea typeface="Lato"/>
              </a:rPr>
              <a:t>FAO/ESRI Locust Hub has an Ecology dataset containing condition and density and category of vegetation in different X,Y coordinates for different countries from 1985-2021 containing 442,649 records. The temperature and precipitation data are taken from WorldClim from 1985-2021. </a:t>
            </a:r>
            <a:endParaRPr b="0" lang="en-IN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60;p14"/>
          <p:cNvSpPr txBox="1"/>
          <p:nvPr/>
        </p:nvSpPr>
        <p:spPr>
          <a:xfrm>
            <a:off x="311760" y="38232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Google Shape;61;p14"/>
          <p:cNvSpPr/>
          <p:nvPr/>
        </p:nvSpPr>
        <p:spPr>
          <a:xfrm>
            <a:off x="81000" y="74880"/>
            <a:ext cx="2734200" cy="19645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Data Preprocessing* (Sunaina)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&gt; Pooling of multiple data sources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&gt; Pseudo-generation of absence data points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&gt; Need to adjust different data sources to the same timescale and spatial distance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&gt; Divide the datasets for training, validation and testing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88" name="Google Shape;62;p14"/>
          <p:cNvSpPr/>
          <p:nvPr/>
        </p:nvSpPr>
        <p:spPr>
          <a:xfrm>
            <a:off x="2896920" y="696960"/>
            <a:ext cx="710280" cy="4636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Google Shape;63;p14"/>
          <p:cNvSpPr/>
          <p:nvPr/>
        </p:nvSpPr>
        <p:spPr>
          <a:xfrm>
            <a:off x="3689280" y="75240"/>
            <a:ext cx="2823120" cy="170748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Modelling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&gt; Logistic Regression* (Bibhu) (baseline)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&gt; Random Forest (Bibhu)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&gt; MaxEnt (Sunaina)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90" name="Google Shape;64;p14"/>
          <p:cNvSpPr/>
          <p:nvPr/>
        </p:nvSpPr>
        <p:spPr>
          <a:xfrm rot="16200000">
            <a:off x="6722640" y="495360"/>
            <a:ext cx="493200" cy="7498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Google Shape;65;p14"/>
          <p:cNvSpPr/>
          <p:nvPr/>
        </p:nvSpPr>
        <p:spPr>
          <a:xfrm>
            <a:off x="7386480" y="224640"/>
            <a:ext cx="1658160" cy="15001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Validation of the model through AUC-ROC, accuracy and precision (will be done by both)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92" name="Google Shape;66;p14"/>
          <p:cNvSpPr/>
          <p:nvPr/>
        </p:nvSpPr>
        <p:spPr>
          <a:xfrm>
            <a:off x="4745520" y="1950840"/>
            <a:ext cx="710280" cy="9277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Google Shape;67;p14"/>
          <p:cNvSpPr/>
          <p:nvPr/>
        </p:nvSpPr>
        <p:spPr>
          <a:xfrm>
            <a:off x="3709080" y="3046680"/>
            <a:ext cx="2783520" cy="150012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Add one or more interesting features like soil moisture and soil type, wind speed, humidity, average CO</a:t>
            </a:r>
            <a:r>
              <a:rPr b="0" lang="en" sz="1400" spc="-1" strike="noStrike" baseline="-25000">
                <a:solidFill>
                  <a:srgbClr val="000000"/>
                </a:solidFill>
                <a:latin typeface="Arial"/>
                <a:ea typeface="Arial"/>
              </a:rPr>
              <a:t>2. 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or using the presence of “hoppers” instead of swarms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94" name="Google Shape;68;p14"/>
          <p:cNvSpPr/>
          <p:nvPr/>
        </p:nvSpPr>
        <p:spPr>
          <a:xfrm>
            <a:off x="81000" y="2148120"/>
            <a:ext cx="2961360" cy="299484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Relevant papers:</a:t>
            </a:r>
            <a:endParaRPr b="0" lang="en-IN" sz="1400" spc="-1" strike="noStrike">
              <a:latin typeface="Arial"/>
            </a:endParaRPr>
          </a:p>
          <a:p>
            <a:pPr marL="457200" indent="-32364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Kimathi, E., Tonnang, H.E.Z., Subramanian, S. </a:t>
            </a:r>
            <a:r>
              <a:rPr b="0" i="1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et al.</a:t>
            </a: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 Prediction of breeding regions for the desert locust </a:t>
            </a:r>
            <a:r>
              <a:rPr b="0" i="1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Schistocerca gregaria</a:t>
            </a: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 in East Africa. </a:t>
            </a:r>
            <a:r>
              <a:rPr b="0" i="1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Sci Rep</a:t>
            </a: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 (2020)</a:t>
            </a:r>
            <a:endParaRPr b="0" lang="en-IN" sz="1200" spc="-1" strike="noStrike">
              <a:latin typeface="Arial"/>
            </a:endParaRPr>
          </a:p>
          <a:p>
            <a:pPr marL="457200" indent="-30456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Cressman, Keith. (2008). Current methods of desert locust forecasting at FAO 1. EPPO Bulletin. </a:t>
            </a:r>
            <a:endParaRPr b="0" lang="en-IN" sz="12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IN" sz="1200" spc="-1" strike="noStrike">
              <a:latin typeface="Arial"/>
            </a:endParaRPr>
          </a:p>
        </p:txBody>
      </p:sp>
      <p:sp>
        <p:nvSpPr>
          <p:cNvPr id="95" name="Google Shape;69;p14"/>
          <p:cNvSpPr/>
          <p:nvPr/>
        </p:nvSpPr>
        <p:spPr>
          <a:xfrm>
            <a:off x="6725160" y="2207520"/>
            <a:ext cx="2220840" cy="27439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Arial"/>
                <a:ea typeface="Arial"/>
              </a:rPr>
              <a:t>Expected Results: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Temperature, vegetation and precipitation are the most important factors in determining locust breeding spots but additional features can increase the prediction accuracy.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LibreOffice/7.1.4.2$Windows_X86_64 LibreOffice_project/a529a4fab45b75fefc5b6226684193eb000654f6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>Sunaina </cp:lastModifiedBy>
  <dcterms:modified xsi:type="dcterms:W3CDTF">2023-01-30T05:21:40Z</dcterms:modified>
  <cp:revision>1</cp:revision>
  <dc:subject/>
  <dc:title/>
</cp:coreProperties>
</file>