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 bright="-50000" contrast="-36000"/>
          </a:blip>
          <a:srcRect/>
          <a:stretch>
            <a:fillRect l="-17000" t="-2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266176" cy="3420406"/>
          </a:xfrm>
        </p:spPr>
        <p:txBody>
          <a:bodyPr>
            <a:noAutofit/>
          </a:bodyPr>
          <a:lstStyle/>
          <a:p>
            <a:r>
              <a:rPr lang="en-US" sz="4400" dirty="0"/>
              <a:t>COVID BASED SOCIETY MONITORING SYSTEM</a:t>
            </a:r>
            <a:br>
              <a:rPr lang="en-US" sz="4400" dirty="0"/>
            </a:br>
            <a:r>
              <a:rPr lang="en-US" sz="4400" dirty="0"/>
              <a:t>Assessment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812024" cy="2639568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By</a:t>
            </a:r>
          </a:p>
          <a:p>
            <a:pPr marL="514350" indent="-514350"/>
            <a:endParaRPr lang="en-IN" sz="2800" dirty="0">
              <a:solidFill>
                <a:schemeClr val="tx1"/>
              </a:solidFill>
            </a:endParaRP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Abhijit Jadhav (42329)</a:t>
            </a: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Tushar Sharma (42361)</a:t>
            </a: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Vrunda Jabras (42366)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r>
              <a:rPr lang="en-US" dirty="0"/>
              <a:t>System design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Project planning</a:t>
            </a:r>
          </a:p>
          <a:p>
            <a:r>
              <a:rPr lang="en-US" dirty="0"/>
              <a:t>Project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System design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8229600" cy="4953000"/>
          </a:xfrm>
          <a:prstGeom prst="rect">
            <a:avLst/>
          </a:prstGeom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429000" y="2590800"/>
            <a:ext cx="5257800" cy="3581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29400" y="3886200"/>
            <a:ext cx="457200" cy="685800"/>
            <a:chOff x="6324600" y="3124200"/>
            <a:chExt cx="457200" cy="685800"/>
          </a:xfrm>
        </p:grpSpPr>
        <p:sp>
          <p:nvSpPr>
            <p:cNvPr id="9" name="Can 8"/>
            <p:cNvSpPr/>
            <p:nvPr/>
          </p:nvSpPr>
          <p:spPr>
            <a:xfrm>
              <a:off x="6324600" y="31242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6324600" y="33528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6324600" y="35814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Bevel 14"/>
          <p:cNvSpPr/>
          <p:nvPr/>
        </p:nvSpPr>
        <p:spPr>
          <a:xfrm>
            <a:off x="4114800" y="3886200"/>
            <a:ext cx="990600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5715000" y="4038600"/>
            <a:ext cx="381000" cy="381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09800" y="1600200"/>
            <a:ext cx="1371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2000" y="3352800"/>
            <a:ext cx="1371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RFID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52600" y="5181600"/>
            <a:ext cx="1676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RFID</a:t>
            </a:r>
          </a:p>
          <a:p>
            <a:pPr algn="ctr"/>
            <a:r>
              <a:rPr lang="en-US" sz="2800" dirty="0"/>
              <a:t>tags</a:t>
            </a:r>
          </a:p>
        </p:txBody>
      </p:sp>
      <p:cxnSp>
        <p:nvCxnSpPr>
          <p:cNvPr id="21" name="Elbow Connector 20"/>
          <p:cNvCxnSpPr>
            <a:stCxn id="19" idx="1"/>
            <a:endCxn id="18" idx="2"/>
          </p:cNvCxnSpPr>
          <p:nvPr/>
        </p:nvCxnSpPr>
        <p:spPr>
          <a:xfrm rot="10800000">
            <a:off x="1447800" y="4343400"/>
            <a:ext cx="304800" cy="13335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8" idx="0"/>
            <a:endCxn id="17" idx="1"/>
          </p:cNvCxnSpPr>
          <p:nvPr/>
        </p:nvCxnSpPr>
        <p:spPr>
          <a:xfrm rot="5400000" flipH="1" flipV="1">
            <a:off x="1200150" y="2343150"/>
            <a:ext cx="1257300" cy="762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0"/>
          <p:cNvCxnSpPr>
            <a:cxnSpLocks/>
            <a:stCxn id="17" idx="3"/>
            <a:endCxn id="8" idx="3"/>
          </p:cNvCxnSpPr>
          <p:nvPr/>
        </p:nvCxnSpPr>
        <p:spPr>
          <a:xfrm>
            <a:off x="3581400" y="2095500"/>
            <a:ext cx="2476500" cy="70007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3124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AWS Cloud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19500" y="454546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Website </a:t>
            </a:r>
            <a:br>
              <a:rPr lang="en-US" sz="2000" dirty="0"/>
            </a:br>
            <a:r>
              <a:rPr lang="en-US" sz="2000" dirty="0"/>
              <a:t>(EC2 instance)</a:t>
            </a:r>
            <a:r>
              <a:rPr lang="en-US" sz="2800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3100" y="466857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MySQL</a:t>
            </a:r>
            <a:br>
              <a:rPr lang="en-US" sz="2000" dirty="0"/>
            </a:br>
            <a:r>
              <a:rPr lang="en-US" sz="2000" dirty="0"/>
              <a:t>Database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use cloud services for smooth and fast operation.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detect appropriate way of wearing face mask.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design user friendly web application.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Features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Project planning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E78EF3-1C04-4960-B7E8-B76712D03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82713"/>
              </p:ext>
            </p:extLst>
          </p:nvPr>
        </p:nvGraphicFramePr>
        <p:xfrm>
          <a:off x="457200" y="1371600"/>
          <a:ext cx="826008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6862061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0331533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41433095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983342558"/>
                    </a:ext>
                  </a:extLst>
                </a:gridCol>
              </a:tblGrid>
              <a:tr h="912076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 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57030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 </a:t>
                      </a:r>
                      <a:r>
                        <a:rPr lang="en-IN" dirty="0"/>
                        <a:t>– 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AWS, Azure exploring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09231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– 15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pages making (dashboard)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7542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– 22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Exploring online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8728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r>
                        <a:rPr lang="en-IN" baseline="30000" dirty="0"/>
                        <a:t>th </a:t>
                      </a:r>
                      <a:r>
                        <a:rPr lang="en-IN" dirty="0"/>
                        <a:t>- 29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86483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Jan – 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Backend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81629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- 19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Face mask detection 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28363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– 27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09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AE7272-377F-4FC3-AB47-4D73EA1DE184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5082C9-0C3D-40EC-8DCF-1D675FF4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371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go towards the project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AD992-FCC5-46BA-A50C-0FE7FE72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718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59CD-5F7F-4312-A20A-DC7BEECE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14600"/>
            <a:ext cx="8183880" cy="1051560"/>
          </a:xfrm>
        </p:spPr>
        <p:txBody>
          <a:bodyPr>
            <a:no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32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395</TotalTime>
  <Words>157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Verdana</vt:lpstr>
      <vt:lpstr>Wingdings 2</vt:lpstr>
      <vt:lpstr>Aspect</vt:lpstr>
      <vt:lpstr>COVID BASED SOCIETY MONITORING SYSTEM Assessment 2</vt:lpstr>
      <vt:lpstr>Contents</vt:lpstr>
      <vt:lpstr>System design </vt:lpstr>
      <vt:lpstr>Features </vt:lpstr>
      <vt:lpstr>Project planning </vt:lpstr>
      <vt:lpstr>Let’s go towards the project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BASED SOCIETY MONITORING SYSTEM Assesment 1</dc:title>
  <dc:creator>Vedant</dc:creator>
  <cp:lastModifiedBy>Abhijeet Jadhav</cp:lastModifiedBy>
  <cp:revision>45</cp:revision>
  <dcterms:created xsi:type="dcterms:W3CDTF">2006-08-16T00:00:00Z</dcterms:created>
  <dcterms:modified xsi:type="dcterms:W3CDTF">2022-02-04T04:55:24Z</dcterms:modified>
</cp:coreProperties>
</file>