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5000"/>
            <a:lum bright="-50000" contrast="-36000"/>
          </a:blip>
          <a:srcRect/>
          <a:stretch>
            <a:fillRect l="-17000" t="-2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266176" cy="3420406"/>
          </a:xfrm>
        </p:spPr>
        <p:txBody>
          <a:bodyPr>
            <a:noAutofit/>
          </a:bodyPr>
          <a:lstStyle/>
          <a:p>
            <a:r>
              <a:rPr lang="en-US" sz="4400" dirty="0"/>
              <a:t>COVID BASED SOCIETY MONITORING SYSTEM</a:t>
            </a:r>
            <a:br>
              <a:rPr lang="en-US" sz="4400" dirty="0"/>
            </a:br>
            <a:r>
              <a:rPr lang="en-US" sz="4400" dirty="0"/>
              <a:t>Assessment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812024" cy="2639568"/>
          </a:xfrm>
        </p:spPr>
        <p:txBody>
          <a:bodyPr>
            <a:normAutofit/>
          </a:bodyPr>
          <a:lstStyle/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By</a:t>
            </a:r>
          </a:p>
          <a:p>
            <a:pPr marL="514350" indent="-514350"/>
            <a:endParaRPr lang="en-IN" sz="2800" dirty="0">
              <a:solidFill>
                <a:schemeClr val="tx1"/>
              </a:solidFill>
            </a:endParaRPr>
          </a:p>
          <a:p>
            <a:pPr marL="514350" indent="-514350"/>
            <a:r>
              <a:rPr lang="en-IN" sz="2800" dirty="0">
                <a:solidFill>
                  <a:schemeClr val="tx1"/>
                </a:solidFill>
              </a:rPr>
              <a:t>Abhijit Jadhav (42329)</a:t>
            </a:r>
          </a:p>
          <a:p>
            <a:pPr marL="514350" indent="-514350"/>
            <a:r>
              <a:rPr lang="en-IN" sz="2800" dirty="0">
                <a:solidFill>
                  <a:schemeClr val="tx1"/>
                </a:solidFill>
              </a:rPr>
              <a:t>Tushar Sharma (42361)</a:t>
            </a:r>
          </a:p>
          <a:p>
            <a:pPr marL="514350" indent="-514350"/>
            <a:r>
              <a:rPr lang="en-IN" sz="2800" dirty="0">
                <a:solidFill>
                  <a:schemeClr val="tx1"/>
                </a:solidFill>
              </a:rPr>
              <a:t>Vrunda Jabras (42366)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10515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187952"/>
          </a:xfrm>
        </p:spPr>
        <p:txBody>
          <a:bodyPr/>
          <a:lstStyle/>
          <a:p>
            <a:r>
              <a:rPr lang="en-US" dirty="0"/>
              <a:t>System design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Project planning</a:t>
            </a:r>
          </a:p>
          <a:p>
            <a:r>
              <a:rPr lang="en-US" dirty="0"/>
              <a:t>Project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187952"/>
          </a:xfrm>
        </p:spPr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/>
              <a:t>System design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8229600" cy="4953000"/>
          </a:xfrm>
          <a:prstGeom prst="rect">
            <a:avLst/>
          </a:prstGeom>
          <a:ln w="285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429000" y="2590800"/>
            <a:ext cx="5257800" cy="35814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29400" y="3886200"/>
            <a:ext cx="457200" cy="685800"/>
            <a:chOff x="6324600" y="3124200"/>
            <a:chExt cx="457200" cy="685800"/>
          </a:xfrm>
        </p:grpSpPr>
        <p:sp>
          <p:nvSpPr>
            <p:cNvPr id="9" name="Can 8"/>
            <p:cNvSpPr/>
            <p:nvPr/>
          </p:nvSpPr>
          <p:spPr>
            <a:xfrm>
              <a:off x="6324600" y="3124200"/>
              <a:ext cx="4572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6324600" y="3352800"/>
              <a:ext cx="4572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6324600" y="3581400"/>
              <a:ext cx="457200" cy="228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Bevel 14"/>
          <p:cNvSpPr/>
          <p:nvPr/>
        </p:nvSpPr>
        <p:spPr>
          <a:xfrm>
            <a:off x="4114800" y="3886200"/>
            <a:ext cx="990600" cy="685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5715000" y="4038600"/>
            <a:ext cx="381000" cy="381000"/>
          </a:xfrm>
          <a:prstGeom prst="plus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09800" y="1600200"/>
            <a:ext cx="1371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RPi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62000" y="3352800"/>
            <a:ext cx="1371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RFID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752600" y="5181600"/>
            <a:ext cx="16764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RFID</a:t>
            </a:r>
          </a:p>
          <a:p>
            <a:pPr algn="ctr"/>
            <a:r>
              <a:rPr lang="en-US" sz="2800" dirty="0"/>
              <a:t>tags</a:t>
            </a:r>
          </a:p>
        </p:txBody>
      </p:sp>
      <p:cxnSp>
        <p:nvCxnSpPr>
          <p:cNvPr id="21" name="Elbow Connector 20"/>
          <p:cNvCxnSpPr>
            <a:stCxn id="19" idx="1"/>
            <a:endCxn id="18" idx="2"/>
          </p:cNvCxnSpPr>
          <p:nvPr/>
        </p:nvCxnSpPr>
        <p:spPr>
          <a:xfrm rot="10800000">
            <a:off x="1447800" y="4343400"/>
            <a:ext cx="304800" cy="13335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8" idx="0"/>
            <a:endCxn id="17" idx="1"/>
          </p:cNvCxnSpPr>
          <p:nvPr/>
        </p:nvCxnSpPr>
        <p:spPr>
          <a:xfrm rot="5400000" flipH="1" flipV="1">
            <a:off x="1200150" y="2343150"/>
            <a:ext cx="1257300" cy="7620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0"/>
          <p:cNvCxnSpPr>
            <a:cxnSpLocks/>
            <a:stCxn id="17" idx="3"/>
            <a:endCxn id="8" idx="3"/>
          </p:cNvCxnSpPr>
          <p:nvPr/>
        </p:nvCxnSpPr>
        <p:spPr>
          <a:xfrm>
            <a:off x="3581400" y="2095500"/>
            <a:ext cx="2476500" cy="70007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4000" y="3124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AWS Cloud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19500" y="454546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Website </a:t>
            </a:r>
            <a:br>
              <a:rPr lang="en-US" sz="2000" dirty="0"/>
            </a:br>
            <a:r>
              <a:rPr lang="en-US" sz="2000" dirty="0"/>
              <a:t>(EC2 instance)</a:t>
            </a:r>
            <a:r>
              <a:rPr lang="en-US" sz="2800" dirty="0"/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3100" y="466857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MySQL</a:t>
            </a:r>
            <a:br>
              <a:rPr lang="en-US" sz="2000" dirty="0"/>
            </a:br>
            <a:r>
              <a:rPr lang="en-US" sz="2000" dirty="0"/>
              <a:t>Database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187952"/>
          </a:xfrm>
        </p:spPr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/>
              <a:t>To use cloud services for smooth and fast operation.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/>
              <a:t>To detect appropriate way of wearing face mask.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dirty="0"/>
              <a:t>To design user friendly web application.</a:t>
            </a:r>
          </a:p>
          <a:p>
            <a:pPr marL="265176" lvl="1" indent="-265176">
              <a:buSzPct val="80000"/>
              <a:buFont typeface="Wingdings 2"/>
              <a:buChar char="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2860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/>
              <a:t>Features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187952"/>
          </a:xfrm>
        </p:spPr>
        <p:txBody>
          <a:bodyPr/>
          <a:lstStyle/>
          <a:p>
            <a:pPr marL="265176" lvl="1" indent="-265176">
              <a:buSzPct val="80000"/>
              <a:buFont typeface="Wingdings 2"/>
              <a:buChar char=""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/>
              <a:t>Project planning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DEE78EF3-1C04-4960-B7E8-B76712D03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4082713"/>
              </p:ext>
            </p:extLst>
          </p:nvPr>
        </p:nvGraphicFramePr>
        <p:xfrm>
          <a:off x="457200" y="1371600"/>
          <a:ext cx="8260080" cy="514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366862061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370331533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3414330953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xmlns="" val="1983342558"/>
                    </a:ext>
                  </a:extLst>
                </a:gridCol>
              </a:tblGrid>
              <a:tr h="912076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Activity 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Activity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4957030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 </a:t>
                      </a:r>
                      <a:r>
                        <a:rPr lang="en-IN" dirty="0"/>
                        <a:t>– 8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Jan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AWS, Azure exploring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3009231"/>
                  </a:ext>
                </a:extLst>
              </a:tr>
              <a:tr h="66780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– 15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pages making (dashboard)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Completed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9497542"/>
                  </a:ext>
                </a:extLst>
              </a:tr>
              <a:tr h="667808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– 22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Exploring online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7258728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  <a:r>
                        <a:rPr lang="en-IN" baseline="30000" dirty="0"/>
                        <a:t>th </a:t>
                      </a:r>
                      <a:r>
                        <a:rPr lang="en-IN" dirty="0"/>
                        <a:t>- 29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for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8486483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Jan – 5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Backend for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Partially completed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581629"/>
                  </a:ext>
                </a:extLst>
              </a:tr>
              <a:tr h="667808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- 19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Temperature</a:t>
                      </a:r>
                      <a:r>
                        <a:rPr lang="en-IN" baseline="0" dirty="0" smtClean="0"/>
                        <a:t> measurement of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9628363"/>
                  </a:ext>
                </a:extLst>
              </a:tr>
              <a:tr h="528425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– 27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9809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BAE7272-377F-4FC3-AB47-4D73EA1DE184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05082C9-0C3D-40EC-8DCF-1D675FF4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3716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go towards the project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E0AD992-FCC5-46BA-A50C-0FE7FE72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97180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982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D59CD-5F7F-4312-A20A-DC7BEECE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14600"/>
            <a:ext cx="8183880" cy="1051560"/>
          </a:xfrm>
        </p:spPr>
        <p:txBody>
          <a:bodyPr>
            <a:no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21632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397</TotalTime>
  <Words>152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COVID BASED SOCIETY MONITORING SYSTEM Assessment 2</vt:lpstr>
      <vt:lpstr>Contents</vt:lpstr>
      <vt:lpstr>System design </vt:lpstr>
      <vt:lpstr>Features </vt:lpstr>
      <vt:lpstr>Project planning </vt:lpstr>
      <vt:lpstr>Let’s go towards the project demo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BASED SOCIETY MONITORING SYSTEM Assesment 1</dc:title>
  <dc:creator>Vedant</dc:creator>
  <cp:lastModifiedBy>hp</cp:lastModifiedBy>
  <cp:revision>46</cp:revision>
  <dcterms:created xsi:type="dcterms:W3CDTF">2006-08-16T00:00:00Z</dcterms:created>
  <dcterms:modified xsi:type="dcterms:W3CDTF">2022-02-05T06:31:21Z</dcterms:modified>
</cp:coreProperties>
</file>