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A5CA-2AAA-AC0A-8158-ECD59FFC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F3296-D911-D28E-BA8E-13FAD07B1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986D-A36E-B965-867B-4906D2DD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1685-EF43-F5FB-F183-92022AF0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2EA5-BE25-27F8-D8F5-8675DC7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7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7F15-D37B-0CDB-E69E-A3810FA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C946-B4ED-295F-2FAA-1B3F6B8EE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CBE3-FC0F-DA69-7803-C5D55BAB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34B4-F2B5-F5DC-5B73-0C263A08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1CE4-09B0-C29E-4EE6-AF345587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4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108F-5FEB-3E8B-BF33-D317676EB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3187B-10B4-5A4D-82D5-C685318AE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B44B-F1BF-F63C-5676-91A93B8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D746-49B4-4BFB-7795-FB32BFB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151C-7A0A-18DC-D3C2-D0E85F7B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3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339-AC14-18B9-B2B9-284D970D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C83-BFCF-E3F6-A79F-3158B427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648E-F248-FF3C-2092-4977857C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0503-4CA4-7E8C-BDA6-E1561A4F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3206-0A4C-3019-5A07-05D855C1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4795-F812-001E-52F1-973ED713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759A-AFED-1527-A19C-694993B2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9E56-06DA-551E-3CF0-FF63BE5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AC3F-2DBC-D00C-BF24-3046C88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79C4-EF7B-C6D4-8AF2-97281BB3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E8F6-3AD6-CD0F-1FE9-5C9D032A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2AC7-E1AB-BF7D-E7CA-8C295D4E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51BB-0444-2B57-2256-00C02227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24E4-B499-9D0D-397C-FF413ECF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1683-E3BE-56D1-86AD-F027F19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AA5C-9762-951B-4018-AD5BE7EA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3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4987-53FC-90AF-D523-FEB865F9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C05C-7E8F-66A6-E869-30263D4A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C46B-D192-5DF6-83F4-FA48302C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F1364-3F2F-1710-E8DF-F668FE548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6E157-4CA8-93D9-8977-321A7C6AF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D5BB-EEB3-52F7-0D3B-4D52A40F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AA683-B198-EDC6-9582-C49DB766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92E52-8AA4-68B1-54DB-E7664D9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8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EA2C-C97C-0D8A-3146-95D91B07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7C87C-4FD7-4C6E-7F38-EC3D5AEA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7A848-6813-A29D-1BBB-4AB2A71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DF9CF-571D-8EF4-E5AF-0BD47F42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0E04-9CF0-7AC9-CD5C-460865BD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E35B5-B838-DF33-D355-87D40C20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318BD-8518-FB17-34EC-BE07A30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F811-3F90-81B7-832B-51BB6D71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8B61-20A1-A5AD-00DF-F0D7099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9B23-216A-080B-F099-D7DB9261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297C0-9487-D2B7-C667-6A97874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8982-7B26-4F67-5009-EB1D1ACE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D5E0-199A-3047-FF86-85BD6DBA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9D55-5B65-F14B-FF07-93AC9A3F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8A672-F013-E076-A4C7-4E0FC388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5C0B-769B-4C04-B5D3-466D879C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4F37-080A-5C1C-DF6D-68E1035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3556-092F-D978-72EA-76D8298D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1DC91-9017-3F7C-DC8F-A1E6942A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9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E637-EF83-387E-C569-507A00E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A4D9-F718-EB4B-4FC4-C9FE5ED7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E461-CF6D-B850-E100-84FB070F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0FF-904F-4A91-807E-0A169ACE02E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E70C-0D71-85A8-12CB-CDE0FD30D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9EFC-5B18-9B51-8439-027786EE1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F572-969F-44FD-86E8-DC536C25C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31562-115A-5D8F-D2B3-F9E4AE77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DE5DB-C2E7-F61D-DA2D-81166FA6C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" r="-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1FF232-F895-9403-4F07-B9EAD3D4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6B9E05-C52E-68C9-B37D-8414A152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Patra</dc:creator>
  <cp:lastModifiedBy>Abhijit Patra</cp:lastModifiedBy>
  <cp:revision>1</cp:revision>
  <dcterms:created xsi:type="dcterms:W3CDTF">2023-05-20T02:22:02Z</dcterms:created>
  <dcterms:modified xsi:type="dcterms:W3CDTF">2023-05-20T02:23:42Z</dcterms:modified>
</cp:coreProperties>
</file>