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heme/theme2.xml" ContentType="application/vnd.openxmlformats-officedocument.them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34"/>
  </p:notesMasterIdLst>
  <p:sldIdLst>
    <p:sldId id="273" r:id="rId2"/>
    <p:sldId id="280" r:id="rId3"/>
    <p:sldId id="281" r:id="rId4"/>
    <p:sldId id="282" r:id="rId5"/>
    <p:sldId id="283" r:id="rId6"/>
    <p:sldId id="284" r:id="rId7"/>
    <p:sldId id="288" r:id="rId8"/>
    <p:sldId id="289" r:id="rId9"/>
    <p:sldId id="291" r:id="rId10"/>
    <p:sldId id="290"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286" r:id="rId30"/>
    <p:sldId id="285" r:id="rId31"/>
    <p:sldId id="287" r:id="rId32"/>
    <p:sldId id="27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0E6"/>
    <a:srgbClr val="A20000"/>
    <a:srgbClr val="A40000"/>
    <a:srgbClr val="9E0000"/>
    <a:srgbClr val="C7450B"/>
    <a:srgbClr val="E24E0C"/>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564" autoAdjust="0"/>
  </p:normalViewPr>
  <p:slideViewPr>
    <p:cSldViewPr snapToGrid="0">
      <p:cViewPr varScale="1">
        <p:scale>
          <a:sx n="80" d="100"/>
          <a:sy n="80" d="100"/>
        </p:scale>
        <p:origin x="773" y="67"/>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2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24"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2022/5/2</a:t>
            </a:fld>
            <a:endParaRPr lang="zh-CN" altLang="en-US"/>
          </a:p>
        </p:txBody>
      </p:sp>
      <p:sp>
        <p:nvSpPr>
          <p:cNvPr id="1048925"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26"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27"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28"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Master" Target="../slideMasters/slideMaster1.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4.png"/><Relationship Id="rId5" Type="http://schemas.openxmlformats.org/officeDocument/2006/relationships/tags" Target="../tags/tag86.xml"/><Relationship Id="rId10" Type="http://schemas.openxmlformats.org/officeDocument/2006/relationships/image" Target="../media/image3.png"/><Relationship Id="rId4" Type="http://schemas.openxmlformats.org/officeDocument/2006/relationships/tags" Target="../tags/tag85.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image" Target="../media/image2.png"/><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3.png"/><Relationship Id="rId4" Type="http://schemas.openxmlformats.org/officeDocument/2006/relationships/tags" Target="../tags/tag101.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4.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3.png"/><Relationship Id="rId5" Type="http://schemas.openxmlformats.org/officeDocument/2006/relationships/tags" Target="../tags/tag110.xml"/><Relationship Id="rId10" Type="http://schemas.openxmlformats.org/officeDocument/2006/relationships/slideMaster" Target="../slideMasters/slideMaster1.xml"/><Relationship Id="rId4" Type="http://schemas.openxmlformats.org/officeDocument/2006/relationships/tags" Target="../tags/tag109.xml"/><Relationship Id="rId9" Type="http://schemas.openxmlformats.org/officeDocument/2006/relationships/tags" Target="../tags/tag11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3.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slideMaster" Target="../slideMasters/slideMaster1.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image" Target="../media/image3.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slideMaster" Target="../slideMasters/slideMaster1.xml"/><Relationship Id="rId5" Type="http://schemas.openxmlformats.org/officeDocument/2006/relationships/tags" Target="../tags/tag129.xml"/><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slideMaster" Target="../slideMasters/slideMaster1.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tags" Target="../tags/tag146.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tags" Target="../tags/tag145.xml"/><Relationship Id="rId5" Type="http://schemas.openxmlformats.org/officeDocument/2006/relationships/tags" Target="../tags/tag139.xml"/><Relationship Id="rId10" Type="http://schemas.openxmlformats.org/officeDocument/2006/relationships/tags" Target="../tags/tag144.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image" Target="../media/image3.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Master" Target="../slideMasters/slideMaster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Master" Target="../slideMasters/slideMaster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slideMaster" Target="../slideMasters/slideMaster1.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3.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slideMaster" Target="../slideMasters/slideMaster1.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4.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3.png"/><Relationship Id="rId5" Type="http://schemas.openxmlformats.org/officeDocument/2006/relationships/tags" Target="../tags/tag77.xml"/><Relationship Id="rId10" Type="http://schemas.openxmlformats.org/officeDocument/2006/relationships/slideMaster" Target="../slideMasters/slideMaster1.xml"/><Relationship Id="rId4" Type="http://schemas.openxmlformats.org/officeDocument/2006/relationships/tags" Target="../tags/tag76.xml"/><Relationship Id="rId9" Type="http://schemas.openxmlformats.org/officeDocument/2006/relationships/tags" Target="../tags/tag8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Title slide">
    <p:spTree>
      <p:nvGrpSpPr>
        <p:cNvPr id="1" name=""/>
        <p:cNvGrpSpPr/>
        <p:nvPr/>
      </p:nvGrpSpPr>
      <p:grpSpPr>
        <a:xfrm>
          <a:off x="0" y="0"/>
          <a:ext cx="0" cy="0"/>
          <a:chOff x="0" y="0"/>
          <a:chExt cx="0" cy="0"/>
        </a:xfrm>
      </p:grpSpPr>
      <p:grpSp>
        <p:nvGrpSpPr>
          <p:cNvPr id="32" name="组合 6"/>
          <p:cNvGrpSpPr/>
          <p:nvPr>
            <p:custDataLst>
              <p:tags r:id="rId1"/>
            </p:custDataLst>
          </p:nvPr>
        </p:nvGrpSpPr>
        <p:grpSpPr>
          <a:xfrm>
            <a:off x="4882929" y="1"/>
            <a:ext cx="7309070" cy="5892800"/>
            <a:chOff x="4294187" y="0"/>
            <a:chExt cx="7897813" cy="6367463"/>
          </a:xfrm>
        </p:grpSpPr>
        <p:sp>
          <p:nvSpPr>
            <p:cNvPr id="1048582" name="Freeform 5"/>
            <p:cNvSpPr/>
            <p:nvPr>
              <p:custDataLst>
                <p:tags r:id="rId9"/>
              </p:custDataLst>
            </p:nvPr>
          </p:nvSpPr>
          <p:spPr bwMode="auto">
            <a:xfrm>
              <a:off x="4294187" y="0"/>
              <a:ext cx="7893051" cy="6367463"/>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097152" name="图形 1"/>
            <p:cNvPicPr>
              <a:picLocks noChangeAspect="1"/>
            </p:cNvPicPr>
            <p:nvPr>
              <p:custDataLst>
                <p:tags r:id="rId10"/>
              </p:custDataLst>
            </p:nvPr>
          </p:nvPicPr>
          <p:blipFill>
            <a:blip r:embed="rId12"/>
            <a:stretch>
              <a:fillRect/>
            </a:stretch>
          </p:blipFill>
          <p:spPr>
            <a:xfrm>
              <a:off x="4966588" y="0"/>
              <a:ext cx="7225412" cy="6154057"/>
            </a:xfrm>
            <a:prstGeom prst="rect">
              <a:avLst/>
            </a:prstGeom>
          </p:spPr>
        </p:pic>
      </p:grpSp>
      <p:sp>
        <p:nvSpPr>
          <p:cNvPr id="1048583" name="副标题 2"/>
          <p:cNvSpPr>
            <a:spLocks noGrp="1"/>
          </p:cNvSpPr>
          <p:nvPr>
            <p:ph type="subTitle" idx="1"/>
            <p:custDataLst>
              <p:tags r:id="rId2"/>
            </p:custDataLst>
          </p:nvPr>
        </p:nvSpPr>
        <p:spPr>
          <a:xfrm>
            <a:off x="453796" y="3177584"/>
            <a:ext cx="4751250" cy="558799"/>
          </a:xfrm>
        </p:spPr>
        <p:txBody>
          <a:bodyPr lIns="90000" tIns="0" rIns="90000" bIns="46800" anchor="t">
            <a:normAutofit/>
          </a:bodyPr>
          <a:lstStyle>
            <a:lvl1pPr marL="0" indent="0" algn="l">
              <a:buNone/>
              <a:defRPr sz="2000" baseline="0">
                <a:solidFill>
                  <a:schemeClr val="tx1">
                    <a:lumMod val="75000"/>
                    <a:lumOff val="2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1048584" name="标题 1"/>
          <p:cNvSpPr>
            <a:spLocks noGrp="1"/>
          </p:cNvSpPr>
          <p:nvPr>
            <p:ph type="ctrTitle" hasCustomPrompt="1"/>
            <p:custDataLst>
              <p:tags r:id="rId3"/>
            </p:custDataLst>
          </p:nvPr>
        </p:nvSpPr>
        <p:spPr>
          <a:xfrm>
            <a:off x="453796" y="2282071"/>
            <a:ext cx="4751250" cy="800144"/>
          </a:xfrm>
        </p:spPr>
        <p:txBody>
          <a:bodyPr lIns="90000" tIns="46800" rIns="90000" bIns="0" anchor="b">
            <a:normAutofit/>
          </a:bodyPr>
          <a:lstStyle>
            <a:lvl1pPr algn="l">
              <a:defRPr sz="4000"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048585" name="文本占位符 13"/>
          <p:cNvSpPr>
            <a:spLocks noGrp="1"/>
          </p:cNvSpPr>
          <p:nvPr>
            <p:ph type="body" sz="quarter" idx="10" hasCustomPrompt="1"/>
            <p:custDataLst>
              <p:tags r:id="rId4"/>
            </p:custDataLst>
          </p:nvPr>
        </p:nvSpPr>
        <p:spPr>
          <a:xfrm>
            <a:off x="453796" y="4838892"/>
            <a:ext cx="2234706" cy="433771"/>
          </a:xfrm>
        </p:spPr>
        <p:txBody>
          <a:bodyPr vert="horz" lIns="90000" tIns="46800" rIns="90000" bIns="46800" anchor="ctr">
            <a:normAutofit/>
          </a:bodyPr>
          <a:lstStyle>
            <a:lvl1pPr marL="0" indent="0" algn="l">
              <a:buNone/>
              <a:defRPr sz="2000" b="0" baseline="0">
                <a:solidFill>
                  <a:schemeClr val="tx1">
                    <a:lumMod val="75000"/>
                    <a:lumOff val="25000"/>
                  </a:schemeClr>
                </a:solidFill>
                <a:latin typeface="Arial" panose="020B0604020202020204" pitchFamily="34" charset="0"/>
              </a:defRPr>
            </a:lvl1pPr>
            <a:lvl2pPr marL="457200" indent="0">
              <a:buNone/>
            </a:lvl2pPr>
            <a:lvl3pPr marL="914400" indent="0">
              <a:buNone/>
            </a:lvl3pPr>
            <a:lvl4pPr marL="1371600" indent="0">
              <a:buNone/>
            </a:lvl4pPr>
            <a:lvl5pPr marL="1828800" indent="0">
              <a:buNone/>
            </a:lvl5pPr>
          </a:lstStyle>
          <a:p>
            <a:pPr lvl="0"/>
            <a:r>
              <a:rPr lang="zh-CN" altLang="en-US" dirty="0"/>
              <a:t>编辑文本</a:t>
            </a:r>
            <a:endParaRPr lang="en-US" altLang="zh-CN" dirty="0"/>
          </a:p>
        </p:txBody>
      </p:sp>
      <p:sp>
        <p:nvSpPr>
          <p:cNvPr id="1048586" name="文本占位符 13"/>
          <p:cNvSpPr>
            <a:spLocks noGrp="1"/>
          </p:cNvSpPr>
          <p:nvPr>
            <p:ph type="body" sz="quarter" idx="11" hasCustomPrompt="1"/>
            <p:custDataLst>
              <p:tags r:id="rId5"/>
            </p:custDataLst>
          </p:nvPr>
        </p:nvSpPr>
        <p:spPr>
          <a:xfrm>
            <a:off x="453796" y="5351288"/>
            <a:ext cx="2234706" cy="433771"/>
          </a:xfrm>
        </p:spPr>
        <p:txBody>
          <a:bodyPr vert="horz" lIns="90000" tIns="46800" rIns="90000" bIns="46800" anchor="ctr">
            <a:normAutofit/>
          </a:bodyPr>
          <a:lstStyle>
            <a:lvl1pPr marL="0" indent="0" algn="l">
              <a:buNone/>
              <a:defRPr sz="2000" b="0" baseline="0">
                <a:solidFill>
                  <a:schemeClr val="tx1">
                    <a:lumMod val="75000"/>
                    <a:lumOff val="25000"/>
                  </a:schemeClr>
                </a:solidFill>
                <a:latin typeface="Arial" panose="020B0604020202020204" pitchFamily="34" charset="0"/>
              </a:defRPr>
            </a:lvl1pPr>
            <a:lvl2pPr marL="457200" indent="0">
              <a:buNone/>
            </a:lvl2pPr>
            <a:lvl3pPr marL="914400" indent="0">
              <a:buNone/>
            </a:lvl3pPr>
            <a:lvl4pPr marL="1371600" indent="0">
              <a:buNone/>
            </a:lvl4pPr>
            <a:lvl5pPr marL="1828800" indent="0">
              <a:buNone/>
            </a:lvl5pPr>
          </a:lstStyle>
          <a:p>
            <a:pPr lvl="0"/>
            <a:r>
              <a:rPr lang="zh-CN" altLang="en-US" dirty="0"/>
              <a:t>编辑文本</a:t>
            </a:r>
          </a:p>
        </p:txBody>
      </p:sp>
      <p:sp>
        <p:nvSpPr>
          <p:cNvPr id="1048587" name="日期占位符 2"/>
          <p:cNvSpPr>
            <a:spLocks noGrp="1"/>
          </p:cNvSpPr>
          <p:nvPr>
            <p:ph type="dt" sz="half" idx="12"/>
            <p:custDataLst>
              <p:tags r:id="rId6"/>
            </p:custDataLst>
          </p:nvPr>
        </p:nvSpPr>
        <p:spPr/>
        <p:txBody>
          <a:bodyPr/>
          <a:lstStyle>
            <a:lvl1pPr>
              <a:defRPr baseline="0">
                <a:latin typeface="Arial" panose="020B0604020202020204" pitchFamily="34" charset="0"/>
              </a:defRPr>
            </a:lvl1pPr>
          </a:lstStyle>
          <a:p>
            <a:fld id="{4B4E404B-E79E-449F-AE26-53A2A9A014ED}" type="datetime1">
              <a:rPr lang="zh-CN" altLang="en-US" smtClean="0"/>
              <a:t>2022/5/2</a:t>
            </a:fld>
            <a:endParaRPr lang="zh-CN" altLang="en-US"/>
          </a:p>
        </p:txBody>
      </p:sp>
      <p:sp>
        <p:nvSpPr>
          <p:cNvPr id="1048588" name="页脚占位符 3"/>
          <p:cNvSpPr>
            <a:spLocks noGrp="1"/>
          </p:cNvSpPr>
          <p:nvPr>
            <p:ph type="ftr" sz="quarter" idx="13"/>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048589" name="灯片编号占位符 4"/>
          <p:cNvSpPr>
            <a:spLocks noGrp="1"/>
          </p:cNvSpPr>
          <p:nvPr>
            <p:ph type="sldNum" sz="quarter" idx="14"/>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gradFill>
          <a:gsLst>
            <a:gs pos="0">
              <a:schemeClr val="accent1"/>
            </a:gs>
            <a:gs pos="100000">
              <a:schemeClr val="accent2"/>
            </a:gs>
          </a:gsLst>
          <a:lin ang="2700000" scaled="1"/>
        </a:gradFill>
        <a:effectLst/>
      </p:bgPr>
    </p:bg>
    <p:spTree>
      <p:nvGrpSpPr>
        <p:cNvPr id="1" name=""/>
        <p:cNvGrpSpPr/>
        <p:nvPr/>
      </p:nvGrpSpPr>
      <p:grpSpPr>
        <a:xfrm>
          <a:off x="0" y="0"/>
          <a:ext cx="0" cy="0"/>
          <a:chOff x="0" y="0"/>
          <a:chExt cx="0" cy="0"/>
        </a:xfrm>
      </p:grpSpPr>
      <p:grpSp>
        <p:nvGrpSpPr>
          <p:cNvPr id="108" name="组合 13"/>
          <p:cNvGrpSpPr/>
          <p:nvPr userDrawn="1">
            <p:custDataLst>
              <p:tags r:id="rId1"/>
            </p:custDataLst>
          </p:nvPr>
        </p:nvGrpSpPr>
        <p:grpSpPr>
          <a:xfrm>
            <a:off x="74377" y="191367"/>
            <a:ext cx="12043246" cy="6666633"/>
            <a:chOff x="74377" y="191367"/>
            <a:chExt cx="12043246" cy="6666633"/>
          </a:xfrm>
        </p:grpSpPr>
        <p:sp>
          <p:nvSpPr>
            <p:cNvPr id="1048902" name="矩形 14"/>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pitchFamily="34" charset="-122"/>
              </a:endParaRPr>
            </a:p>
          </p:txBody>
        </p:sp>
        <p:pic>
          <p:nvPicPr>
            <p:cNvPr id="2097179" name="图形 4236"/>
            <p:cNvPicPr>
              <a:picLocks noChangeAspect="1"/>
            </p:cNvPicPr>
            <p:nvPr userDrawn="1">
              <p:custDataLst>
                <p:tags r:id="rId7"/>
              </p:custDataLst>
            </p:nvPr>
          </p:nvPicPr>
          <p:blipFill>
            <a:blip r:embed="rId10" cstate="print"/>
            <a:stretch>
              <a:fillRect/>
            </a:stretch>
          </p:blipFill>
          <p:spPr>
            <a:xfrm flipH="1">
              <a:off x="10907713" y="5586984"/>
              <a:ext cx="1209910" cy="1271016"/>
            </a:xfrm>
            <a:prstGeom prst="rect">
              <a:avLst/>
            </a:prstGeom>
          </p:spPr>
        </p:pic>
        <p:pic>
          <p:nvPicPr>
            <p:cNvPr id="2097180" name="图形 4"/>
            <p:cNvPicPr>
              <a:picLocks noChangeAspect="1"/>
            </p:cNvPicPr>
            <p:nvPr userDrawn="1">
              <p:custDataLst>
                <p:tags r:id="rId8"/>
              </p:custDataLst>
            </p:nvPr>
          </p:nvPicPr>
          <p:blipFill rotWithShape="1">
            <a:blip r:embed="rId11" cstate="print"/>
            <a:srcRect/>
            <a:stretch>
              <a:fillRect/>
            </a:stretch>
          </p:blipFill>
          <p:spPr>
            <a:xfrm>
              <a:off x="74377" y="191367"/>
              <a:ext cx="723900" cy="544418"/>
            </a:xfrm>
            <a:prstGeom prst="rect">
              <a:avLst/>
            </a:prstGeom>
          </p:spPr>
        </p:pic>
      </p:grpSp>
      <p:sp>
        <p:nvSpPr>
          <p:cNvPr id="1048903" name="日期占位符 2"/>
          <p:cNvSpPr>
            <a:spLocks noGrp="1"/>
          </p:cNvSpPr>
          <p:nvPr>
            <p:ph type="dt" sz="half" idx="10"/>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fld id="{0CA68EC2-49DC-4840-B0D6-EDAF6E347E19}" type="datetime1">
              <a:rPr lang="zh-CN" altLang="en-US" smtClean="0"/>
              <a:t>2022/5/2</a:t>
            </a:fld>
            <a:endParaRPr lang="zh-CN" altLang="en-US"/>
          </a:p>
        </p:txBody>
      </p:sp>
      <p:sp>
        <p:nvSpPr>
          <p:cNvPr id="1048904" name="页脚占位符 3"/>
          <p:cNvSpPr>
            <a:spLocks noGrp="1"/>
          </p:cNvSpPr>
          <p:nvPr>
            <p:ph type="ftr" sz="quarter" idx="11"/>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1048905" name="灯片编号占位符 4"/>
          <p:cNvSpPr>
            <a:spLocks noGrp="1"/>
          </p:cNvSpPr>
          <p:nvPr>
            <p:ph type="sldNum" sz="quarter" idx="12"/>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1048906"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grpSp>
        <p:nvGrpSpPr>
          <p:cNvPr id="97" name="组合 1"/>
          <p:cNvGrpSpPr/>
          <p:nvPr>
            <p:custDataLst>
              <p:tags r:id="rId1"/>
            </p:custDataLst>
          </p:nvPr>
        </p:nvGrpSpPr>
        <p:grpSpPr>
          <a:xfrm>
            <a:off x="-1" y="1"/>
            <a:ext cx="6325843" cy="5103168"/>
            <a:chOff x="-1" y="1"/>
            <a:chExt cx="7304664" cy="5892800"/>
          </a:xfrm>
        </p:grpSpPr>
        <p:sp>
          <p:nvSpPr>
            <p:cNvPr id="1048867" name="Freeform 5"/>
            <p:cNvSpPr/>
            <p:nvPr>
              <p:custDataLst>
                <p:tags r:id="rId7"/>
              </p:custDataLst>
            </p:nvPr>
          </p:nvSpPr>
          <p:spPr bwMode="auto">
            <a:xfrm flipH="1">
              <a:off x="0" y="1"/>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a:latin typeface="Arial" panose="020B0604020202020204" pitchFamily="34" charset="0"/>
              </a:endParaRPr>
            </a:p>
          </p:txBody>
        </p:sp>
        <p:sp>
          <p:nvSpPr>
            <p:cNvPr id="1048868" name="Freeform 5"/>
            <p:cNvSpPr/>
            <p:nvPr>
              <p:custDataLst>
                <p:tags r:id="rId8"/>
              </p:custDataLst>
            </p:nvPr>
          </p:nvSpPr>
          <p:spPr bwMode="auto">
            <a:xfrm flipH="1">
              <a:off x="-1" y="1"/>
              <a:ext cx="6952343" cy="5608577"/>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ndParaRPr>
            </a:p>
          </p:txBody>
        </p:sp>
      </p:grpSp>
      <p:sp>
        <p:nvSpPr>
          <p:cNvPr id="1048869" name="标题 1"/>
          <p:cNvSpPr>
            <a:spLocks noGrp="1"/>
          </p:cNvSpPr>
          <p:nvPr>
            <p:ph type="ctrTitle" hasCustomPrompt="1"/>
            <p:custDataLst>
              <p:tags r:id="rId2"/>
            </p:custDataLst>
          </p:nvPr>
        </p:nvSpPr>
        <p:spPr>
          <a:xfrm>
            <a:off x="6325842" y="3429000"/>
            <a:ext cx="4932796" cy="1783660"/>
          </a:xfrm>
        </p:spPr>
        <p:txBody>
          <a:bodyPr lIns="90000" tIns="46800" rIns="90000" bIns="46800" anchor="ctr">
            <a:normAutofit/>
          </a:bodyPr>
          <a:lstStyle>
            <a:lvl1pPr marL="0" indent="0" algn="ctr">
              <a:buFont typeface="Arial" panose="020B0604020202020204" pitchFamily="34" charset="0"/>
              <a:buNone/>
              <a:defRPr sz="8000" baseline="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pic>
        <p:nvPicPr>
          <p:cNvPr id="2097174" name="图形 4"/>
          <p:cNvPicPr>
            <a:picLocks noChangeAspect="1"/>
          </p:cNvPicPr>
          <p:nvPr>
            <p:custDataLst>
              <p:tags r:id="rId3"/>
            </p:custDataLst>
          </p:nvPr>
        </p:nvPicPr>
        <p:blipFill>
          <a:blip r:embed="rId10"/>
          <a:stretch>
            <a:fillRect/>
          </a:stretch>
        </p:blipFill>
        <p:spPr>
          <a:xfrm>
            <a:off x="1452807" y="1277257"/>
            <a:ext cx="3793955" cy="3985569"/>
          </a:xfrm>
          <a:prstGeom prst="rect">
            <a:avLst/>
          </a:prstGeom>
        </p:spPr>
      </p:pic>
      <p:sp>
        <p:nvSpPr>
          <p:cNvPr id="1048870" name="日期占位符 2"/>
          <p:cNvSpPr>
            <a:spLocks noGrp="1"/>
          </p:cNvSpPr>
          <p:nvPr>
            <p:ph type="dt" sz="half" idx="10"/>
            <p:custDataLst>
              <p:tags r:id="rId4"/>
            </p:custDataLst>
          </p:nvPr>
        </p:nvSpPr>
        <p:spPr/>
        <p:txBody>
          <a:bodyPr/>
          <a:lstStyle>
            <a:lvl1pPr>
              <a:defRPr baseline="0">
                <a:latin typeface="Arial" panose="020B0604020202020204" pitchFamily="34" charset="0"/>
              </a:defRPr>
            </a:lvl1pPr>
          </a:lstStyle>
          <a:p>
            <a:fld id="{D0A40F0C-A659-4A41-B42D-DCF16ECB8944}" type="datetime1">
              <a:rPr lang="zh-CN" altLang="en-US" smtClean="0"/>
              <a:t>2022/5/2</a:t>
            </a:fld>
            <a:endParaRPr lang="zh-CN" altLang="en-US"/>
          </a:p>
        </p:txBody>
      </p:sp>
      <p:sp>
        <p:nvSpPr>
          <p:cNvPr id="1048871" name="页脚占位符 3"/>
          <p:cNvSpPr>
            <a:spLocks noGrp="1"/>
          </p:cNvSpPr>
          <p:nvPr>
            <p:ph type="ftr" sz="quarter" idx="11"/>
            <p:custDataLst>
              <p:tags r:id="rId5"/>
            </p:custDataLst>
          </p:nvPr>
        </p:nvSpPr>
        <p:spPr/>
        <p:txBody>
          <a:bodyPr/>
          <a:lstStyle>
            <a:lvl1pPr>
              <a:defRPr baseline="0">
                <a:latin typeface="Arial" panose="020B0604020202020204" pitchFamily="34" charset="0"/>
              </a:defRPr>
            </a:lvl1pPr>
          </a:lstStyle>
          <a:p>
            <a:endParaRPr lang="zh-CN" altLang="en-US" dirty="0"/>
          </a:p>
        </p:txBody>
      </p:sp>
      <p:sp>
        <p:nvSpPr>
          <p:cNvPr id="1048872" name="灯片编号占位符 5"/>
          <p:cNvSpPr>
            <a:spLocks noGrp="1"/>
          </p:cNvSpPr>
          <p:nvPr>
            <p:ph type="sldNum" sz="quarter" idx="12"/>
            <p:custDataLst>
              <p:tags r:id="rId6"/>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3" name="组合 18"/>
          <p:cNvGrpSpPr/>
          <p:nvPr userDrawn="1">
            <p:custDataLst>
              <p:tags r:id="rId1"/>
            </p:custDataLst>
          </p:nvPr>
        </p:nvGrpSpPr>
        <p:grpSpPr>
          <a:xfrm>
            <a:off x="196741" y="0"/>
            <a:ext cx="11995259" cy="6785429"/>
            <a:chOff x="196741" y="0"/>
            <a:chExt cx="11995259" cy="6785429"/>
          </a:xfrm>
        </p:grpSpPr>
        <p:sp>
          <p:nvSpPr>
            <p:cNvPr id="1048779" name="Freeform 5"/>
            <p:cNvSpPr/>
            <p:nvPr userDrawn="1">
              <p:custDataLst>
                <p:tags r:id="rId6"/>
              </p:custDataLst>
            </p:nvPr>
          </p:nvSpPr>
          <p:spPr bwMode="auto">
            <a:xfrm>
              <a:off x="4887337"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097160" name="图形 4236"/>
            <p:cNvPicPr>
              <a:picLocks noChangeAspect="1"/>
            </p:cNvPicPr>
            <p:nvPr userDrawn="1">
              <p:custDataLst>
                <p:tags r:id="rId7"/>
              </p:custDataLst>
            </p:nvPr>
          </p:nvPicPr>
          <p:blipFill>
            <a:blip r:embed="rId10" cstate="print"/>
            <a:stretch>
              <a:fillRect/>
            </a:stretch>
          </p:blipFill>
          <p:spPr>
            <a:xfrm>
              <a:off x="196741" y="5514413"/>
              <a:ext cx="1209910" cy="1271016"/>
            </a:xfrm>
            <a:prstGeom prst="rect">
              <a:avLst/>
            </a:prstGeom>
          </p:spPr>
        </p:pic>
        <p:sp>
          <p:nvSpPr>
            <p:cNvPr id="1048780" name="Freeform 5"/>
            <p:cNvSpPr/>
            <p:nvPr userDrawn="1">
              <p:custDataLst>
                <p:tags r:id="rId8"/>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dirty="0">
                <a:solidFill>
                  <a:schemeClr val="lt1"/>
                </a:solidFill>
                <a:latin typeface="Arial" panose="020B0604020202020204" pitchFamily="34" charset="0"/>
                <a:ea typeface="微软雅黑" panose="020B0503020204020204" pitchFamily="34" charset="-122"/>
              </a:endParaRPr>
            </a:p>
          </p:txBody>
        </p:sp>
      </p:grpSp>
      <p:sp>
        <p:nvSpPr>
          <p:cNvPr id="1048781" name="标题 1"/>
          <p:cNvSpPr>
            <a:spLocks noGrp="1"/>
          </p:cNvSpPr>
          <p:nvPr userDrawn="1">
            <p:ph type="title"/>
            <p:custDataLst>
              <p:tags r:id="rId2"/>
            </p:custDataLst>
          </p:nvPr>
        </p:nvSpPr>
        <p:spPr>
          <a:xfrm>
            <a:off x="571500" y="406400"/>
            <a:ext cx="11049000" cy="441960"/>
          </a:xfrm>
        </p:spPr>
        <p:txBody>
          <a:bodyPr/>
          <a:lstStyle>
            <a:lvl1pPr algn="l">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1048782" name="日期占位符 2"/>
          <p:cNvSpPr>
            <a:spLocks noGrp="1"/>
          </p:cNvSpPr>
          <p:nvPr userDrawn="1">
            <p:ph type="dt" sz="half" idx="10"/>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fld id="{5388B238-CA4F-4CF5-AA2D-BFCFD2A1641E}" type="datetime1">
              <a:rPr lang="zh-CN" altLang="en-US" smtClean="0"/>
              <a:t>2022/5/2</a:t>
            </a:fld>
            <a:endParaRPr lang="zh-CN" altLang="en-US"/>
          </a:p>
        </p:txBody>
      </p:sp>
      <p:sp>
        <p:nvSpPr>
          <p:cNvPr id="1048783" name="页脚占位符 3"/>
          <p:cNvSpPr>
            <a:spLocks noGrp="1"/>
          </p:cNvSpPr>
          <p:nvPr userDrawn="1">
            <p:ph type="ftr" sz="quarter" idx="11"/>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1048784" name="灯片编号占位符 4"/>
          <p:cNvSpPr>
            <a:spLocks noGrp="1"/>
          </p:cNvSpPr>
          <p:nvPr userDrawn="1">
            <p:ph type="sldNum" sz="quarter" idx="12"/>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68" name="组合 10"/>
          <p:cNvGrpSpPr/>
          <p:nvPr userDrawn="1">
            <p:custDataLst>
              <p:tags r:id="rId1"/>
            </p:custDataLst>
          </p:nvPr>
        </p:nvGrpSpPr>
        <p:grpSpPr>
          <a:xfrm>
            <a:off x="74377" y="191367"/>
            <a:ext cx="12043246" cy="6666633"/>
            <a:chOff x="74377" y="191367"/>
            <a:chExt cx="12043246" cy="6666633"/>
          </a:xfrm>
        </p:grpSpPr>
        <p:sp>
          <p:nvSpPr>
            <p:cNvPr id="1048790" name="矩形 7"/>
            <p:cNvSpPr/>
            <p:nvPr userDrawn="1">
              <p:custDataLst>
                <p:tags r:id="rId7"/>
              </p:custDataLst>
            </p:nvPr>
          </p:nvSpPr>
          <p:spPr>
            <a:xfrm>
              <a:off x="292800" y="304200"/>
              <a:ext cx="11606400" cy="62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微软雅黑" panose="020B0503020204020204" pitchFamily="34" charset="-122"/>
              </a:endParaRPr>
            </a:p>
          </p:txBody>
        </p:sp>
        <p:pic>
          <p:nvPicPr>
            <p:cNvPr id="2097162" name="图形 4236"/>
            <p:cNvPicPr>
              <a:picLocks noChangeAspect="1"/>
            </p:cNvPicPr>
            <p:nvPr userDrawn="1">
              <p:custDataLst>
                <p:tags r:id="rId8"/>
              </p:custDataLst>
            </p:nvPr>
          </p:nvPicPr>
          <p:blipFill>
            <a:blip r:embed="rId11" cstate="print"/>
            <a:stretch>
              <a:fillRect/>
            </a:stretch>
          </p:blipFill>
          <p:spPr>
            <a:xfrm flipH="1">
              <a:off x="10907713" y="5586984"/>
              <a:ext cx="1209910" cy="1271016"/>
            </a:xfrm>
            <a:prstGeom prst="rect">
              <a:avLst/>
            </a:prstGeom>
          </p:spPr>
        </p:pic>
        <p:pic>
          <p:nvPicPr>
            <p:cNvPr id="2097163" name="图形 4"/>
            <p:cNvPicPr>
              <a:picLocks noChangeAspect="1"/>
            </p:cNvPicPr>
            <p:nvPr userDrawn="1">
              <p:custDataLst>
                <p:tags r:id="rId9"/>
              </p:custDataLst>
            </p:nvPr>
          </p:nvPicPr>
          <p:blipFill rotWithShape="1">
            <a:blip r:embed="rId12" cstate="print"/>
            <a:srcRect/>
            <a:stretch>
              <a:fillRect/>
            </a:stretch>
          </p:blipFill>
          <p:spPr>
            <a:xfrm>
              <a:off x="74377" y="191367"/>
              <a:ext cx="723900" cy="544418"/>
            </a:xfrm>
            <a:prstGeom prst="rect">
              <a:avLst/>
            </a:prstGeom>
          </p:spPr>
        </p:pic>
      </p:grpSp>
      <p:sp>
        <p:nvSpPr>
          <p:cNvPr id="1048791" name="标题 1"/>
          <p:cNvSpPr>
            <a:spLocks noGrp="1"/>
          </p:cNvSpPr>
          <p:nvPr userDrawn="1">
            <p:ph type="title" hasCustomPrompt="1"/>
            <p:custDataLst>
              <p:tags r:id="rId2"/>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1048792" name="内容占位符 6"/>
          <p:cNvSpPr>
            <a:spLocks noGrp="1"/>
          </p:cNvSpPr>
          <p:nvPr userDrawn="1">
            <p:ph sz="quarter" idx="13"/>
            <p:custDataLst>
              <p:tags r:id="rId3"/>
            </p:custDataLst>
          </p:nvPr>
        </p:nvSpPr>
        <p:spPr>
          <a:xfrm>
            <a:off x="1281113" y="2163600"/>
            <a:ext cx="9626600" cy="34452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93" name="日期占位符 2"/>
          <p:cNvSpPr>
            <a:spLocks noGrp="1"/>
          </p:cNvSpPr>
          <p:nvPr userDrawn="1">
            <p:ph type="dt" sz="half" idx="10"/>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fld id="{C8976CBF-3F27-4A53-9CD3-7786826B0AD8}" type="datetime1">
              <a:rPr lang="zh-CN" altLang="en-US" smtClean="0"/>
              <a:t>2022/5/2</a:t>
            </a:fld>
            <a:endParaRPr lang="zh-CN" altLang="en-US"/>
          </a:p>
        </p:txBody>
      </p:sp>
      <p:sp>
        <p:nvSpPr>
          <p:cNvPr id="1048794" name="页脚占位符 3"/>
          <p:cNvSpPr>
            <a:spLocks noGrp="1"/>
          </p:cNvSpPr>
          <p:nvPr userDrawn="1">
            <p:ph type="ftr" sz="quarter" idx="11"/>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1048795" name="灯片编号占位符 4"/>
          <p:cNvSpPr>
            <a:spLocks noGrp="1"/>
          </p:cNvSpPr>
          <p:nvPr userDrawn="1">
            <p:ph type="sldNum" sz="quarter" idx="12"/>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1048801"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sp>
        <p:nvSpPr>
          <p:cNvPr id="104880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lumMod val="75000"/>
                    <a:lumOff val="2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104880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fld id="{1E39424B-8205-4AF6-92B5-B90B0A72149D}" type="datetime1">
              <a:rPr lang="zh-CN" altLang="en-US" smtClean="0"/>
              <a:t>2022/5/2</a:t>
            </a:fld>
            <a:endParaRPr lang="zh-CN" altLang="en-US"/>
          </a:p>
        </p:txBody>
      </p:sp>
      <p:sp>
        <p:nvSpPr>
          <p:cNvPr id="1048804" name="页脚占位符 3"/>
          <p:cNvSpPr>
            <a:spLocks noGrp="1"/>
          </p:cNvSpPr>
          <p:nvPr>
            <p:ph type="ftr" sz="quarter" idx="11"/>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1048805"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806"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807"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73" name="组合 12"/>
          <p:cNvGrpSpPr/>
          <p:nvPr userDrawn="1">
            <p:custDataLst>
              <p:tags r:id="rId8"/>
            </p:custDataLst>
          </p:nvPr>
        </p:nvGrpSpPr>
        <p:grpSpPr>
          <a:xfrm>
            <a:off x="196741" y="0"/>
            <a:ext cx="11995259" cy="6785429"/>
            <a:chOff x="196741" y="0"/>
            <a:chExt cx="11995259" cy="6785429"/>
          </a:xfrm>
        </p:grpSpPr>
        <p:pic>
          <p:nvPicPr>
            <p:cNvPr id="2097164" name="图形 4236"/>
            <p:cNvPicPr>
              <a:picLocks noChangeAspect="1"/>
            </p:cNvPicPr>
            <p:nvPr userDrawn="1">
              <p:custDataLst>
                <p:tags r:id="rId9"/>
              </p:custDataLst>
            </p:nvPr>
          </p:nvPicPr>
          <p:blipFill>
            <a:blip r:embed="rId12" cstate="print"/>
            <a:stretch>
              <a:fillRect/>
            </a:stretch>
          </p:blipFill>
          <p:spPr>
            <a:xfrm>
              <a:off x="196741" y="5514413"/>
              <a:ext cx="1209910" cy="1271016"/>
            </a:xfrm>
            <a:prstGeom prst="rect">
              <a:avLst/>
            </a:prstGeom>
          </p:spPr>
        </p:pic>
        <p:sp>
          <p:nvSpPr>
            <p:cNvPr id="1048808" name="Freeform 5"/>
            <p:cNvSpPr/>
            <p:nvPr userDrawn="1">
              <p:custDataLst>
                <p:tags r:id="rId10"/>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微软雅黑" panose="020B0503020204020204" pitchFamily="3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48814"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cap="none" normalizeH="0" baseline="0">
              <a:latin typeface="Arial" panose="020B0604020202020204" pitchFamily="34" charset="0"/>
              <a:ea typeface="微软雅黑" panose="020B0503020204020204" pitchFamily="34" charset="-122"/>
              <a:sym typeface="+mn-ea"/>
            </a:endParaRPr>
          </a:p>
        </p:txBody>
      </p:sp>
      <p:grpSp>
        <p:nvGrpSpPr>
          <p:cNvPr id="78" name="组合 13"/>
          <p:cNvGrpSpPr/>
          <p:nvPr userDrawn="1">
            <p:custDataLst>
              <p:tags r:id="rId2"/>
            </p:custDataLst>
          </p:nvPr>
        </p:nvGrpSpPr>
        <p:grpSpPr>
          <a:xfrm>
            <a:off x="196741" y="0"/>
            <a:ext cx="11995259" cy="6785429"/>
            <a:chOff x="196741" y="0"/>
            <a:chExt cx="11995259" cy="6785429"/>
          </a:xfrm>
        </p:grpSpPr>
        <p:pic>
          <p:nvPicPr>
            <p:cNvPr id="2097166" name="图形 4236"/>
            <p:cNvPicPr>
              <a:picLocks noChangeAspect="1"/>
            </p:cNvPicPr>
            <p:nvPr userDrawn="1">
              <p:custDataLst>
                <p:tags r:id="rId9"/>
              </p:custDataLst>
            </p:nvPr>
          </p:nvPicPr>
          <p:blipFill>
            <a:blip r:embed="rId12" cstate="print"/>
            <a:stretch>
              <a:fillRect/>
            </a:stretch>
          </p:blipFill>
          <p:spPr>
            <a:xfrm>
              <a:off x="196741" y="5514413"/>
              <a:ext cx="1209910" cy="1271016"/>
            </a:xfrm>
            <a:prstGeom prst="rect">
              <a:avLst/>
            </a:prstGeom>
          </p:spPr>
        </p:pic>
        <p:sp>
          <p:nvSpPr>
            <p:cNvPr id="1048815" name="Freeform 5"/>
            <p:cNvSpPr/>
            <p:nvPr userDrawn="1">
              <p:custDataLst>
                <p:tags r:id="rId10"/>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cap="none" normalizeH="0" baseline="0">
                <a:solidFill>
                  <a:schemeClr val="lt1"/>
                </a:solidFill>
                <a:latin typeface="Arial" panose="020B0604020202020204" pitchFamily="34" charset="0"/>
                <a:ea typeface="微软雅黑" panose="020B0503020204020204" pitchFamily="34" charset="-122"/>
              </a:endParaRPr>
            </a:p>
          </p:txBody>
        </p:sp>
      </p:grpSp>
      <p:sp>
        <p:nvSpPr>
          <p:cNvPr id="1048816" name="标题 1"/>
          <p:cNvSpPr>
            <a:spLocks noGrp="1"/>
          </p:cNvSpPr>
          <p:nvPr>
            <p:ph type="title"/>
            <p:custDataLst>
              <p:tags r:id="rId3"/>
            </p:custDataLst>
          </p:nvPr>
        </p:nvSpPr>
        <p:spPr>
          <a:xfrm>
            <a:off x="612000" y="781200"/>
            <a:ext cx="10976400" cy="626400"/>
          </a:xfrm>
        </p:spPr>
        <p:txBody>
          <a:bodyPr anchor="ctr"/>
          <a:lstStyle>
            <a:lvl1pPr algn="ctr">
              <a:defRPr sz="3600" cap="none" normalizeH="0" baseline="0">
                <a:solidFill>
                  <a:schemeClr val="tx1">
                    <a:lumMod val="75000"/>
                    <a:lumOff val="2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1048817" name="日期占位符 2"/>
          <p:cNvSpPr>
            <a:spLocks noGrp="1"/>
          </p:cNvSpPr>
          <p:nvPr>
            <p:ph type="dt" sz="half" idx="10"/>
            <p:custDataLst>
              <p:tags r:id="rId4"/>
            </p:custDataLst>
          </p:nvPr>
        </p:nvSpPr>
        <p:spPr/>
        <p:txBody>
          <a:bodyPr/>
          <a:lstStyle>
            <a:lvl1pPr>
              <a:defRPr cap="none" normalizeH="0" baseline="0">
                <a:latin typeface="Arial" panose="020B0604020202020204" pitchFamily="34" charset="0"/>
                <a:ea typeface="微软雅黑" panose="020B0503020204020204" pitchFamily="34" charset="-122"/>
              </a:defRPr>
            </a:lvl1pPr>
          </a:lstStyle>
          <a:p>
            <a:fld id="{8B0D3DC3-F020-4FBE-A240-72F54D00A541}" type="datetime1">
              <a:rPr lang="zh-CN" altLang="en-US" smtClean="0"/>
              <a:t>2022/5/2</a:t>
            </a:fld>
            <a:endParaRPr lang="zh-CN" altLang="en-US"/>
          </a:p>
        </p:txBody>
      </p:sp>
      <p:sp>
        <p:nvSpPr>
          <p:cNvPr id="1048818" name="页脚占位符 3"/>
          <p:cNvSpPr>
            <a:spLocks noGrp="1"/>
          </p:cNvSpPr>
          <p:nvPr>
            <p:ph type="ftr" sz="quarter" idx="11"/>
            <p:custDataLst>
              <p:tags r:id="rId5"/>
            </p:custDataLst>
          </p:nvPr>
        </p:nvSpPr>
        <p:spPr/>
        <p:txBody>
          <a:bodyPr/>
          <a:lstStyle>
            <a:lvl1pPr>
              <a:defRPr cap="none" normalizeH="0" baseline="0">
                <a:latin typeface="Arial" panose="020B0604020202020204" pitchFamily="34" charset="0"/>
                <a:ea typeface="微软雅黑" panose="020B0503020204020204" pitchFamily="34" charset="-122"/>
              </a:defRPr>
            </a:lvl1pPr>
          </a:lstStyle>
          <a:p>
            <a:endParaRPr lang="zh-CN" altLang="en-US" dirty="0"/>
          </a:p>
        </p:txBody>
      </p:sp>
      <p:sp>
        <p:nvSpPr>
          <p:cNvPr id="1048819" name="灯片编号占位符 4"/>
          <p:cNvSpPr>
            <a:spLocks noGrp="1"/>
          </p:cNvSpPr>
          <p:nvPr>
            <p:ph type="sldNum" sz="quarter" idx="12"/>
            <p:custDataLst>
              <p:tags r:id="rId6"/>
            </p:custDataLst>
          </p:nvPr>
        </p:nvSpPr>
        <p:spPr/>
        <p:txBody>
          <a:bodyPr/>
          <a:lstStyle>
            <a:lvl1pPr>
              <a:defRPr cap="none" normalizeH="0"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820" name="文本占位符 6"/>
          <p:cNvSpPr>
            <a:spLocks noGrp="1"/>
          </p:cNvSpPr>
          <p:nvPr>
            <p:ph type="body" sz="quarter" idx="13"/>
            <p:custDataLst>
              <p:tags r:id="rId7"/>
            </p:custDataLst>
          </p:nvPr>
        </p:nvSpPr>
        <p:spPr>
          <a:xfrm>
            <a:off x="612000" y="1659600"/>
            <a:ext cx="10975975" cy="828000"/>
          </a:xfrm>
        </p:spPr>
        <p:txBody>
          <a:bodyPr/>
          <a:lstStyle>
            <a:lvl1pPr algn="ctr">
              <a:defRPr cap="none" normalizeH="0"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048821" name="内容占位符 8"/>
          <p:cNvSpPr>
            <a:spLocks noGrp="1"/>
          </p:cNvSpPr>
          <p:nvPr>
            <p:ph sz="quarter" idx="14"/>
            <p:custDataLst>
              <p:tags r:id="rId8"/>
            </p:custDataLst>
          </p:nvPr>
        </p:nvSpPr>
        <p:spPr>
          <a:xfrm>
            <a:off x="612775" y="2808000"/>
            <a:ext cx="10965600" cy="3430800"/>
          </a:xfrm>
        </p:spPr>
        <p:txBody>
          <a:bodyPr/>
          <a:lstStyle>
            <a:lvl1pPr>
              <a:defRPr cap="none" normalizeH="0" baseline="0">
                <a:solidFill>
                  <a:schemeClr val="tx1">
                    <a:lumMod val="75000"/>
                    <a:lumOff val="25000"/>
                  </a:schemeClr>
                </a:solidFill>
                <a:latin typeface="Arial" panose="020B0604020202020204" pitchFamily="34" charset="0"/>
                <a:ea typeface="微软雅黑" panose="020B0503020204020204" pitchFamily="34" charset="-122"/>
              </a:defRPr>
            </a:lvl1pPr>
            <a:lvl2pPr>
              <a:defRPr cap="none" normalizeH="0" baseline="0">
                <a:solidFill>
                  <a:schemeClr val="tx1">
                    <a:lumMod val="75000"/>
                    <a:lumOff val="25000"/>
                  </a:schemeClr>
                </a:solidFill>
                <a:latin typeface="Arial" panose="020B0604020202020204" pitchFamily="34" charset="0"/>
                <a:ea typeface="微软雅黑" panose="020B0503020204020204" pitchFamily="34" charset="-122"/>
              </a:defRPr>
            </a:lvl2pPr>
            <a:lvl3pPr>
              <a:defRPr cap="none" normalizeH="0" baseline="0">
                <a:solidFill>
                  <a:schemeClr val="tx1">
                    <a:lumMod val="75000"/>
                    <a:lumOff val="25000"/>
                  </a:schemeClr>
                </a:solidFill>
                <a:latin typeface="Arial" panose="020B0604020202020204" pitchFamily="34" charset="0"/>
                <a:ea typeface="微软雅黑" panose="020B0503020204020204" pitchFamily="34" charset="-122"/>
              </a:defRPr>
            </a:lvl3pPr>
            <a:lvl4pPr>
              <a:defRPr cap="none" normalizeH="0" baseline="0">
                <a:solidFill>
                  <a:schemeClr val="tx1">
                    <a:lumMod val="75000"/>
                    <a:lumOff val="25000"/>
                  </a:schemeClr>
                </a:solidFill>
                <a:latin typeface="Arial" panose="020B0604020202020204" pitchFamily="34" charset="0"/>
                <a:ea typeface="微软雅黑" panose="020B0503020204020204" pitchFamily="34" charset="-122"/>
              </a:defRPr>
            </a:lvl4pPr>
            <a:lvl5pPr>
              <a:defRPr cap="none" normalizeH="0"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1048827"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cap="none" baseline="0">
              <a:latin typeface="Arial" panose="020B0604020202020204" pitchFamily="34" charset="0"/>
              <a:ea typeface="微软雅黑" panose="020B0503020204020204" pitchFamily="34" charset="-122"/>
              <a:sym typeface="+mn-ea"/>
            </a:endParaRPr>
          </a:p>
        </p:txBody>
      </p:sp>
      <p:grpSp>
        <p:nvGrpSpPr>
          <p:cNvPr id="83" name="组合 5"/>
          <p:cNvGrpSpPr/>
          <p:nvPr userDrawn="1">
            <p:custDataLst>
              <p:tags r:id="rId2"/>
            </p:custDataLst>
          </p:nvPr>
        </p:nvGrpSpPr>
        <p:grpSpPr>
          <a:xfrm>
            <a:off x="74377" y="0"/>
            <a:ext cx="12117623" cy="6732818"/>
            <a:chOff x="74377" y="0"/>
            <a:chExt cx="12117623" cy="6732818"/>
          </a:xfrm>
        </p:grpSpPr>
        <p:grpSp>
          <p:nvGrpSpPr>
            <p:cNvPr id="84" name="组合 10"/>
            <p:cNvGrpSpPr/>
            <p:nvPr>
              <p:custDataLst>
                <p:tags r:id="rId9"/>
              </p:custDataLst>
            </p:nvPr>
          </p:nvGrpSpPr>
          <p:grpSpPr>
            <a:xfrm flipH="1">
              <a:off x="10871199" y="0"/>
              <a:ext cx="1320801" cy="1065513"/>
              <a:chOff x="-1" y="1"/>
              <a:chExt cx="7304664" cy="5892800"/>
            </a:xfrm>
          </p:grpSpPr>
          <p:sp>
            <p:nvSpPr>
              <p:cNvPr id="1048828" name="Freeform 5"/>
              <p:cNvSpPr/>
              <p:nvPr>
                <p:custDataLst>
                  <p:tags r:id="rId11"/>
                </p:custDataLst>
              </p:nvPr>
            </p:nvSpPr>
            <p:spPr bwMode="auto">
              <a:xfrm flipH="1">
                <a:off x="0" y="1"/>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cap="none" baseline="0">
                  <a:latin typeface="Arial" panose="020B0604020202020204" pitchFamily="34" charset="0"/>
                  <a:ea typeface="微软雅黑" panose="020B0503020204020204" pitchFamily="34" charset="-122"/>
                </a:endParaRPr>
              </a:p>
            </p:txBody>
          </p:sp>
          <p:sp>
            <p:nvSpPr>
              <p:cNvPr id="1048829" name="Freeform 5"/>
              <p:cNvSpPr/>
              <p:nvPr>
                <p:custDataLst>
                  <p:tags r:id="rId12"/>
                </p:custDataLst>
              </p:nvPr>
            </p:nvSpPr>
            <p:spPr bwMode="auto">
              <a:xfrm flipH="1">
                <a:off x="-1" y="1"/>
                <a:ext cx="6952343" cy="5608577"/>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cap="none" baseline="0">
                  <a:solidFill>
                    <a:schemeClr val="lt1"/>
                  </a:solidFill>
                  <a:latin typeface="Arial" panose="020B0604020202020204" pitchFamily="34" charset="0"/>
                  <a:ea typeface="微软雅黑" panose="020B0503020204020204" pitchFamily="34" charset="-122"/>
                </a:endParaRPr>
              </a:p>
            </p:txBody>
          </p:sp>
        </p:grpSp>
        <p:pic>
          <p:nvPicPr>
            <p:cNvPr id="2097168" name="图形 4"/>
            <p:cNvPicPr>
              <a:picLocks noChangeAspect="1"/>
            </p:cNvPicPr>
            <p:nvPr userDrawn="1">
              <p:custDataLst>
                <p:tags r:id="rId10"/>
              </p:custDataLst>
            </p:nvPr>
          </p:nvPicPr>
          <p:blipFill rotWithShape="1">
            <a:blip r:embed="rId14" cstate="print"/>
            <a:srcRect/>
            <a:stretch>
              <a:fillRect/>
            </a:stretch>
          </p:blipFill>
          <p:spPr>
            <a:xfrm>
              <a:off x="74377" y="6188400"/>
              <a:ext cx="723900" cy="544418"/>
            </a:xfrm>
            <a:prstGeom prst="rect">
              <a:avLst/>
            </a:prstGeom>
          </p:spPr>
        </p:pic>
      </p:grpSp>
      <p:sp>
        <p:nvSpPr>
          <p:cNvPr id="1048830" name="标题 1"/>
          <p:cNvSpPr>
            <a:spLocks noGrp="1"/>
          </p:cNvSpPr>
          <p:nvPr>
            <p:ph type="title"/>
            <p:custDataLst>
              <p:tags r:id="rId3"/>
            </p:custDataLst>
          </p:nvPr>
        </p:nvSpPr>
        <p:spPr>
          <a:xfrm>
            <a:off x="604800" y="669600"/>
            <a:ext cx="10976400" cy="565200"/>
          </a:xfrm>
        </p:spPr>
        <p:txBody>
          <a:bodyPr anchor="ctr"/>
          <a:lstStyle>
            <a:lvl1pPr algn="ctr">
              <a:defRPr sz="3200" cap="none" baseline="0">
                <a:solidFill>
                  <a:schemeClr val="tx1">
                    <a:lumMod val="75000"/>
                    <a:lumOff val="2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1048831" name="日期占位符 2"/>
          <p:cNvSpPr>
            <a:spLocks noGrp="1"/>
          </p:cNvSpPr>
          <p:nvPr>
            <p:ph type="dt" sz="half" idx="10"/>
            <p:custDataLst>
              <p:tags r:id="rId4"/>
            </p:custDataLst>
          </p:nvPr>
        </p:nvSpPr>
        <p:spPr/>
        <p:txBody>
          <a:bodyPr/>
          <a:lstStyle>
            <a:lvl1pPr>
              <a:defRPr cap="none" baseline="0">
                <a:latin typeface="Arial" panose="020B0604020202020204" pitchFamily="34" charset="0"/>
                <a:ea typeface="微软雅黑" panose="020B0503020204020204" pitchFamily="34" charset="-122"/>
              </a:defRPr>
            </a:lvl1pPr>
          </a:lstStyle>
          <a:p>
            <a:fld id="{3AE61575-4FEC-4362-B7F4-74A6B952F7AC}" type="datetime1">
              <a:rPr lang="zh-CN" altLang="en-US" smtClean="0"/>
              <a:t>2022/5/2</a:t>
            </a:fld>
            <a:endParaRPr lang="zh-CN" altLang="en-US"/>
          </a:p>
        </p:txBody>
      </p:sp>
      <p:sp>
        <p:nvSpPr>
          <p:cNvPr id="1048832" name="页脚占位符 3"/>
          <p:cNvSpPr>
            <a:spLocks noGrp="1"/>
          </p:cNvSpPr>
          <p:nvPr>
            <p:ph type="ftr" sz="quarter" idx="11"/>
            <p:custDataLst>
              <p:tags r:id="rId5"/>
            </p:custDataLst>
          </p:nvPr>
        </p:nvSpPr>
        <p:spPr/>
        <p:txBody>
          <a:bodyPr/>
          <a:lstStyle>
            <a:lvl1pPr>
              <a:defRPr cap="none" baseline="0">
                <a:latin typeface="Arial" panose="020B0604020202020204" pitchFamily="34" charset="0"/>
                <a:ea typeface="微软雅黑" panose="020B0503020204020204" pitchFamily="34" charset="-122"/>
              </a:defRPr>
            </a:lvl1pPr>
          </a:lstStyle>
          <a:p>
            <a:endParaRPr lang="zh-CN" altLang="en-US" dirty="0"/>
          </a:p>
        </p:txBody>
      </p:sp>
      <p:sp>
        <p:nvSpPr>
          <p:cNvPr id="1048833" name="灯片编号占位符 4"/>
          <p:cNvSpPr>
            <a:spLocks noGrp="1"/>
          </p:cNvSpPr>
          <p:nvPr>
            <p:ph type="sldNum" sz="quarter" idx="12"/>
            <p:custDataLst>
              <p:tags r:id="rId6"/>
            </p:custDataLst>
          </p:nvPr>
        </p:nvSpPr>
        <p:spPr/>
        <p:txBody>
          <a:bodyPr/>
          <a:lstStyle>
            <a:lvl1pPr>
              <a:defRPr cap="none"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834" name="内容占位符 6"/>
          <p:cNvSpPr>
            <a:spLocks noGrp="1"/>
          </p:cNvSpPr>
          <p:nvPr>
            <p:ph sz="quarter" idx="13"/>
            <p:custDataLst>
              <p:tags r:id="rId7"/>
            </p:custDataLst>
          </p:nvPr>
        </p:nvSpPr>
        <p:spPr>
          <a:xfrm>
            <a:off x="604837" y="1681200"/>
            <a:ext cx="10990800" cy="3211200"/>
          </a:xfrm>
        </p:spPr>
        <p:txBody>
          <a:bodyPr/>
          <a:lstStyle>
            <a:lvl1pPr>
              <a:defRPr cap="none" baseline="0">
                <a:solidFill>
                  <a:schemeClr val="tx1">
                    <a:lumMod val="75000"/>
                    <a:lumOff val="25000"/>
                  </a:schemeClr>
                </a:solidFill>
                <a:latin typeface="Arial" panose="020B0604020202020204" pitchFamily="34" charset="0"/>
                <a:ea typeface="微软雅黑" panose="020B0503020204020204" pitchFamily="34" charset="-122"/>
              </a:defRPr>
            </a:lvl1pPr>
            <a:lvl2pPr>
              <a:defRPr cap="none" baseline="0">
                <a:solidFill>
                  <a:schemeClr val="tx1">
                    <a:lumMod val="75000"/>
                    <a:lumOff val="25000"/>
                  </a:schemeClr>
                </a:solidFill>
                <a:latin typeface="Arial" panose="020B0604020202020204" pitchFamily="34" charset="0"/>
                <a:ea typeface="微软雅黑" panose="020B0503020204020204" pitchFamily="34" charset="-122"/>
              </a:defRPr>
            </a:lvl2pPr>
            <a:lvl3pPr>
              <a:defRPr cap="none" baseline="0">
                <a:solidFill>
                  <a:schemeClr val="tx1">
                    <a:lumMod val="75000"/>
                    <a:lumOff val="25000"/>
                  </a:schemeClr>
                </a:solidFill>
                <a:latin typeface="Arial" panose="020B0604020202020204" pitchFamily="34" charset="0"/>
                <a:ea typeface="微软雅黑" panose="020B0503020204020204" pitchFamily="34" charset="-122"/>
              </a:defRPr>
            </a:lvl3pPr>
            <a:lvl4pPr>
              <a:defRPr cap="none" baseline="0">
                <a:solidFill>
                  <a:schemeClr val="tx1">
                    <a:lumMod val="75000"/>
                    <a:lumOff val="25000"/>
                  </a:schemeClr>
                </a:solidFill>
                <a:latin typeface="Arial" panose="020B0604020202020204" pitchFamily="34" charset="0"/>
                <a:ea typeface="微软雅黑" panose="020B0503020204020204" pitchFamily="34" charset="-122"/>
              </a:defRPr>
            </a:lvl4pPr>
            <a:lvl5pPr>
              <a:defRPr cap="none"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835" name="文本占位符 8"/>
          <p:cNvSpPr>
            <a:spLocks noGrp="1"/>
          </p:cNvSpPr>
          <p:nvPr>
            <p:ph type="body" sz="quarter" idx="14"/>
            <p:custDataLst>
              <p:tags r:id="rId8"/>
            </p:custDataLst>
          </p:nvPr>
        </p:nvSpPr>
        <p:spPr>
          <a:xfrm>
            <a:off x="594000" y="5180400"/>
            <a:ext cx="11001600" cy="1011600"/>
          </a:xfrm>
        </p:spPr>
        <p:txBody>
          <a:bodyPr/>
          <a:lstStyle>
            <a:lvl1pPr marL="0" indent="0">
              <a:buFont typeface="Arial" panose="020B0604020202020204" pitchFamily="34" charset="0"/>
              <a:buNone/>
              <a:defRPr cap="none"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pic>
        <p:nvPicPr>
          <p:cNvPr id="2097170" name="图形 4236"/>
          <p:cNvPicPr>
            <a:picLocks noChangeAspect="1"/>
          </p:cNvPicPr>
          <p:nvPr userDrawn="1">
            <p:custDataLst>
              <p:tags r:id="rId1"/>
            </p:custDataLst>
          </p:nvPr>
        </p:nvPicPr>
        <p:blipFill>
          <a:blip r:embed="rId12" cstate="print"/>
          <a:stretch>
            <a:fillRect/>
          </a:stretch>
        </p:blipFill>
        <p:spPr>
          <a:xfrm>
            <a:off x="196741" y="5514413"/>
            <a:ext cx="1209910" cy="1271016"/>
          </a:xfrm>
          <a:prstGeom prst="rect">
            <a:avLst/>
          </a:prstGeom>
        </p:spPr>
      </p:pic>
      <p:sp>
        <p:nvSpPr>
          <p:cNvPr id="1048841" name="矩形 9"/>
          <p:cNvSpPr/>
          <p:nvPr userDrawn="1">
            <p:custDataLst>
              <p:tags r:id="rId2"/>
            </p:custDataLst>
          </p:nvPr>
        </p:nvSpPr>
        <p:spPr>
          <a:xfrm>
            <a:off x="0" y="0"/>
            <a:ext cx="12192000" cy="914400"/>
          </a:xfrm>
          <a:prstGeom prst="rect">
            <a:avLst/>
          </a:prstGeom>
          <a:gradFill>
            <a:gsLst>
              <a:gs pos="0">
                <a:schemeClr val="accent1"/>
              </a:gs>
              <a:gs pos="100000">
                <a:schemeClr val="accent2"/>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pitchFamily="34" charset="-122"/>
              <a:sym typeface="+mn-ea"/>
            </a:endParaRPr>
          </a:p>
        </p:txBody>
      </p:sp>
      <p:sp>
        <p:nvSpPr>
          <p:cNvPr id="104884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104884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fld id="{4ED76593-1F73-4B2D-A4DD-DEB3D9F87D9F}" type="datetime1">
              <a:rPr lang="zh-CN" altLang="en-US" smtClean="0"/>
              <a:t>2022/5/2</a:t>
            </a:fld>
            <a:endParaRPr lang="zh-CN" altLang="en-US"/>
          </a:p>
        </p:txBody>
      </p:sp>
      <p:sp>
        <p:nvSpPr>
          <p:cNvPr id="104884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104884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846"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847"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848"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048849"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gradFill flip="none" rotWithShape="1">
          <a:gsLst>
            <a:gs pos="0">
              <a:schemeClr val="accent1"/>
            </a:gs>
            <a:gs pos="57000">
              <a:schemeClr val="accent2"/>
            </a:gs>
            <a:gs pos="100000">
              <a:schemeClr val="accent1"/>
            </a:gs>
          </a:gsLst>
          <a:lin ang="2700000" scaled="1"/>
        </a:gradFill>
        <a:effectLst/>
      </p:bgPr>
    </p:bg>
    <p:spTree>
      <p:nvGrpSpPr>
        <p:cNvPr id="1" name=""/>
        <p:cNvGrpSpPr/>
        <p:nvPr/>
      </p:nvGrpSpPr>
      <p:grpSpPr>
        <a:xfrm>
          <a:off x="0" y="0"/>
          <a:ext cx="0" cy="0"/>
          <a:chOff x="0" y="0"/>
          <a:chExt cx="0" cy="0"/>
        </a:xfrm>
      </p:grpSpPr>
      <p:pic>
        <p:nvPicPr>
          <p:cNvPr id="2097173" name="图形 4236"/>
          <p:cNvPicPr>
            <a:picLocks noChangeAspect="1"/>
          </p:cNvPicPr>
          <p:nvPr userDrawn="1">
            <p:custDataLst>
              <p:tags r:id="rId1"/>
            </p:custDataLst>
          </p:nvPr>
        </p:nvPicPr>
        <p:blipFill>
          <a:blip r:embed="rId9"/>
          <a:stretch>
            <a:fillRect/>
          </a:stretch>
        </p:blipFill>
        <p:spPr>
          <a:xfrm flipH="1">
            <a:off x="5526367" y="186004"/>
            <a:ext cx="6168465" cy="6480629"/>
          </a:xfrm>
          <a:prstGeom prst="rect">
            <a:avLst/>
          </a:prstGeom>
        </p:spPr>
      </p:pic>
      <p:sp>
        <p:nvSpPr>
          <p:cNvPr id="1048856"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pitchFamily="34" charset="-122"/>
              <a:sym typeface="+mn-ea"/>
            </a:endParaRPr>
          </a:p>
        </p:txBody>
      </p:sp>
      <p:sp>
        <p:nvSpPr>
          <p:cNvPr id="1048857"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1048858"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fld id="{2B5C31FF-BB92-4F7A-BE33-EFB6B575028E}" type="datetime1">
              <a:rPr lang="zh-CN" altLang="en-US" smtClean="0"/>
              <a:t>2022/5/2</a:t>
            </a:fld>
            <a:endParaRPr lang="zh-CN" altLang="en-US"/>
          </a:p>
        </p:txBody>
      </p:sp>
      <p:sp>
        <p:nvSpPr>
          <p:cNvPr id="1048859"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1048860"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861"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1048896" name="Freeform 5"/>
          <p:cNvSpPr/>
          <p:nvPr userDrawn="1">
            <p:custDataLst>
              <p:tags r:id="rId1"/>
            </p:custDataLst>
          </p:nvPr>
        </p:nvSpPr>
        <p:spPr bwMode="auto">
          <a:xfrm rot="10800000" flipH="1">
            <a:off x="10343861" y="5378947"/>
            <a:ext cx="1848139" cy="1490926"/>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ndParaRPr>
          </a:p>
        </p:txBody>
      </p:sp>
      <p:pic>
        <p:nvPicPr>
          <p:cNvPr id="2097178" name="图形 4"/>
          <p:cNvPicPr>
            <a:picLocks noChangeAspect="1"/>
          </p:cNvPicPr>
          <p:nvPr userDrawn="1">
            <p:custDataLst>
              <p:tags r:id="rId2"/>
            </p:custDataLst>
          </p:nvPr>
        </p:nvPicPr>
        <p:blipFill>
          <a:blip r:embed="rId9" cstate="print"/>
          <a:stretch>
            <a:fillRect/>
          </a:stretch>
        </p:blipFill>
        <p:spPr>
          <a:xfrm>
            <a:off x="10491299" y="5037992"/>
            <a:ext cx="1419247" cy="1490926"/>
          </a:xfrm>
          <a:prstGeom prst="rect">
            <a:avLst/>
          </a:prstGeom>
        </p:spPr>
      </p:pic>
      <p:sp>
        <p:nvSpPr>
          <p:cNvPr id="1048897" name="标题 1"/>
          <p:cNvSpPr>
            <a:spLocks noGrp="1"/>
          </p:cNvSpPr>
          <p:nvPr>
            <p:ph type="title"/>
            <p:custDataLst>
              <p:tags r:id="rId3"/>
            </p:custDataLst>
          </p:nvPr>
        </p:nvSpPr>
        <p:spPr>
          <a:xfrm>
            <a:off x="669882" y="442800"/>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1048898" name="内容占位符 2"/>
          <p:cNvSpPr>
            <a:spLocks noGrp="1"/>
          </p:cNvSpPr>
          <p:nvPr>
            <p:ph idx="1"/>
            <p:custDataLst>
              <p:tags r:id="rId4"/>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899" name="日期占位符 3"/>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8CDE9421-EB05-45B0-80CF-ABEDDB8A4B47}" type="datetime1">
              <a:rPr lang="zh-CN" altLang="en-US" smtClean="0"/>
              <a:t>2022/5/2</a:t>
            </a:fld>
            <a:endParaRPr lang="zh-CN" altLang="en-US"/>
          </a:p>
        </p:txBody>
      </p:sp>
      <p:sp>
        <p:nvSpPr>
          <p:cNvPr id="1048900" name="页脚占位符 4"/>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1048901" name="灯片编号占位符 5"/>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1048767" name="矩形 4235"/>
          <p:cNvSpPr/>
          <p:nvPr>
            <p:custDataLst>
              <p:tags r:id="rId1"/>
            </p:custDataLst>
          </p:nvPr>
        </p:nvSpPr>
        <p:spPr>
          <a:xfrm>
            <a:off x="0" y="4264583"/>
            <a:ext cx="12192000" cy="2593417"/>
          </a:xfrm>
          <a:prstGeom prst="rect">
            <a:avLst/>
          </a:pr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48768" name="标题 1"/>
          <p:cNvSpPr>
            <a:spLocks noGrp="1"/>
          </p:cNvSpPr>
          <p:nvPr>
            <p:ph type="title" hasCustomPrompt="1"/>
            <p:custDataLst>
              <p:tags r:id="rId2"/>
            </p:custDataLst>
          </p:nvPr>
        </p:nvSpPr>
        <p:spPr>
          <a:xfrm>
            <a:off x="876821" y="2390805"/>
            <a:ext cx="4961272" cy="895350"/>
          </a:xfrm>
        </p:spPr>
        <p:txBody>
          <a:bodyPr lIns="90000" tIns="46800" rIns="90000" bIns="0" anchor="b">
            <a:normAutofit/>
          </a:bodyPr>
          <a:lstStyle>
            <a:lvl1pPr algn="l">
              <a:defRPr sz="4000" b="1"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048769" name="文本占位符 2"/>
          <p:cNvSpPr>
            <a:spLocks noGrp="1"/>
          </p:cNvSpPr>
          <p:nvPr>
            <p:ph type="body" idx="1"/>
            <p:custDataLst>
              <p:tags r:id="rId3"/>
            </p:custDataLst>
          </p:nvPr>
        </p:nvSpPr>
        <p:spPr>
          <a:xfrm>
            <a:off x="876821" y="3426831"/>
            <a:ext cx="4961272" cy="582459"/>
          </a:xfrm>
        </p:spPr>
        <p:txBody>
          <a:bodyPr lIns="90000" tIns="0" rIns="90000" bIns="46800" anchor="t">
            <a:normAutofit/>
          </a:bodyPr>
          <a:lstStyle>
            <a:lvl1pPr marL="0" indent="0" algn="l">
              <a:lnSpc>
                <a:spcPct val="100000"/>
              </a:lnSpc>
              <a:buNone/>
              <a:defRPr sz="2400" baseline="0">
                <a:solidFill>
                  <a:schemeClr val="tx1">
                    <a:lumMod val="75000"/>
                    <a:lumOff val="2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pic>
        <p:nvPicPr>
          <p:cNvPr id="2097159" name="图形 4236"/>
          <p:cNvPicPr>
            <a:picLocks noChangeAspect="1"/>
          </p:cNvPicPr>
          <p:nvPr>
            <p:custDataLst>
              <p:tags r:id="rId4"/>
            </p:custDataLst>
          </p:nvPr>
        </p:nvPicPr>
        <p:blipFill>
          <a:blip r:embed="rId9"/>
          <a:stretch>
            <a:fillRect/>
          </a:stretch>
        </p:blipFill>
        <p:spPr>
          <a:xfrm flipH="1">
            <a:off x="7410325" y="1930400"/>
            <a:ext cx="3668471" cy="3853747"/>
          </a:xfrm>
          <a:prstGeom prst="rect">
            <a:avLst/>
          </a:prstGeom>
        </p:spPr>
      </p:pic>
      <p:sp>
        <p:nvSpPr>
          <p:cNvPr id="1048770" name="日期占位符 1"/>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D1E758DD-F610-4684-BD58-35DA9DD6A459}" type="datetime1">
              <a:rPr lang="zh-CN" altLang="en-US" smtClean="0"/>
              <a:t>2022/5/2</a:t>
            </a:fld>
            <a:endParaRPr lang="zh-CN" altLang="en-US"/>
          </a:p>
        </p:txBody>
      </p:sp>
      <p:sp>
        <p:nvSpPr>
          <p:cNvPr id="1048771" name="页脚占位符 2"/>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1048772" name="灯片编号占位符 3"/>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grpSp>
        <p:nvGrpSpPr>
          <p:cNvPr id="110" name="组合 13"/>
          <p:cNvGrpSpPr/>
          <p:nvPr userDrawn="1">
            <p:custDataLst>
              <p:tags r:id="rId1"/>
            </p:custDataLst>
          </p:nvPr>
        </p:nvGrpSpPr>
        <p:grpSpPr>
          <a:xfrm>
            <a:off x="196741" y="0"/>
            <a:ext cx="11995259" cy="6785429"/>
            <a:chOff x="196741" y="0"/>
            <a:chExt cx="11995259" cy="6785429"/>
          </a:xfrm>
        </p:grpSpPr>
        <p:sp>
          <p:nvSpPr>
            <p:cNvPr id="1048907" name="Freeform 5"/>
            <p:cNvSpPr/>
            <p:nvPr userDrawn="1">
              <p:custDataLst>
                <p:tags r:id="rId8"/>
              </p:custDataLst>
            </p:nvPr>
          </p:nvSpPr>
          <p:spPr bwMode="auto">
            <a:xfrm>
              <a:off x="4842996"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097181" name="图形 4236"/>
            <p:cNvPicPr>
              <a:picLocks noChangeAspect="1"/>
            </p:cNvPicPr>
            <p:nvPr userDrawn="1">
              <p:custDataLst>
                <p:tags r:id="rId9"/>
              </p:custDataLst>
            </p:nvPr>
          </p:nvPicPr>
          <p:blipFill>
            <a:blip r:embed="rId12" cstate="print"/>
            <a:stretch>
              <a:fillRect/>
            </a:stretch>
          </p:blipFill>
          <p:spPr>
            <a:xfrm>
              <a:off x="196741" y="5514413"/>
              <a:ext cx="1209910" cy="1271016"/>
            </a:xfrm>
            <a:prstGeom prst="rect">
              <a:avLst/>
            </a:prstGeom>
          </p:spPr>
        </p:pic>
        <p:sp>
          <p:nvSpPr>
            <p:cNvPr id="1048908" name="Freeform 5"/>
            <p:cNvSpPr/>
            <p:nvPr userDrawn="1">
              <p:custDataLst>
                <p:tags r:id="rId10"/>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微软雅黑" panose="020B0503020204020204" pitchFamily="34" charset="-122"/>
              </a:endParaRPr>
            </a:p>
          </p:txBody>
        </p:sp>
      </p:grpSp>
      <p:sp>
        <p:nvSpPr>
          <p:cNvPr id="1048909"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1048910"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1048911" name="内容占位符 3"/>
          <p:cNvSpPr>
            <a:spLocks noGrp="1"/>
          </p:cNvSpPr>
          <p:nvPr>
            <p:ph sz="half" idx="2"/>
            <p:custDataLst>
              <p:tags r:id="rId4"/>
            </p:custDataLst>
          </p:nvPr>
        </p:nvSpPr>
        <p:spPr>
          <a:xfrm>
            <a:off x="6238877" y="952508"/>
            <a:ext cx="5283242" cy="5388907"/>
          </a:xfrm>
        </p:spPr>
        <p:txBody>
          <a:bodyPr>
            <a:normAutofit/>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912"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7FA9B334-647C-477C-B658-4B5643D43F7A}" type="datetime1">
              <a:rPr lang="zh-CN" altLang="en-US" smtClean="0"/>
              <a:t>2022/5/2</a:t>
            </a:fld>
            <a:endParaRPr lang="zh-CN" altLang="en-US"/>
          </a:p>
        </p:txBody>
      </p:sp>
      <p:sp>
        <p:nvSpPr>
          <p:cNvPr id="1048913"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1048914"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grpSp>
        <p:nvGrpSpPr>
          <p:cNvPr id="104" name="组合 18"/>
          <p:cNvGrpSpPr/>
          <p:nvPr userDrawn="1">
            <p:custDataLst>
              <p:tags r:id="rId1"/>
            </p:custDataLst>
          </p:nvPr>
        </p:nvGrpSpPr>
        <p:grpSpPr>
          <a:xfrm>
            <a:off x="196741" y="0"/>
            <a:ext cx="11995259" cy="6785429"/>
            <a:chOff x="196741" y="0"/>
            <a:chExt cx="11995259" cy="6785429"/>
          </a:xfrm>
        </p:grpSpPr>
        <p:sp>
          <p:nvSpPr>
            <p:cNvPr id="1048883" name="Freeform 5"/>
            <p:cNvSpPr/>
            <p:nvPr userDrawn="1">
              <p:custDataLst>
                <p:tags r:id="rId10"/>
              </p:custDataLst>
            </p:nvPr>
          </p:nvSpPr>
          <p:spPr bwMode="auto">
            <a:xfrm>
              <a:off x="4881096"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097177" name="图形 4236"/>
            <p:cNvPicPr>
              <a:picLocks noChangeAspect="1"/>
            </p:cNvPicPr>
            <p:nvPr userDrawn="1">
              <p:custDataLst>
                <p:tags r:id="rId11"/>
              </p:custDataLst>
            </p:nvPr>
          </p:nvPicPr>
          <p:blipFill>
            <a:blip r:embed="rId14" cstate="print"/>
            <a:stretch>
              <a:fillRect/>
            </a:stretch>
          </p:blipFill>
          <p:spPr>
            <a:xfrm>
              <a:off x="196741" y="5514413"/>
              <a:ext cx="1209910" cy="1271016"/>
            </a:xfrm>
            <a:prstGeom prst="rect">
              <a:avLst/>
            </a:prstGeom>
          </p:spPr>
        </p:pic>
        <p:sp>
          <p:nvSpPr>
            <p:cNvPr id="1048884" name="Freeform 5"/>
            <p:cNvSpPr/>
            <p:nvPr userDrawn="1">
              <p:custDataLst>
                <p:tags r:id="rId12"/>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微软雅黑" panose="020B0503020204020204" pitchFamily="34" charset="-122"/>
              </a:endParaRPr>
            </a:p>
          </p:txBody>
        </p:sp>
      </p:grpSp>
      <p:sp>
        <p:nvSpPr>
          <p:cNvPr id="1048885"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1048886"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048887"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888"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1048889"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890"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F08D6116-EEED-4B4A-9FA9-3C03A86BB4FC}" type="datetime1">
              <a:rPr lang="zh-CN" altLang="en-US" smtClean="0"/>
              <a:t>2022/5/2</a:t>
            </a:fld>
            <a:endParaRPr lang="zh-CN" altLang="en-US"/>
          </a:p>
        </p:txBody>
      </p:sp>
      <p:sp>
        <p:nvSpPr>
          <p:cNvPr id="1048891"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1048892"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1048597"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1048598" name="日期占位符 2"/>
          <p:cNvSpPr>
            <a:spLocks noGrp="1"/>
          </p:cNvSpPr>
          <p:nvPr>
            <p:ph type="dt" sz="half" idx="10"/>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fld id="{6A48EF08-6AF8-407A-BA17-3B1E95DE9E3F}" type="datetime1">
              <a:rPr lang="zh-CN" altLang="en-US" smtClean="0"/>
              <a:t>2022/5/2</a:t>
            </a:fld>
            <a:endParaRPr lang="zh-CN" altLang="en-US"/>
          </a:p>
        </p:txBody>
      </p:sp>
      <p:sp>
        <p:nvSpPr>
          <p:cNvPr id="1048599" name="页脚占位符 3"/>
          <p:cNvSpPr>
            <a:spLocks noGrp="1"/>
          </p:cNvSpPr>
          <p:nvPr>
            <p:ph type="ftr" sz="quarter" idx="11"/>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1048600" name="灯片编号占位符 4"/>
          <p:cNvSpPr>
            <a:spLocks noGrp="1"/>
          </p:cNvSpPr>
          <p:nvPr>
            <p:ph type="sldNum" sz="quarter" idx="12"/>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grpSp>
        <p:nvGrpSpPr>
          <p:cNvPr id="42" name="组合 11"/>
          <p:cNvGrpSpPr/>
          <p:nvPr userDrawn="1">
            <p:custDataLst>
              <p:tags r:id="rId5"/>
            </p:custDataLst>
          </p:nvPr>
        </p:nvGrpSpPr>
        <p:grpSpPr>
          <a:xfrm>
            <a:off x="74377" y="1"/>
            <a:ext cx="12113215" cy="6666632"/>
            <a:chOff x="74377" y="1"/>
            <a:chExt cx="12113215" cy="6666632"/>
          </a:xfrm>
        </p:grpSpPr>
        <p:sp>
          <p:nvSpPr>
            <p:cNvPr id="1048601" name="Freeform 5"/>
            <p:cNvSpPr/>
            <p:nvPr userDrawn="1">
              <p:custDataLst>
                <p:tags r:id="rId6"/>
              </p:custDataLst>
            </p:nvPr>
          </p:nvSpPr>
          <p:spPr bwMode="auto">
            <a:xfrm>
              <a:off x="4882929" y="1"/>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097153" name="图形 4"/>
            <p:cNvPicPr>
              <a:picLocks noChangeAspect="1"/>
            </p:cNvPicPr>
            <p:nvPr userDrawn="1">
              <p:custDataLst>
                <p:tags r:id="rId7"/>
              </p:custDataLst>
            </p:nvPr>
          </p:nvPicPr>
          <p:blipFill rotWithShape="1">
            <a:blip r:embed="rId9" cstate="print"/>
            <a:srcRect/>
            <a:stretch>
              <a:fillRect/>
            </a:stretch>
          </p:blipFill>
          <p:spPr>
            <a:xfrm>
              <a:off x="74377" y="6122215"/>
              <a:ext cx="723900" cy="544418"/>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1048893" name="日期占位符 1"/>
          <p:cNvSpPr>
            <a:spLocks noGrp="1"/>
          </p:cNvSpPr>
          <p:nvPr>
            <p:ph type="dt" sz="half" idx="10"/>
            <p:custDataLst>
              <p:tags r:id="rId1"/>
            </p:custDataLst>
          </p:nvPr>
        </p:nvSpPr>
        <p:spPr/>
        <p:txBody>
          <a:bodyPr/>
          <a:lstStyle/>
          <a:p>
            <a:fld id="{4AD9DBA4-43B9-405A-9AD6-E93CC5A0DF00}" type="datetime1">
              <a:rPr lang="zh-CN" altLang="en-US" smtClean="0"/>
              <a:t>2022/5/2</a:t>
            </a:fld>
            <a:endParaRPr lang="zh-CN" altLang="en-US"/>
          </a:p>
        </p:txBody>
      </p:sp>
      <p:sp>
        <p:nvSpPr>
          <p:cNvPr id="1048894" name="页脚占位符 2"/>
          <p:cNvSpPr>
            <a:spLocks noGrp="1"/>
          </p:cNvSpPr>
          <p:nvPr>
            <p:ph type="ftr" sz="quarter" idx="11"/>
            <p:custDataLst>
              <p:tags r:id="rId2"/>
            </p:custDataLst>
          </p:nvPr>
        </p:nvSpPr>
        <p:spPr/>
        <p:txBody>
          <a:bodyPr/>
          <a:lstStyle/>
          <a:p>
            <a:endParaRPr lang="zh-CN" altLang="en-US"/>
          </a:p>
        </p:txBody>
      </p:sp>
      <p:sp>
        <p:nvSpPr>
          <p:cNvPr id="1048895"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grpSp>
        <p:nvGrpSpPr>
          <p:cNvPr id="112" name="组合 12"/>
          <p:cNvGrpSpPr/>
          <p:nvPr userDrawn="1">
            <p:custDataLst>
              <p:tags r:id="rId1"/>
            </p:custDataLst>
          </p:nvPr>
        </p:nvGrpSpPr>
        <p:grpSpPr>
          <a:xfrm>
            <a:off x="196741" y="0"/>
            <a:ext cx="11995259" cy="6785429"/>
            <a:chOff x="196741" y="0"/>
            <a:chExt cx="11995259" cy="6785429"/>
          </a:xfrm>
        </p:grpSpPr>
        <p:sp>
          <p:nvSpPr>
            <p:cNvPr id="1048915" name="Freeform 5"/>
            <p:cNvSpPr/>
            <p:nvPr userDrawn="1">
              <p:custDataLst>
                <p:tags r:id="rId8"/>
              </p:custDataLst>
            </p:nvPr>
          </p:nvSpPr>
          <p:spPr bwMode="auto">
            <a:xfrm>
              <a:off x="4887337"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097182" name="图形 4236"/>
            <p:cNvPicPr>
              <a:picLocks noChangeAspect="1"/>
            </p:cNvPicPr>
            <p:nvPr userDrawn="1">
              <p:custDataLst>
                <p:tags r:id="rId9"/>
              </p:custDataLst>
            </p:nvPr>
          </p:nvPicPr>
          <p:blipFill>
            <a:blip r:embed="rId12" cstate="print"/>
            <a:stretch>
              <a:fillRect/>
            </a:stretch>
          </p:blipFill>
          <p:spPr>
            <a:xfrm>
              <a:off x="196741" y="5514413"/>
              <a:ext cx="1209910" cy="1271016"/>
            </a:xfrm>
            <a:prstGeom prst="rect">
              <a:avLst/>
            </a:prstGeom>
          </p:spPr>
        </p:pic>
        <p:sp>
          <p:nvSpPr>
            <p:cNvPr id="1048916" name="Freeform 5"/>
            <p:cNvSpPr/>
            <p:nvPr userDrawn="1">
              <p:custDataLst>
                <p:tags r:id="rId10"/>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微软雅黑" panose="020B0503020204020204" pitchFamily="34" charset="-122"/>
              </a:endParaRPr>
            </a:p>
          </p:txBody>
        </p:sp>
      </p:grpSp>
      <p:sp>
        <p:nvSpPr>
          <p:cNvPr id="1048917"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1048918"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5pPr>
          </a:lstStyle>
          <a:p>
            <a:pPr lvl="0"/>
            <a:endParaRPr>
              <a:sym typeface="+mn-ea"/>
            </a:endParaRPr>
          </a:p>
        </p:txBody>
      </p:sp>
      <p:sp>
        <p:nvSpPr>
          <p:cNvPr id="1048919"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1048920"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8091C1EA-3361-4843-9367-4E69D1B088A0}" type="datetime1">
              <a:rPr lang="zh-CN" altLang="en-US" smtClean="0"/>
              <a:t>2022/5/2</a:t>
            </a:fld>
            <a:endParaRPr lang="zh-CN" altLang="en-US" dirty="0"/>
          </a:p>
        </p:txBody>
      </p:sp>
      <p:sp>
        <p:nvSpPr>
          <p:cNvPr id="1048921"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1048922"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a:gsLst>
            <a:gs pos="0">
              <a:schemeClr val="accent1"/>
            </a:gs>
            <a:gs pos="100000">
              <a:schemeClr val="accent2"/>
            </a:gs>
          </a:gsLst>
          <a:lin ang="2700000" scaled="1"/>
        </a:gradFill>
        <a:effectLst/>
      </p:bgPr>
    </p:bg>
    <p:spTree>
      <p:nvGrpSpPr>
        <p:cNvPr id="1" name=""/>
        <p:cNvGrpSpPr/>
        <p:nvPr/>
      </p:nvGrpSpPr>
      <p:grpSpPr>
        <a:xfrm>
          <a:off x="0" y="0"/>
          <a:ext cx="0" cy="0"/>
          <a:chOff x="0" y="0"/>
          <a:chExt cx="0" cy="0"/>
        </a:xfrm>
      </p:grpSpPr>
      <p:grpSp>
        <p:nvGrpSpPr>
          <p:cNvPr id="102" name="组合 11"/>
          <p:cNvGrpSpPr/>
          <p:nvPr userDrawn="1">
            <p:custDataLst>
              <p:tags r:id="rId1"/>
            </p:custDataLst>
          </p:nvPr>
        </p:nvGrpSpPr>
        <p:grpSpPr>
          <a:xfrm>
            <a:off x="74377" y="191367"/>
            <a:ext cx="12043246" cy="6666633"/>
            <a:chOff x="74377" y="191367"/>
            <a:chExt cx="12043246" cy="6666633"/>
          </a:xfrm>
        </p:grpSpPr>
        <p:sp>
          <p:nvSpPr>
            <p:cNvPr id="1048877" name="矩形 12"/>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微软雅黑" panose="020B0503020204020204" pitchFamily="34" charset="-122"/>
              </a:endParaRPr>
            </a:p>
          </p:txBody>
        </p:sp>
        <p:pic>
          <p:nvPicPr>
            <p:cNvPr id="2097175" name="图形 4236"/>
            <p:cNvPicPr>
              <a:picLocks noChangeAspect="1"/>
            </p:cNvPicPr>
            <p:nvPr userDrawn="1">
              <p:custDataLst>
                <p:tags r:id="rId8"/>
              </p:custDataLst>
            </p:nvPr>
          </p:nvPicPr>
          <p:blipFill>
            <a:blip r:embed="rId11" cstate="print"/>
            <a:stretch>
              <a:fillRect/>
            </a:stretch>
          </p:blipFill>
          <p:spPr>
            <a:xfrm flipH="1">
              <a:off x="10907713" y="5586984"/>
              <a:ext cx="1209910" cy="1271016"/>
            </a:xfrm>
            <a:prstGeom prst="rect">
              <a:avLst/>
            </a:prstGeom>
          </p:spPr>
        </p:pic>
        <p:pic>
          <p:nvPicPr>
            <p:cNvPr id="2097176" name="图形 4"/>
            <p:cNvPicPr>
              <a:picLocks noChangeAspect="1"/>
            </p:cNvPicPr>
            <p:nvPr userDrawn="1">
              <p:custDataLst>
                <p:tags r:id="rId9"/>
              </p:custDataLst>
            </p:nvPr>
          </p:nvPicPr>
          <p:blipFill rotWithShape="1">
            <a:blip r:embed="rId12" cstate="print"/>
            <a:srcRect/>
            <a:stretch>
              <a:fillRect/>
            </a:stretch>
          </p:blipFill>
          <p:spPr>
            <a:xfrm>
              <a:off x="74377" y="191367"/>
              <a:ext cx="723900" cy="544418"/>
            </a:xfrm>
            <a:prstGeom prst="rect">
              <a:avLst/>
            </a:prstGeom>
          </p:spPr>
        </p:pic>
      </p:grpSp>
      <p:sp>
        <p:nvSpPr>
          <p:cNvPr id="1048878"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1048879" name="竖排文字占位符 2"/>
          <p:cNvSpPr>
            <a:spLocks noGrp="1"/>
          </p:cNvSpPr>
          <p:nvPr>
            <p:ph type="body" orient="vert" idx="1"/>
            <p:custDataLst>
              <p:tags r:id="rId3"/>
            </p:custDataLst>
          </p:nvPr>
        </p:nvSpPr>
        <p:spPr>
          <a:xfrm>
            <a:off x="669925" y="952500"/>
            <a:ext cx="9828101" cy="5388907"/>
          </a:xfrm>
        </p:spPr>
        <p:txBody>
          <a:bodyPr vert="eaVert"/>
          <a:lstStyle>
            <a:lvl1pPr marL="514350" indent="-285750" eaLnBrk="1" fontAlgn="auto" latinLnBrk="0" hangingPunct="1">
              <a:buFont typeface="Arial" panose="020B0604020202020204" pitchFamily="34" charset="0"/>
              <a:buChar char="•"/>
              <a:defRPr baseline="0">
                <a:latin typeface="Arial" panose="020B0604020202020204" pitchFamily="34" charset="0"/>
                <a:ea typeface="微软雅黑" panose="020B0503020204020204" pitchFamily="34" charset="-122"/>
              </a:defRPr>
            </a:lvl1pPr>
            <a:lvl2pPr marL="971550" indent="-285750" eaLnBrk="1" fontAlgn="auto" latinLnBrk="0" hangingPunct="1">
              <a:buFont typeface="Arial" panose="020B0604020202020204" pitchFamily="34" charset="0"/>
              <a:buChar char="•"/>
              <a:defRPr baseline="0">
                <a:latin typeface="Arial" panose="020B0604020202020204" pitchFamily="34" charset="0"/>
                <a:ea typeface="微软雅黑" panose="020B0503020204020204" pitchFamily="34" charset="-122"/>
              </a:defRPr>
            </a:lvl2pPr>
            <a:lvl3pPr marL="1428750" indent="-285750" eaLnBrk="1" fontAlgn="auto" latinLnBrk="0" hangingPunct="1">
              <a:buFont typeface="Arial" panose="020B0604020202020204" pitchFamily="34" charset="0"/>
              <a:buChar char="•"/>
              <a:defRPr baseline="0">
                <a:latin typeface="Arial" panose="020B0604020202020204" pitchFamily="34" charset="0"/>
                <a:ea typeface="微软雅黑" panose="020B0503020204020204" pitchFamily="34" charset="-122"/>
              </a:defRPr>
            </a:lvl3pPr>
            <a:lvl4pPr marL="1885950" indent="-285750" eaLnBrk="1" fontAlgn="auto" latinLnBrk="0" hangingPunct="1">
              <a:buFont typeface="Arial" panose="020B0604020202020204" pitchFamily="34" charset="0"/>
              <a:buChar char="•"/>
              <a:defRPr baseline="0">
                <a:latin typeface="Arial" panose="020B0604020202020204" pitchFamily="34" charset="0"/>
                <a:ea typeface="微软雅黑" panose="020B0503020204020204" pitchFamily="34" charset="-122"/>
              </a:defRPr>
            </a:lvl4pPr>
            <a:lvl5pPr marL="2343150" indent="-285750" eaLnBrk="1" fontAlgn="auto" latinLnBrk="0" hangingPunct="1">
              <a:buFont typeface="Arial" panose="020B0604020202020204" pitchFamily="34" charset="0"/>
              <a:buChar cha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880" name="日期占位符 3"/>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pitchFamily="34" charset="-122"/>
              </a:defRPr>
            </a:lvl1pPr>
          </a:lstStyle>
          <a:p>
            <a:fld id="{D33B01E3-082C-49A2-8478-85135EEEA74C}" type="datetime1">
              <a:rPr lang="zh-CN" altLang="en-US" smtClean="0"/>
              <a:t>2022/5/2</a:t>
            </a:fld>
            <a:endParaRPr lang="zh-CN" altLang="en-US"/>
          </a:p>
        </p:txBody>
      </p:sp>
      <p:sp>
        <p:nvSpPr>
          <p:cNvPr id="1048881" name="页脚占位符 4"/>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1048882" name="灯片编号占位符 5"/>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1048577"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578"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Arial" panose="020B0604020202020204" pitchFamily="34" charset="0"/>
                <a:ea typeface="微软雅黑" panose="020B0503020204020204" pitchFamily="34" charset="-122"/>
              </a:defRPr>
            </a:lvl1pPr>
          </a:lstStyle>
          <a:p>
            <a:fld id="{C7452F18-68B6-4043-8CD2-5BC77F2E2703}" type="datetime1">
              <a:rPr lang="zh-CN" altLang="en-US" smtClean="0"/>
              <a:t>2022/5/2</a:t>
            </a:fld>
            <a:endParaRPr lang="zh-CN" altLang="en-US"/>
          </a:p>
        </p:txBody>
      </p:sp>
      <p:sp>
        <p:nvSpPr>
          <p:cNvPr id="1048579"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048580"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581"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64.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tags" Target="../tags/tag177.xml"/><Relationship Id="rId18" Type="http://schemas.openxmlformats.org/officeDocument/2006/relationships/tags" Target="../tags/tag182.xml"/><Relationship Id="rId3" Type="http://schemas.openxmlformats.org/officeDocument/2006/relationships/tags" Target="../tags/tag167.xml"/><Relationship Id="rId21" Type="http://schemas.openxmlformats.org/officeDocument/2006/relationships/slideLayout" Target="../slideLayouts/slideLayout7.xml"/><Relationship Id="rId7" Type="http://schemas.openxmlformats.org/officeDocument/2006/relationships/tags" Target="../tags/tag171.xml"/><Relationship Id="rId12" Type="http://schemas.openxmlformats.org/officeDocument/2006/relationships/tags" Target="../tags/tag176.xml"/><Relationship Id="rId17" Type="http://schemas.openxmlformats.org/officeDocument/2006/relationships/tags" Target="../tags/tag181.xml"/><Relationship Id="rId2" Type="http://schemas.openxmlformats.org/officeDocument/2006/relationships/tags" Target="../tags/tag166.xml"/><Relationship Id="rId16" Type="http://schemas.openxmlformats.org/officeDocument/2006/relationships/tags" Target="../tags/tag180.xml"/><Relationship Id="rId20" Type="http://schemas.openxmlformats.org/officeDocument/2006/relationships/tags" Target="../tags/tag184.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tags" Target="../tags/tag175.xml"/><Relationship Id="rId5" Type="http://schemas.openxmlformats.org/officeDocument/2006/relationships/tags" Target="../tags/tag169.xml"/><Relationship Id="rId15" Type="http://schemas.openxmlformats.org/officeDocument/2006/relationships/tags" Target="../tags/tag179.xml"/><Relationship Id="rId10" Type="http://schemas.openxmlformats.org/officeDocument/2006/relationships/tags" Target="../tags/tag174.xml"/><Relationship Id="rId19" Type="http://schemas.openxmlformats.org/officeDocument/2006/relationships/tags" Target="../tags/tag183.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tags" Target="../tags/tag178.xml"/><Relationship Id="rId22"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7uw--jgs3P4&amp;t=7s" TargetMode="External"/><Relationship Id="rId2" Type="http://schemas.openxmlformats.org/officeDocument/2006/relationships/hyperlink" Target="https://academiccollegeprojects.com/simulating-power-electronic-circuits-using-python/"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98B364-1A17-4663-83D8-62DA381F0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649" y="3054762"/>
            <a:ext cx="4506012" cy="3669383"/>
          </a:xfrm>
          <a:prstGeom prst="rect">
            <a:avLst/>
          </a:prstGeom>
        </p:spPr>
      </p:pic>
      <p:sp>
        <p:nvSpPr>
          <p:cNvPr id="7" name="标题 3">
            <a:extLst>
              <a:ext uri="{FF2B5EF4-FFF2-40B4-BE49-F238E27FC236}">
                <a16:creationId xmlns:a16="http://schemas.microsoft.com/office/drawing/2014/main" id="{FA74E8EA-CE17-4FCA-A0AB-B833A3F167CE}"/>
              </a:ext>
            </a:extLst>
          </p:cNvPr>
          <p:cNvSpPr txBox="1">
            <a:spLocks/>
          </p:cNvSpPr>
          <p:nvPr>
            <p:custDataLst>
              <p:tags r:id="rId1"/>
            </p:custDataLst>
          </p:nvPr>
        </p:nvSpPr>
        <p:spPr>
          <a:xfrm>
            <a:off x="453796" y="2282071"/>
            <a:ext cx="4751250" cy="800144"/>
          </a:xfrm>
          <a:prstGeom prst="rect">
            <a:avLst/>
          </a:prstGeom>
        </p:spPr>
        <p:txBody>
          <a:bodyPr>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latin typeface="Arial" panose="020B0604020202020204" pitchFamily="34" charset="0"/>
                <a:ea typeface="微软雅黑" panose="020B0503020204020204" pitchFamily="34" charset="-122"/>
                <a:cs typeface="+mj-cs"/>
              </a:defRPr>
            </a:lvl1pPr>
          </a:lstStyle>
          <a:p>
            <a:endParaRPr lang="en-US" altLang="zh-CN" dirty="0"/>
          </a:p>
        </p:txBody>
      </p:sp>
      <p:sp>
        <p:nvSpPr>
          <p:cNvPr id="10" name="TextBox 9">
            <a:extLst>
              <a:ext uri="{FF2B5EF4-FFF2-40B4-BE49-F238E27FC236}">
                <a16:creationId xmlns:a16="http://schemas.microsoft.com/office/drawing/2014/main" id="{422A9FF5-D197-423C-9415-F8BDE0E00F53}"/>
              </a:ext>
            </a:extLst>
          </p:cNvPr>
          <p:cNvSpPr txBox="1"/>
          <p:nvPr/>
        </p:nvSpPr>
        <p:spPr>
          <a:xfrm>
            <a:off x="4356059" y="2382124"/>
            <a:ext cx="3134191" cy="1556323"/>
          </a:xfrm>
          <a:prstGeom prst="rect">
            <a:avLst/>
          </a:prstGeom>
          <a:noFill/>
        </p:spPr>
        <p:txBody>
          <a:bodyPr wrap="none" rtlCol="0">
            <a:spAutoFit/>
          </a:bodyPr>
          <a:lstStyle/>
          <a:p>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Abhijit Patra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3" name="Google Shape;248;p17">
            <a:extLst>
              <a:ext uri="{FF2B5EF4-FFF2-40B4-BE49-F238E27FC236}">
                <a16:creationId xmlns:a16="http://schemas.microsoft.com/office/drawing/2014/main" id="{B6B8A15B-2E4D-4AD7-89E9-B2B931D0C5DC}"/>
              </a:ext>
            </a:extLst>
          </p:cNvPr>
          <p:cNvSpPr txBox="1">
            <a:spLocks noGrp="1"/>
          </p:cNvSpPr>
          <p:nvPr/>
        </p:nvSpPr>
        <p:spPr>
          <a:xfrm>
            <a:off x="2914062" y="970859"/>
            <a:ext cx="6689689" cy="12331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IN" sz="4400" dirty="0">
                <a:solidFill>
                  <a:srgbClr val="FF0000"/>
                </a:solidFill>
              </a:rPr>
              <a:t>Industrial Power Electronics</a:t>
            </a:r>
          </a:p>
        </p:txBody>
      </p:sp>
      <p:sp>
        <p:nvSpPr>
          <p:cNvPr id="12" name="TextBox 11">
            <a:extLst>
              <a:ext uri="{FF2B5EF4-FFF2-40B4-BE49-F238E27FC236}">
                <a16:creationId xmlns:a16="http://schemas.microsoft.com/office/drawing/2014/main" id="{5891DD41-D705-42CF-A307-A050B929CB40}"/>
              </a:ext>
            </a:extLst>
          </p:cNvPr>
          <p:cNvSpPr txBox="1"/>
          <p:nvPr/>
        </p:nvSpPr>
        <p:spPr>
          <a:xfrm>
            <a:off x="1404594" y="2204000"/>
            <a:ext cx="9062096" cy="584775"/>
          </a:xfrm>
          <a:prstGeom prst="rect">
            <a:avLst/>
          </a:prstGeom>
          <a:noFill/>
        </p:spPr>
        <p:txBody>
          <a:bodyPr wrap="none" rtlCol="0">
            <a:spAutoFit/>
          </a:bodyPr>
          <a:lstStyle/>
          <a:p>
            <a:r>
              <a:rPr lang="en-US" sz="3200" b="1" dirty="0">
                <a:solidFill>
                  <a:srgbClr val="7030A0"/>
                </a:solidFill>
                <a:effectLst/>
                <a:latin typeface="Roboto Condensed" panose="02000000000000000000" pitchFamily="2" charset="0"/>
                <a:ea typeface="Roboto Condensed" panose="02000000000000000000" pitchFamily="2" charset="0"/>
                <a:cs typeface="Times New Roman" panose="02020603050405020304" pitchFamily="18" charset="0"/>
              </a:rPr>
              <a:t>Simulation of Power Electronics Circuits using Python</a:t>
            </a:r>
            <a:endParaRPr lang="en-IN" sz="3200" dirty="0">
              <a:solidFill>
                <a:srgbClr val="7030A0"/>
              </a:solidFill>
              <a:latin typeface="Roboto Condensed" panose="02000000000000000000" pitchFamily="2" charset="0"/>
              <a:ea typeface="Roboto Condensed" panose="02000000000000000000" pitchFamily="2" charset="0"/>
              <a:cs typeface="Times New Roman" panose="02020603050405020304" pitchFamily="18" charset="0"/>
            </a:endParaRPr>
          </a:p>
        </p:txBody>
      </p:sp>
      <p:pic>
        <p:nvPicPr>
          <p:cNvPr id="15" name="Picture 14">
            <a:extLst>
              <a:ext uri="{FF2B5EF4-FFF2-40B4-BE49-F238E27FC236}">
                <a16:creationId xmlns:a16="http://schemas.microsoft.com/office/drawing/2014/main" id="{C70D4DBF-B31D-43B7-BFF6-2C39504AC7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1924" y="0"/>
            <a:ext cx="600075" cy="600075"/>
          </a:xfrm>
          <a:prstGeom prst="rect">
            <a:avLst/>
          </a:prstGeom>
        </p:spPr>
      </p:pic>
      <p:pic>
        <p:nvPicPr>
          <p:cNvPr id="9" name="Picture 2" descr="Centurion University :: Convocation 2021 ::">
            <a:extLst>
              <a:ext uri="{FF2B5EF4-FFF2-40B4-BE49-F238E27FC236}">
                <a16:creationId xmlns:a16="http://schemas.microsoft.com/office/drawing/2014/main" id="{0808C950-21F8-4A3E-860C-A1C51437F1A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4C44DED-E025-41CD-B218-670391BFAFB4}"/>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extLst>
      <p:ext uri="{BB962C8B-B14F-4D97-AF65-F5344CB8AC3E}">
        <p14:creationId xmlns:p14="http://schemas.microsoft.com/office/powerpoint/2010/main" val="344044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9F34F7-39DF-4783-A45E-E879A22B4471}"/>
              </a:ext>
            </a:extLst>
          </p:cNvPr>
          <p:cNvSpPr>
            <a:spLocks noGrp="1"/>
          </p:cNvSpPr>
          <p:nvPr>
            <p:ph type="sldNum" sz="quarter" idx="12"/>
          </p:nvPr>
        </p:nvSpPr>
        <p:spPr/>
        <p:txBody>
          <a:bodyPr/>
          <a:lstStyle/>
          <a:p>
            <a:fld id="{49AE70B2-8BF9-45C0-BB95-33D1B9D3A854}" type="slidenum">
              <a:rPr lang="zh-CN" altLang="en-US" smtClean="0"/>
              <a:t>10</a:t>
            </a:fld>
            <a:endParaRPr lang="zh-CN" altLang="en-US"/>
          </a:p>
        </p:txBody>
      </p:sp>
      <p:pic>
        <p:nvPicPr>
          <p:cNvPr id="3" name="Picture 2">
            <a:extLst>
              <a:ext uri="{FF2B5EF4-FFF2-40B4-BE49-F238E27FC236}">
                <a16:creationId xmlns:a16="http://schemas.microsoft.com/office/drawing/2014/main" id="{209A9B5F-AD0C-4F28-8183-E66C5BF82881}"/>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F7984256-47DF-4DE3-A7BA-1E38FB663279}"/>
              </a:ext>
            </a:extLst>
          </p:cNvPr>
          <p:cNvSpPr txBox="1"/>
          <p:nvPr/>
        </p:nvSpPr>
        <p:spPr>
          <a:xfrm>
            <a:off x="1291965" y="398732"/>
            <a:ext cx="3666260" cy="584775"/>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res = </a:t>
            </a:r>
            <a:r>
              <a:rPr lang="en-IN" sz="1600" dirty="0" err="1">
                <a:latin typeface="Times New Roman" panose="02020603050405020304" pitchFamily="18" charset="0"/>
                <a:cs typeface="Times New Roman" panose="02020603050405020304" pitchFamily="18" charset="0"/>
              </a:rPr>
              <a:t>tk.LabelFrame</a:t>
            </a:r>
            <a:r>
              <a:rPr lang="en-IN" sz="1600" dirty="0">
                <a:latin typeface="Times New Roman" panose="02020603050405020304" pitchFamily="18" charset="0"/>
                <a:cs typeface="Times New Roman" panose="02020603050405020304" pitchFamily="18" charset="0"/>
              </a:rPr>
              <a:t>(win, text='Plot Area')</a:t>
            </a:r>
          </a:p>
          <a:p>
            <a:r>
              <a:rPr lang="en-IN" sz="1600" dirty="0" err="1">
                <a:latin typeface="Times New Roman" panose="02020603050405020304" pitchFamily="18" charset="0"/>
                <a:cs typeface="Times New Roman" panose="02020603050405020304" pitchFamily="18" charset="0"/>
              </a:rPr>
              <a:t>res.grid</a:t>
            </a:r>
            <a:r>
              <a:rPr lang="en-IN" sz="1600" dirty="0">
                <a:latin typeface="Times New Roman" panose="02020603050405020304" pitchFamily="18" charset="0"/>
                <a:cs typeface="Times New Roman" panose="02020603050405020304" pitchFamily="18" charset="0"/>
              </a:rPr>
              <a:t>(column=2, row=1, </a:t>
            </a:r>
            <a:r>
              <a:rPr lang="en-IN" sz="1600" dirty="0" err="1">
                <a:latin typeface="Times New Roman" panose="02020603050405020304" pitchFamily="18" charset="0"/>
                <a:cs typeface="Times New Roman" panose="02020603050405020304" pitchFamily="18" charset="0"/>
              </a:rPr>
              <a:t>rowspan</a:t>
            </a:r>
            <a:r>
              <a:rPr lang="en-IN" sz="1600" dirty="0">
                <a:latin typeface="Times New Roman" panose="02020603050405020304" pitchFamily="18" charset="0"/>
                <a:cs typeface="Times New Roman" panose="02020603050405020304" pitchFamily="18" charset="0"/>
              </a:rPr>
              <a:t>=3)</a:t>
            </a:r>
          </a:p>
        </p:txBody>
      </p:sp>
      <p:sp>
        <p:nvSpPr>
          <p:cNvPr id="5" name="Slide Number Placeholder 1">
            <a:extLst>
              <a:ext uri="{FF2B5EF4-FFF2-40B4-BE49-F238E27FC236}">
                <a16:creationId xmlns:a16="http://schemas.microsoft.com/office/drawing/2014/main" id="{B491C30E-0422-4442-BC79-0FFBCA1C31DA}"/>
              </a:ext>
            </a:extLst>
          </p:cNvPr>
          <p:cNvSpPr txBox="1">
            <a:spLocks/>
          </p:cNvSpPr>
          <p:nvPr/>
        </p:nvSpPr>
        <p:spPr>
          <a:xfrm>
            <a:off x="8610600" y="63498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defRPr sz="1200" kern="1200" baseline="0">
                <a:solidFill>
                  <a:schemeClr val="tx1">
                    <a:tint val="75000"/>
                  </a:schemeClr>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10</a:t>
            </a:fld>
            <a:endParaRPr lang="zh-CN" altLang="en-US"/>
          </a:p>
        </p:txBody>
      </p:sp>
      <p:pic>
        <p:nvPicPr>
          <p:cNvPr id="6" name="Picture 5">
            <a:extLst>
              <a:ext uri="{FF2B5EF4-FFF2-40B4-BE49-F238E27FC236}">
                <a16:creationId xmlns:a16="http://schemas.microsoft.com/office/drawing/2014/main" id="{5AE46BCC-12C8-4EF0-A216-8BCA5C4964BB}"/>
              </a:ext>
            </a:extLst>
          </p:cNvPr>
          <p:cNvPicPr>
            <a:picLocks noChangeAspect="1"/>
          </p:cNvPicPr>
          <p:nvPr/>
        </p:nvPicPr>
        <p:blipFill>
          <a:blip r:embed="rId3"/>
          <a:stretch>
            <a:fillRect/>
          </a:stretch>
        </p:blipFill>
        <p:spPr>
          <a:xfrm>
            <a:off x="3649489" y="2896142"/>
            <a:ext cx="8542511" cy="3961858"/>
          </a:xfrm>
          <a:prstGeom prst="rect">
            <a:avLst/>
          </a:prstGeom>
        </p:spPr>
      </p:pic>
      <p:grpSp>
        <p:nvGrpSpPr>
          <p:cNvPr id="7" name="Group 6">
            <a:extLst>
              <a:ext uri="{FF2B5EF4-FFF2-40B4-BE49-F238E27FC236}">
                <a16:creationId xmlns:a16="http://schemas.microsoft.com/office/drawing/2014/main" id="{76CE05C2-ACF2-4459-B1B9-F29A52827A0C}"/>
              </a:ext>
            </a:extLst>
          </p:cNvPr>
          <p:cNvGrpSpPr/>
          <p:nvPr/>
        </p:nvGrpSpPr>
        <p:grpSpPr>
          <a:xfrm>
            <a:off x="4239209" y="1828925"/>
            <a:ext cx="6709584" cy="961900"/>
            <a:chOff x="4239209" y="1828925"/>
            <a:chExt cx="6709584" cy="961900"/>
          </a:xfrm>
        </p:grpSpPr>
        <p:cxnSp>
          <p:nvCxnSpPr>
            <p:cNvPr id="8" name="Straight Arrow Connector 7">
              <a:extLst>
                <a:ext uri="{FF2B5EF4-FFF2-40B4-BE49-F238E27FC236}">
                  <a16:creationId xmlns:a16="http://schemas.microsoft.com/office/drawing/2014/main" id="{84CE556D-F2E9-4C96-A023-E463F3A7AF01}"/>
                </a:ext>
              </a:extLst>
            </p:cNvPr>
            <p:cNvCxnSpPr/>
            <p:nvPr/>
          </p:nvCxnSpPr>
          <p:spPr>
            <a:xfrm>
              <a:off x="4619625" y="2171700"/>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1F65F8D-162F-4323-AAF9-1BBB578D878D}"/>
                </a:ext>
              </a:extLst>
            </p:cNvPr>
            <p:cNvCxnSpPr/>
            <p:nvPr/>
          </p:nvCxnSpPr>
          <p:spPr>
            <a:xfrm>
              <a:off x="7372350" y="2171699"/>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5A1EE6-A192-495B-8971-0545E466F4DA}"/>
                </a:ext>
              </a:extLst>
            </p:cNvPr>
            <p:cNvCxnSpPr/>
            <p:nvPr/>
          </p:nvCxnSpPr>
          <p:spPr>
            <a:xfrm>
              <a:off x="10410825" y="2171699"/>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CF3D7E2-94F4-4E43-B0DC-04899F2A4795}"/>
                </a:ext>
              </a:extLst>
            </p:cNvPr>
            <p:cNvSpPr txBox="1"/>
            <p:nvPr/>
          </p:nvSpPr>
          <p:spPr>
            <a:xfrm>
              <a:off x="4239209" y="1897104"/>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Column:-0</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6A03572-FBEA-4461-8C46-DA315DE18365}"/>
                </a:ext>
              </a:extLst>
            </p:cNvPr>
            <p:cNvSpPr txBox="1"/>
            <p:nvPr/>
          </p:nvSpPr>
          <p:spPr>
            <a:xfrm>
              <a:off x="6876857" y="1828925"/>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Column:-1</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855E3AE-C182-450E-9108-C0E68D79CE9B}"/>
                </a:ext>
              </a:extLst>
            </p:cNvPr>
            <p:cNvSpPr txBox="1"/>
            <p:nvPr/>
          </p:nvSpPr>
          <p:spPr>
            <a:xfrm>
              <a:off x="9872857" y="1828925"/>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Column:-2</a:t>
              </a:r>
              <a:endParaRPr lang="en-IN" sz="1600" dirty="0">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25756FE2-634E-485C-B1BA-C09E8685B84C}"/>
              </a:ext>
            </a:extLst>
          </p:cNvPr>
          <p:cNvGrpSpPr/>
          <p:nvPr/>
        </p:nvGrpSpPr>
        <p:grpSpPr>
          <a:xfrm>
            <a:off x="2096050" y="3082409"/>
            <a:ext cx="1553439" cy="3741777"/>
            <a:chOff x="2096050" y="3082409"/>
            <a:chExt cx="1553439" cy="3741777"/>
          </a:xfrm>
        </p:grpSpPr>
        <p:cxnSp>
          <p:nvCxnSpPr>
            <p:cNvPr id="15" name="Straight Arrow Connector 14">
              <a:extLst>
                <a:ext uri="{FF2B5EF4-FFF2-40B4-BE49-F238E27FC236}">
                  <a16:creationId xmlns:a16="http://schemas.microsoft.com/office/drawing/2014/main" id="{2D1021E8-855A-4220-99E4-6D9E3C01DBA7}"/>
                </a:ext>
              </a:extLst>
            </p:cNvPr>
            <p:cNvCxnSpPr/>
            <p:nvPr/>
          </p:nvCxnSpPr>
          <p:spPr>
            <a:xfrm>
              <a:off x="2973214" y="3267075"/>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5149CD-46F1-4928-B897-E88B229805F8}"/>
                </a:ext>
              </a:extLst>
            </p:cNvPr>
            <p:cNvCxnSpPr/>
            <p:nvPr/>
          </p:nvCxnSpPr>
          <p:spPr>
            <a:xfrm>
              <a:off x="2973214" y="3886200"/>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00991A-881A-442D-8873-86D2527F05B0}"/>
                </a:ext>
              </a:extLst>
            </p:cNvPr>
            <p:cNvCxnSpPr/>
            <p:nvPr/>
          </p:nvCxnSpPr>
          <p:spPr>
            <a:xfrm>
              <a:off x="2957510" y="5276850"/>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7AD852-6C58-4FEC-A27F-D720BD17AFBF}"/>
                </a:ext>
              </a:extLst>
            </p:cNvPr>
            <p:cNvCxnSpPr/>
            <p:nvPr/>
          </p:nvCxnSpPr>
          <p:spPr>
            <a:xfrm>
              <a:off x="2957509" y="6666633"/>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31AE7FD-5B7E-44D9-9687-5FB387CADE9E}"/>
                </a:ext>
              </a:extLst>
            </p:cNvPr>
            <p:cNvSpPr txBox="1"/>
            <p:nvPr/>
          </p:nvSpPr>
          <p:spPr>
            <a:xfrm>
              <a:off x="2096051" y="3082409"/>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Row:-0</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D7E091F-D9BE-40A4-8FFA-8F364316E4EE}"/>
                </a:ext>
              </a:extLst>
            </p:cNvPr>
            <p:cNvSpPr txBox="1"/>
            <p:nvPr/>
          </p:nvSpPr>
          <p:spPr>
            <a:xfrm>
              <a:off x="2096051" y="3701534"/>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Row:-1</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2909E87-C647-4B08-A4DF-A7B383983F66}"/>
                </a:ext>
              </a:extLst>
            </p:cNvPr>
            <p:cNvSpPr txBox="1"/>
            <p:nvPr/>
          </p:nvSpPr>
          <p:spPr>
            <a:xfrm>
              <a:off x="2096050" y="5078968"/>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Row:-2</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3EA76A9B-F593-4CD6-B409-5D358875DECF}"/>
                </a:ext>
              </a:extLst>
            </p:cNvPr>
            <p:cNvSpPr txBox="1"/>
            <p:nvPr/>
          </p:nvSpPr>
          <p:spPr>
            <a:xfrm>
              <a:off x="2096050" y="6454854"/>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Row:-3</a:t>
              </a:r>
              <a:endParaRPr lang="en-IN" dirty="0">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6608EE07-7095-41CC-AF88-ECBD6E5EA609}"/>
              </a:ext>
            </a:extLst>
          </p:cNvPr>
          <p:cNvGrpSpPr/>
          <p:nvPr/>
        </p:nvGrpSpPr>
        <p:grpSpPr>
          <a:xfrm>
            <a:off x="3508546" y="3038746"/>
            <a:ext cx="8699158" cy="331554"/>
            <a:chOff x="3508546" y="3038746"/>
            <a:chExt cx="8699158" cy="331554"/>
          </a:xfrm>
        </p:grpSpPr>
        <p:cxnSp>
          <p:nvCxnSpPr>
            <p:cNvPr id="24" name="Straight Connector 23">
              <a:extLst>
                <a:ext uri="{FF2B5EF4-FFF2-40B4-BE49-F238E27FC236}">
                  <a16:creationId xmlns:a16="http://schemas.microsoft.com/office/drawing/2014/main" id="{EDF897B9-4FCB-4C32-893E-D87C71164842}"/>
                </a:ext>
              </a:extLst>
            </p:cNvPr>
            <p:cNvCxnSpPr>
              <a:cxnSpLocks/>
            </p:cNvCxnSpPr>
            <p:nvPr/>
          </p:nvCxnSpPr>
          <p:spPr>
            <a:xfrm flipV="1">
              <a:off x="3524250" y="3333750"/>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C5F12BD-5F5F-4DAC-9F0A-910FE7101184}"/>
                </a:ext>
              </a:extLst>
            </p:cNvPr>
            <p:cNvCxnSpPr>
              <a:cxnSpLocks/>
            </p:cNvCxnSpPr>
            <p:nvPr/>
          </p:nvCxnSpPr>
          <p:spPr>
            <a:xfrm flipV="1">
              <a:off x="3508546" y="3038746"/>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53FBFA54-69EF-4348-B96B-3DEF55DB8373}"/>
              </a:ext>
            </a:extLst>
          </p:cNvPr>
          <p:cNvCxnSpPr/>
          <p:nvPr/>
        </p:nvCxnSpPr>
        <p:spPr>
          <a:xfrm>
            <a:off x="6162675" y="3352025"/>
            <a:ext cx="0" cy="3472161"/>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090A07-E1BB-4CB9-8F9A-33C8C9B6C476}"/>
              </a:ext>
            </a:extLst>
          </p:cNvPr>
          <p:cNvCxnSpPr/>
          <p:nvPr/>
        </p:nvCxnSpPr>
        <p:spPr>
          <a:xfrm>
            <a:off x="8039100" y="3342887"/>
            <a:ext cx="0" cy="3472161"/>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B5BC3AE-302F-48CE-9541-A6B7A8C66DD7}"/>
              </a:ext>
            </a:extLst>
          </p:cNvPr>
          <p:cNvGrpSpPr/>
          <p:nvPr/>
        </p:nvGrpSpPr>
        <p:grpSpPr>
          <a:xfrm>
            <a:off x="3579017" y="6639520"/>
            <a:ext cx="8683454" cy="174160"/>
            <a:chOff x="3579017" y="6639520"/>
            <a:chExt cx="8683454" cy="174160"/>
          </a:xfrm>
        </p:grpSpPr>
        <p:cxnSp>
          <p:nvCxnSpPr>
            <p:cNvPr id="29" name="Straight Connector 28">
              <a:extLst>
                <a:ext uri="{FF2B5EF4-FFF2-40B4-BE49-F238E27FC236}">
                  <a16:creationId xmlns:a16="http://schemas.microsoft.com/office/drawing/2014/main" id="{99E53575-D3E3-466E-B34F-4B090D1144FB}"/>
                </a:ext>
              </a:extLst>
            </p:cNvPr>
            <p:cNvCxnSpPr>
              <a:cxnSpLocks/>
            </p:cNvCxnSpPr>
            <p:nvPr/>
          </p:nvCxnSpPr>
          <p:spPr>
            <a:xfrm flipV="1">
              <a:off x="3579017" y="6777130"/>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B1B4765-B4CC-442B-8718-38B34E2FB2FC}"/>
                </a:ext>
              </a:extLst>
            </p:cNvPr>
            <p:cNvCxnSpPr/>
            <p:nvPr/>
          </p:nvCxnSpPr>
          <p:spPr>
            <a:xfrm>
              <a:off x="3633782" y="6639520"/>
              <a:ext cx="438961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519A8903-04CC-4E9F-9291-B26949993B37}"/>
              </a:ext>
            </a:extLst>
          </p:cNvPr>
          <p:cNvCxnSpPr/>
          <p:nvPr/>
        </p:nvCxnSpPr>
        <p:spPr>
          <a:xfrm>
            <a:off x="3633782" y="4401145"/>
            <a:ext cx="438961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71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D9E27F-CDE9-455B-A9FC-D8DFAF00513E}"/>
              </a:ext>
            </a:extLst>
          </p:cNvPr>
          <p:cNvSpPr>
            <a:spLocks noGrp="1"/>
          </p:cNvSpPr>
          <p:nvPr>
            <p:ph type="sldNum" sz="quarter" idx="12"/>
          </p:nvPr>
        </p:nvSpPr>
        <p:spPr/>
        <p:txBody>
          <a:bodyPr/>
          <a:lstStyle/>
          <a:p>
            <a:fld id="{49AE70B2-8BF9-45C0-BB95-33D1B9D3A854}" type="slidenum">
              <a:rPr lang="zh-CN" altLang="en-US" smtClean="0"/>
              <a:t>11</a:t>
            </a:fld>
            <a:endParaRPr lang="zh-CN" altLang="en-US"/>
          </a:p>
        </p:txBody>
      </p:sp>
      <p:pic>
        <p:nvPicPr>
          <p:cNvPr id="3" name="Picture 2">
            <a:extLst>
              <a:ext uri="{FF2B5EF4-FFF2-40B4-BE49-F238E27FC236}">
                <a16:creationId xmlns:a16="http://schemas.microsoft.com/office/drawing/2014/main" id="{973112E3-BA6B-4EA3-B32E-B7E6DE49621F}"/>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8105B8F0-0CFF-4A90-AD99-BB26D9BC0FFE}"/>
              </a:ext>
            </a:extLst>
          </p:cNvPr>
          <p:cNvSpPr txBox="1"/>
          <p:nvPr/>
        </p:nvSpPr>
        <p:spPr>
          <a:xfrm>
            <a:off x="741369" y="-72953"/>
            <a:ext cx="9741449" cy="6986528"/>
          </a:xfrm>
          <a:prstGeom prst="rect">
            <a:avLst/>
          </a:prstGeom>
          <a:noFill/>
        </p:spPr>
        <p:txBody>
          <a:bodyPr wrap="none" rtlCol="0">
            <a:spAutoFit/>
          </a:bodyPr>
          <a:lstStyle/>
          <a:p>
            <a:r>
              <a:rPr lang="en-IN" sz="1600" dirty="0" err="1">
                <a:latin typeface="Times New Roman" panose="02020603050405020304" pitchFamily="18" charset="0"/>
                <a:cs typeface="Times New Roman" panose="02020603050405020304" pitchFamily="18" charset="0"/>
              </a:rPr>
              <a:t>a_input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tk.Label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a:t>
            </a:r>
            <a:r>
              <a:rPr lang="en-IN" sz="1600" dirty="0">
                <a:latin typeface="Times New Roman" panose="02020603050405020304" pitchFamily="18" charset="0"/>
                <a:cs typeface="Times New Roman" panose="02020603050405020304" pitchFamily="18" charset="0"/>
              </a:rPr>
              <a:t>, text="RMS Value of Sine Wave", font = "Verdana 10 bold",</a:t>
            </a:r>
            <a:r>
              <a:rPr lang="en-IN" sz="1600" dirty="0" err="1">
                <a:latin typeface="Times New Roman" panose="02020603050405020304" pitchFamily="18" charset="0"/>
                <a:cs typeface="Times New Roman" panose="02020603050405020304" pitchFamily="18" charset="0"/>
              </a:rPr>
              <a:t>fg</a:t>
            </a:r>
            <a:r>
              <a:rPr lang="en-IN" sz="1600" dirty="0">
                <a:latin typeface="Times New Roman" panose="02020603050405020304" pitchFamily="18" charset="0"/>
                <a:cs typeface="Times New Roman" panose="02020603050405020304" pitchFamily="18" charset="0"/>
              </a:rPr>
              <a:t> = "red")</a:t>
            </a:r>
          </a:p>
          <a:p>
            <a:r>
              <a:rPr lang="en-IN" sz="1600" dirty="0" err="1">
                <a:latin typeface="Times New Roman" panose="02020603050405020304" pitchFamily="18" charset="0"/>
                <a:cs typeface="Times New Roman" panose="02020603050405020304" pitchFamily="18" charset="0"/>
              </a:rPr>
              <a:t>a_input.grid</a:t>
            </a:r>
            <a:r>
              <a:rPr lang="en-IN" sz="1600" dirty="0">
                <a:latin typeface="Times New Roman" panose="02020603050405020304" pitchFamily="18" charset="0"/>
                <a:cs typeface="Times New Roman" panose="02020603050405020304" pitchFamily="18" charset="0"/>
              </a:rPr>
              <a:t>(column=0, row=0, sticky=</a:t>
            </a:r>
            <a:r>
              <a:rPr lang="en-IN" sz="1600" dirty="0" err="1">
                <a:latin typeface="Times New Roman" panose="02020603050405020304" pitchFamily="18" charset="0"/>
                <a:cs typeface="Times New Roman" panose="02020603050405020304" pitchFamily="18" charset="0"/>
              </a:rPr>
              <a:t>tk.W</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err="1">
                <a:latin typeface="Times New Roman" panose="02020603050405020304" pitchFamily="18" charset="0"/>
                <a:cs typeface="Times New Roman" panose="02020603050405020304" pitchFamily="18" charset="0"/>
              </a:rPr>
              <a:t>peamp</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tk.Entry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simpara,width</a:t>
            </a:r>
            <a:r>
              <a:rPr lang="en-IN" sz="1600" dirty="0">
                <a:latin typeface="Times New Roman" panose="02020603050405020304" pitchFamily="18" charset="0"/>
                <a:cs typeface="Times New Roman" panose="02020603050405020304" pitchFamily="18" charset="0"/>
              </a:rPr>
              <a:t>=10)</a:t>
            </a:r>
          </a:p>
          <a:p>
            <a:r>
              <a:rPr lang="en-IN" sz="1600" dirty="0" err="1">
                <a:latin typeface="Times New Roman" panose="02020603050405020304" pitchFamily="18" charset="0"/>
                <a:cs typeface="Times New Roman" panose="02020603050405020304" pitchFamily="18" charset="0"/>
              </a:rPr>
              <a:t>peamp.insert</a:t>
            </a:r>
            <a:r>
              <a:rPr lang="en-IN" sz="1600" dirty="0">
                <a:latin typeface="Times New Roman" panose="02020603050405020304" pitchFamily="18" charset="0"/>
                <a:cs typeface="Times New Roman" panose="02020603050405020304" pitchFamily="18" charset="0"/>
              </a:rPr>
              <a:t>(0,"230")</a:t>
            </a:r>
          </a:p>
          <a:p>
            <a:r>
              <a:rPr lang="en-IN" sz="1600" dirty="0" err="1">
                <a:latin typeface="Times New Roman" panose="02020603050405020304" pitchFamily="18" charset="0"/>
                <a:cs typeface="Times New Roman" panose="02020603050405020304" pitchFamily="18" charset="0"/>
              </a:rPr>
              <a:t>peamp.grid</a:t>
            </a:r>
            <a:r>
              <a:rPr lang="en-IN" sz="1600" dirty="0">
                <a:latin typeface="Times New Roman" panose="02020603050405020304" pitchFamily="18" charset="0"/>
                <a:cs typeface="Times New Roman" panose="02020603050405020304" pitchFamily="18" charset="0"/>
              </a:rPr>
              <a:t>(column=1, row=0)</a:t>
            </a: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a_supply</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tk.Label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a:t>
            </a:r>
            <a:r>
              <a:rPr lang="en-IN" sz="1600" dirty="0">
                <a:latin typeface="Times New Roman" panose="02020603050405020304" pitchFamily="18" charset="0"/>
                <a:cs typeface="Times New Roman" panose="02020603050405020304" pitchFamily="18" charset="0"/>
              </a:rPr>
              <a:t>, text="Supply Frequency in </a:t>
            </a:r>
            <a:r>
              <a:rPr lang="en-IN" sz="1600" dirty="0" err="1">
                <a:latin typeface="Times New Roman" panose="02020603050405020304" pitchFamily="18" charset="0"/>
                <a:cs typeface="Times New Roman" panose="02020603050405020304" pitchFamily="18" charset="0"/>
              </a:rPr>
              <a:t>Hz",font</a:t>
            </a:r>
            <a:r>
              <a:rPr lang="en-IN" sz="1600" dirty="0">
                <a:latin typeface="Times New Roman" panose="02020603050405020304" pitchFamily="18" charset="0"/>
                <a:cs typeface="Times New Roman" panose="02020603050405020304" pitchFamily="18" charset="0"/>
              </a:rPr>
              <a:t> = "Verdana 10 bold", </a:t>
            </a:r>
            <a:r>
              <a:rPr lang="en-IN" sz="1600" dirty="0" err="1">
                <a:latin typeface="Times New Roman" panose="02020603050405020304" pitchFamily="18" charset="0"/>
                <a:cs typeface="Times New Roman" panose="02020603050405020304" pitchFamily="18" charset="0"/>
              </a:rPr>
              <a:t>fg</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red",justify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tk.LEFT</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a_supply.grid</a:t>
            </a:r>
            <a:r>
              <a:rPr lang="en-IN" sz="1600" dirty="0">
                <a:latin typeface="Times New Roman" panose="02020603050405020304" pitchFamily="18" charset="0"/>
                <a:cs typeface="Times New Roman" panose="02020603050405020304" pitchFamily="18" charset="0"/>
              </a:rPr>
              <a:t>(column=0, row=1, sticky=</a:t>
            </a:r>
            <a:r>
              <a:rPr lang="en-IN" sz="1600" dirty="0" err="1">
                <a:latin typeface="Times New Roman" panose="02020603050405020304" pitchFamily="18" charset="0"/>
                <a:cs typeface="Times New Roman" panose="02020603050405020304" pitchFamily="18" charset="0"/>
              </a:rPr>
              <a:t>tk.W</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freq</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tk.Entry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simpara,width</a:t>
            </a:r>
            <a:r>
              <a:rPr lang="en-IN" sz="1600" dirty="0">
                <a:latin typeface="Times New Roman" panose="02020603050405020304" pitchFamily="18" charset="0"/>
                <a:cs typeface="Times New Roman" panose="02020603050405020304" pitchFamily="18" charset="0"/>
              </a:rPr>
              <a:t>=10)</a:t>
            </a:r>
          </a:p>
          <a:p>
            <a:r>
              <a:rPr lang="en-IN" sz="1600" dirty="0" err="1">
                <a:latin typeface="Times New Roman" panose="02020603050405020304" pitchFamily="18" charset="0"/>
                <a:cs typeface="Times New Roman" panose="02020603050405020304" pitchFamily="18" charset="0"/>
              </a:rPr>
              <a:t>freq.insert</a:t>
            </a:r>
            <a:r>
              <a:rPr lang="en-IN" sz="1600" dirty="0">
                <a:latin typeface="Times New Roman" panose="02020603050405020304" pitchFamily="18" charset="0"/>
                <a:cs typeface="Times New Roman" panose="02020603050405020304" pitchFamily="18" charset="0"/>
              </a:rPr>
              <a:t>(0,"50")</a:t>
            </a:r>
          </a:p>
          <a:p>
            <a:r>
              <a:rPr lang="en-IN" sz="1600" dirty="0" err="1">
                <a:latin typeface="Times New Roman" panose="02020603050405020304" pitchFamily="18" charset="0"/>
                <a:cs typeface="Times New Roman" panose="02020603050405020304" pitchFamily="18" charset="0"/>
              </a:rPr>
              <a:t>freq.grid</a:t>
            </a:r>
            <a:r>
              <a:rPr lang="en-IN" sz="1600" dirty="0">
                <a:latin typeface="Times New Roman" panose="02020603050405020304" pitchFamily="18" charset="0"/>
                <a:cs typeface="Times New Roman" panose="02020603050405020304" pitchFamily="18" charset="0"/>
              </a:rPr>
              <a:t>(column=1, row=1)</a:t>
            </a: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a_time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tk.Label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a:t>
            </a:r>
            <a:r>
              <a:rPr lang="en-IN" sz="1600" dirty="0">
                <a:latin typeface="Times New Roman" panose="02020603050405020304" pitchFamily="18" charset="0"/>
                <a:cs typeface="Times New Roman" panose="02020603050405020304" pitchFamily="18" charset="0"/>
              </a:rPr>
              <a:t>, text="Simulation Time in secs", font= "Verdana 10 bold",</a:t>
            </a:r>
            <a:r>
              <a:rPr lang="en-IN" sz="1600" dirty="0" err="1">
                <a:latin typeface="Times New Roman" panose="02020603050405020304" pitchFamily="18" charset="0"/>
                <a:cs typeface="Times New Roman" panose="02020603050405020304" pitchFamily="18" charset="0"/>
              </a:rPr>
              <a:t>fg</a:t>
            </a:r>
            <a:r>
              <a:rPr lang="en-IN" sz="1600" dirty="0">
                <a:latin typeface="Times New Roman" panose="02020603050405020304" pitchFamily="18" charset="0"/>
                <a:cs typeface="Times New Roman" panose="02020603050405020304" pitchFamily="18" charset="0"/>
              </a:rPr>
              <a:t> = "red") </a:t>
            </a:r>
          </a:p>
          <a:p>
            <a:r>
              <a:rPr lang="en-IN" sz="1600" dirty="0" err="1">
                <a:latin typeface="Times New Roman" panose="02020603050405020304" pitchFamily="18" charset="0"/>
                <a:cs typeface="Times New Roman" panose="02020603050405020304" pitchFamily="18" charset="0"/>
              </a:rPr>
              <a:t>a_time.grid</a:t>
            </a:r>
            <a:r>
              <a:rPr lang="en-IN" sz="1600" dirty="0">
                <a:latin typeface="Times New Roman" panose="02020603050405020304" pitchFamily="18" charset="0"/>
                <a:cs typeface="Times New Roman" panose="02020603050405020304" pitchFamily="18" charset="0"/>
              </a:rPr>
              <a:t>(column=0, row=2, sticky=</a:t>
            </a:r>
            <a:r>
              <a:rPr lang="en-IN" sz="1600" dirty="0" err="1">
                <a:latin typeface="Times New Roman" panose="02020603050405020304" pitchFamily="18" charset="0"/>
                <a:cs typeface="Times New Roman" panose="02020603050405020304" pitchFamily="18" charset="0"/>
              </a:rPr>
              <a:t>tk.W</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err="1">
                <a:latin typeface="Times New Roman" panose="02020603050405020304" pitchFamily="18" charset="0"/>
                <a:cs typeface="Times New Roman" panose="02020603050405020304" pitchFamily="18" charset="0"/>
              </a:rPr>
              <a:t>simtime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tk.Entry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simpara,width</a:t>
            </a:r>
            <a:r>
              <a:rPr lang="en-IN" sz="1600" dirty="0">
                <a:latin typeface="Times New Roman" panose="02020603050405020304" pitchFamily="18" charset="0"/>
                <a:cs typeface="Times New Roman" panose="02020603050405020304" pitchFamily="18" charset="0"/>
              </a:rPr>
              <a:t>=10)</a:t>
            </a:r>
          </a:p>
          <a:p>
            <a:r>
              <a:rPr lang="en-IN" sz="1600" dirty="0" err="1">
                <a:latin typeface="Times New Roman" panose="02020603050405020304" pitchFamily="18" charset="0"/>
                <a:cs typeface="Times New Roman" panose="02020603050405020304" pitchFamily="18" charset="0"/>
              </a:rPr>
              <a:t>simtime.insert</a:t>
            </a:r>
            <a:r>
              <a:rPr lang="en-IN" sz="1600" dirty="0">
                <a:latin typeface="Times New Roman" panose="02020603050405020304" pitchFamily="18" charset="0"/>
                <a:cs typeface="Times New Roman" panose="02020603050405020304" pitchFamily="18" charset="0"/>
              </a:rPr>
              <a:t>(0,"0.06")</a:t>
            </a:r>
          </a:p>
          <a:p>
            <a:r>
              <a:rPr lang="en-IN" sz="1600" dirty="0" err="1">
                <a:latin typeface="Times New Roman" panose="02020603050405020304" pitchFamily="18" charset="0"/>
                <a:cs typeface="Times New Roman" panose="02020603050405020304" pitchFamily="18" charset="0"/>
              </a:rPr>
              <a:t>simtime.grid</a:t>
            </a:r>
            <a:r>
              <a:rPr lang="en-IN" sz="1600" dirty="0">
                <a:latin typeface="Times New Roman" panose="02020603050405020304" pitchFamily="18" charset="0"/>
                <a:cs typeface="Times New Roman" panose="02020603050405020304" pitchFamily="18" charset="0"/>
              </a:rPr>
              <a:t>(column=1, row=2)</a:t>
            </a: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a_freq</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tk.Label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a:t>
            </a:r>
            <a:r>
              <a:rPr lang="en-IN" sz="1600" dirty="0">
                <a:latin typeface="Times New Roman" panose="02020603050405020304" pitchFamily="18" charset="0"/>
                <a:cs typeface="Times New Roman" panose="02020603050405020304" pitchFamily="18" charset="0"/>
              </a:rPr>
              <a:t>, text="Switching Frequency in Hz", </a:t>
            </a:r>
          </a:p>
          <a:p>
            <a:r>
              <a:rPr lang="en-IN" sz="1600" dirty="0">
                <a:latin typeface="Times New Roman" panose="02020603050405020304" pitchFamily="18" charset="0"/>
                <a:cs typeface="Times New Roman" panose="02020603050405020304" pitchFamily="18" charset="0"/>
              </a:rPr>
              <a:t>				font = "Verdana 10 bold", </a:t>
            </a:r>
            <a:r>
              <a:rPr lang="en-IN" sz="1600" dirty="0" err="1">
                <a:latin typeface="Times New Roman" panose="02020603050405020304" pitchFamily="18" charset="0"/>
                <a:cs typeface="Times New Roman" panose="02020603050405020304" pitchFamily="18" charset="0"/>
              </a:rPr>
              <a:t>fg</a:t>
            </a:r>
            <a:r>
              <a:rPr lang="en-IN" sz="1600" dirty="0">
                <a:latin typeface="Times New Roman" panose="02020603050405020304" pitchFamily="18" charset="0"/>
                <a:cs typeface="Times New Roman" panose="02020603050405020304" pitchFamily="18" charset="0"/>
              </a:rPr>
              <a:t> = "magenta")</a:t>
            </a:r>
          </a:p>
          <a:p>
            <a:r>
              <a:rPr lang="en-IN" sz="1600" dirty="0" err="1">
                <a:latin typeface="Times New Roman" panose="02020603050405020304" pitchFamily="18" charset="0"/>
                <a:cs typeface="Times New Roman" panose="02020603050405020304" pitchFamily="18" charset="0"/>
              </a:rPr>
              <a:t>a_freq</a:t>
            </a:r>
            <a:r>
              <a:rPr lang="en-IN" sz="1600" dirty="0">
                <a:latin typeface="Times New Roman" panose="02020603050405020304" pitchFamily="18" charset="0"/>
                <a:cs typeface="Times New Roman" panose="02020603050405020304" pitchFamily="18" charset="0"/>
              </a:rPr>
              <a:t> .grid(column=0, row=3, sticky=</a:t>
            </a:r>
            <a:r>
              <a:rPr lang="en-IN" sz="1600" dirty="0" err="1">
                <a:latin typeface="Times New Roman" panose="02020603050405020304" pitchFamily="18" charset="0"/>
                <a:cs typeface="Times New Roman" panose="02020603050405020304" pitchFamily="18" charset="0"/>
              </a:rPr>
              <a:t>tk.W</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sf = </a:t>
            </a:r>
            <a:r>
              <a:rPr lang="en-IN" sz="1600" dirty="0" err="1">
                <a:latin typeface="Times New Roman" panose="02020603050405020304" pitchFamily="18" charset="0"/>
                <a:cs typeface="Times New Roman" panose="02020603050405020304" pitchFamily="18" charset="0"/>
              </a:rPr>
              <a:t>tk.Entry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simpara,width</a:t>
            </a:r>
            <a:r>
              <a:rPr lang="en-IN" sz="1600" dirty="0">
                <a:latin typeface="Times New Roman" panose="02020603050405020304" pitchFamily="18" charset="0"/>
                <a:cs typeface="Times New Roman" panose="02020603050405020304" pitchFamily="18" charset="0"/>
              </a:rPr>
              <a:t>=10)</a:t>
            </a:r>
          </a:p>
          <a:p>
            <a:r>
              <a:rPr lang="en-IN" sz="1600" dirty="0" err="1">
                <a:latin typeface="Times New Roman" panose="02020603050405020304" pitchFamily="18" charset="0"/>
                <a:cs typeface="Times New Roman" panose="02020603050405020304" pitchFamily="18" charset="0"/>
              </a:rPr>
              <a:t>sf.insert</a:t>
            </a:r>
            <a:r>
              <a:rPr lang="en-IN" sz="1600" dirty="0">
                <a:latin typeface="Times New Roman" panose="02020603050405020304" pitchFamily="18" charset="0"/>
                <a:cs typeface="Times New Roman" panose="02020603050405020304" pitchFamily="18" charset="0"/>
              </a:rPr>
              <a:t>(0,"1000")</a:t>
            </a:r>
          </a:p>
          <a:p>
            <a:r>
              <a:rPr lang="en-IN" sz="1600" dirty="0" err="1">
                <a:latin typeface="Times New Roman" panose="02020603050405020304" pitchFamily="18" charset="0"/>
                <a:cs typeface="Times New Roman" panose="02020603050405020304" pitchFamily="18" charset="0"/>
              </a:rPr>
              <a:t>sf.grid</a:t>
            </a:r>
            <a:r>
              <a:rPr lang="en-IN" sz="1600" dirty="0">
                <a:latin typeface="Times New Roman" panose="02020603050405020304" pitchFamily="18" charset="0"/>
                <a:cs typeface="Times New Roman" panose="02020603050405020304" pitchFamily="18" charset="0"/>
              </a:rPr>
              <a:t>(column=1, row=3)</a:t>
            </a:r>
          </a:p>
        </p:txBody>
      </p:sp>
      <p:pic>
        <p:nvPicPr>
          <p:cNvPr id="6" name="Picture 5">
            <a:extLst>
              <a:ext uri="{FF2B5EF4-FFF2-40B4-BE49-F238E27FC236}">
                <a16:creationId xmlns:a16="http://schemas.microsoft.com/office/drawing/2014/main" id="{C07D87C1-D069-475D-BD7D-2C8DE992BFA7}"/>
              </a:ext>
            </a:extLst>
          </p:cNvPr>
          <p:cNvPicPr>
            <a:picLocks noChangeAspect="1"/>
          </p:cNvPicPr>
          <p:nvPr/>
        </p:nvPicPr>
        <p:blipFill>
          <a:blip r:embed="rId3"/>
          <a:stretch>
            <a:fillRect/>
          </a:stretch>
        </p:blipFill>
        <p:spPr>
          <a:xfrm>
            <a:off x="8707609" y="4604284"/>
            <a:ext cx="3368332" cy="1539373"/>
          </a:xfrm>
          <a:prstGeom prst="rect">
            <a:avLst/>
          </a:prstGeom>
        </p:spPr>
      </p:pic>
      <p:grpSp>
        <p:nvGrpSpPr>
          <p:cNvPr id="38" name="Group 37">
            <a:extLst>
              <a:ext uri="{FF2B5EF4-FFF2-40B4-BE49-F238E27FC236}">
                <a16:creationId xmlns:a16="http://schemas.microsoft.com/office/drawing/2014/main" id="{1B25E26A-8E7D-4EE3-91E9-6AA31503A01C}"/>
              </a:ext>
            </a:extLst>
          </p:cNvPr>
          <p:cNvGrpSpPr/>
          <p:nvPr/>
        </p:nvGrpSpPr>
        <p:grpSpPr>
          <a:xfrm>
            <a:off x="9029700" y="4093834"/>
            <a:ext cx="2746497" cy="529466"/>
            <a:chOff x="9029700" y="4093834"/>
            <a:chExt cx="2746497" cy="529466"/>
          </a:xfrm>
        </p:grpSpPr>
        <p:sp>
          <p:nvSpPr>
            <p:cNvPr id="7" name="TextBox 6">
              <a:extLst>
                <a:ext uri="{FF2B5EF4-FFF2-40B4-BE49-F238E27FC236}">
                  <a16:creationId xmlns:a16="http://schemas.microsoft.com/office/drawing/2014/main" id="{17D975E9-E27C-41CA-87B9-C88CC9BEFDAF}"/>
                </a:ext>
              </a:extLst>
            </p:cNvPr>
            <p:cNvSpPr txBox="1"/>
            <p:nvPr/>
          </p:nvSpPr>
          <p:spPr>
            <a:xfrm>
              <a:off x="9029700" y="4183409"/>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C0</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1C4E43C-C9D0-4BDA-993E-8A7BAC594E5E}"/>
                </a:ext>
              </a:extLst>
            </p:cNvPr>
            <p:cNvSpPr txBox="1"/>
            <p:nvPr/>
          </p:nvSpPr>
          <p:spPr>
            <a:xfrm>
              <a:off x="11322227" y="4131865"/>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D9C515FA-90FB-48E8-B6DD-F1150D2C74A1}"/>
                </a:ext>
              </a:extLst>
            </p:cNvPr>
            <p:cNvCxnSpPr/>
            <p:nvPr/>
          </p:nvCxnSpPr>
          <p:spPr>
            <a:xfrm>
              <a:off x="11776197" y="4112850"/>
              <a:ext cx="0" cy="510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2FB2C1-BCFC-4218-845E-7A6D1D75E94E}"/>
                </a:ext>
              </a:extLst>
            </p:cNvPr>
            <p:cNvCxnSpPr/>
            <p:nvPr/>
          </p:nvCxnSpPr>
          <p:spPr>
            <a:xfrm>
              <a:off x="9483670" y="4093834"/>
              <a:ext cx="0" cy="510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894FABA1-1467-4014-9C8D-F7DE443F768B}"/>
              </a:ext>
            </a:extLst>
          </p:cNvPr>
          <p:cNvCxnSpPr>
            <a:cxnSpLocks/>
          </p:cNvCxnSpPr>
          <p:nvPr/>
        </p:nvCxnSpPr>
        <p:spPr>
          <a:xfrm>
            <a:off x="8707609" y="4981575"/>
            <a:ext cx="3368332"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641513E-7AD1-4EF8-B42E-0A2D82705B9A}"/>
              </a:ext>
            </a:extLst>
          </p:cNvPr>
          <p:cNvCxnSpPr>
            <a:cxnSpLocks/>
          </p:cNvCxnSpPr>
          <p:nvPr/>
        </p:nvCxnSpPr>
        <p:spPr>
          <a:xfrm>
            <a:off x="8707609" y="5200650"/>
            <a:ext cx="3368332"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B6505B-B19E-4102-9EFE-05230B8BE95A}"/>
              </a:ext>
            </a:extLst>
          </p:cNvPr>
          <p:cNvCxnSpPr>
            <a:cxnSpLocks/>
          </p:cNvCxnSpPr>
          <p:nvPr/>
        </p:nvCxnSpPr>
        <p:spPr>
          <a:xfrm>
            <a:off x="8610600" y="5467350"/>
            <a:ext cx="3368332"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98045EE-F9B2-4229-B185-9813F75B9E7B}"/>
              </a:ext>
            </a:extLst>
          </p:cNvPr>
          <p:cNvCxnSpPr>
            <a:cxnSpLocks/>
          </p:cNvCxnSpPr>
          <p:nvPr/>
        </p:nvCxnSpPr>
        <p:spPr>
          <a:xfrm>
            <a:off x="8707609" y="5629275"/>
            <a:ext cx="3368332"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5DE7A4-5CD5-48A2-8DEB-8618A1594A09}"/>
              </a:ext>
            </a:extLst>
          </p:cNvPr>
          <p:cNvCxnSpPr>
            <a:cxnSpLocks/>
          </p:cNvCxnSpPr>
          <p:nvPr/>
        </p:nvCxnSpPr>
        <p:spPr>
          <a:xfrm>
            <a:off x="8707609" y="5848350"/>
            <a:ext cx="3368332"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327089-1395-4FBC-9127-2D0F7CB6FDF5}"/>
              </a:ext>
            </a:extLst>
          </p:cNvPr>
          <p:cNvCxnSpPr>
            <a:cxnSpLocks/>
          </p:cNvCxnSpPr>
          <p:nvPr/>
        </p:nvCxnSpPr>
        <p:spPr>
          <a:xfrm>
            <a:off x="8707609" y="6048375"/>
            <a:ext cx="3368332"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6F5CD6D-ED18-4DDA-B818-A8F51B32D6D7}"/>
              </a:ext>
            </a:extLst>
          </p:cNvPr>
          <p:cNvCxnSpPr/>
          <p:nvPr/>
        </p:nvCxnSpPr>
        <p:spPr>
          <a:xfrm>
            <a:off x="8315325" y="482917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4D1EDA2-DFE2-451E-BD5F-90AF9DA3FF54}"/>
              </a:ext>
            </a:extLst>
          </p:cNvPr>
          <p:cNvSpPr txBox="1"/>
          <p:nvPr/>
        </p:nvSpPr>
        <p:spPr>
          <a:xfrm>
            <a:off x="7941258" y="4641738"/>
            <a:ext cx="47000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R0</a:t>
            </a:r>
            <a:endParaRPr lang="en-IN"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A6E10EC7-493C-49C6-A3A8-1D25C5429296}"/>
              </a:ext>
            </a:extLst>
          </p:cNvPr>
          <p:cNvCxnSpPr/>
          <p:nvPr/>
        </p:nvCxnSpPr>
        <p:spPr>
          <a:xfrm>
            <a:off x="8315325" y="509587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1AB7D4-901B-4EFB-A23F-E98101A81FCA}"/>
              </a:ext>
            </a:extLst>
          </p:cNvPr>
          <p:cNvCxnSpPr/>
          <p:nvPr/>
        </p:nvCxnSpPr>
        <p:spPr>
          <a:xfrm>
            <a:off x="8315325" y="537397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C28050-099B-4CC1-8A04-E8CF6CA82508}"/>
              </a:ext>
            </a:extLst>
          </p:cNvPr>
          <p:cNvCxnSpPr/>
          <p:nvPr/>
        </p:nvCxnSpPr>
        <p:spPr>
          <a:xfrm>
            <a:off x="8315325" y="556460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DBDAF0D-83D3-45CE-84A3-71D085B497D8}"/>
              </a:ext>
            </a:extLst>
          </p:cNvPr>
          <p:cNvCxnSpPr/>
          <p:nvPr/>
        </p:nvCxnSpPr>
        <p:spPr>
          <a:xfrm>
            <a:off x="8282867" y="571687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0E00FBE-CE88-4C81-9733-E938B01D6696}"/>
              </a:ext>
            </a:extLst>
          </p:cNvPr>
          <p:cNvCxnSpPr/>
          <p:nvPr/>
        </p:nvCxnSpPr>
        <p:spPr>
          <a:xfrm>
            <a:off x="8315325" y="597404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6E82C60-6DAB-4C7C-910C-818F9ABDAA47}"/>
              </a:ext>
            </a:extLst>
          </p:cNvPr>
          <p:cNvSpPr txBox="1"/>
          <p:nvPr/>
        </p:nvSpPr>
        <p:spPr>
          <a:xfrm>
            <a:off x="7941258" y="5174864"/>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R2</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9DAD06AF-7510-4723-9547-C45FCD0A6AF2}"/>
              </a:ext>
            </a:extLst>
          </p:cNvPr>
          <p:cNvSpPr txBox="1"/>
          <p:nvPr/>
        </p:nvSpPr>
        <p:spPr>
          <a:xfrm>
            <a:off x="7903985" y="5379940"/>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R3</a:t>
            </a:r>
            <a:endParaRPr lang="en-IN"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F52A1CA3-63A0-4DF2-BDD9-95ED8B188C60}"/>
              </a:ext>
            </a:extLst>
          </p:cNvPr>
          <p:cNvSpPr txBox="1"/>
          <p:nvPr/>
        </p:nvSpPr>
        <p:spPr>
          <a:xfrm>
            <a:off x="7920015" y="5799280"/>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R5</a:t>
            </a:r>
            <a:endParaRPr lang="en-IN"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3295B546-E7E4-463F-95ED-E5F5C74F224E}"/>
              </a:ext>
            </a:extLst>
          </p:cNvPr>
          <p:cNvSpPr txBox="1"/>
          <p:nvPr/>
        </p:nvSpPr>
        <p:spPr>
          <a:xfrm>
            <a:off x="7920015" y="4928575"/>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R1</a:t>
            </a:r>
            <a:endParaRPr lang="en-IN"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FE0E671-0D51-4999-AB25-0424436F9BB7}"/>
              </a:ext>
            </a:extLst>
          </p:cNvPr>
          <p:cNvSpPr txBox="1"/>
          <p:nvPr/>
        </p:nvSpPr>
        <p:spPr>
          <a:xfrm>
            <a:off x="7903985" y="5579405"/>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82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189F66-8EAE-4C1D-890B-A3D81908EA9A}"/>
              </a:ext>
            </a:extLst>
          </p:cNvPr>
          <p:cNvSpPr>
            <a:spLocks noGrp="1"/>
          </p:cNvSpPr>
          <p:nvPr>
            <p:ph type="sldNum" sz="quarter" idx="12"/>
          </p:nvPr>
        </p:nvSpPr>
        <p:spPr/>
        <p:txBody>
          <a:bodyPr/>
          <a:lstStyle/>
          <a:p>
            <a:fld id="{49AE70B2-8BF9-45C0-BB95-33D1B9D3A854}" type="slidenum">
              <a:rPr lang="zh-CN" altLang="en-US" smtClean="0"/>
              <a:t>12</a:t>
            </a:fld>
            <a:endParaRPr lang="zh-CN" altLang="en-US"/>
          </a:p>
        </p:txBody>
      </p:sp>
      <p:pic>
        <p:nvPicPr>
          <p:cNvPr id="3" name="Picture 2">
            <a:extLst>
              <a:ext uri="{FF2B5EF4-FFF2-40B4-BE49-F238E27FC236}">
                <a16:creationId xmlns:a16="http://schemas.microsoft.com/office/drawing/2014/main" id="{C1B94912-CF62-4F00-BE05-CFC1FED8B72C}"/>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C4161839-5B19-4890-937B-D846C7C987EF}"/>
              </a:ext>
            </a:extLst>
          </p:cNvPr>
          <p:cNvSpPr txBox="1"/>
          <p:nvPr/>
        </p:nvSpPr>
        <p:spPr>
          <a:xfrm>
            <a:off x="747932" y="1018454"/>
            <a:ext cx="9323065" cy="3293209"/>
          </a:xfrm>
          <a:prstGeom prst="rect">
            <a:avLst/>
          </a:prstGeom>
          <a:noFill/>
        </p:spPr>
        <p:txBody>
          <a:bodyPr wrap="none" rtlCol="0">
            <a:spAutoFit/>
          </a:bodyPr>
          <a:lstStyle/>
          <a:p>
            <a:r>
              <a:rPr lang="en-IN" sz="1600" dirty="0" err="1">
                <a:latin typeface="Times New Roman" panose="02020603050405020304" pitchFamily="18" charset="0"/>
                <a:cs typeface="Times New Roman" panose="02020603050405020304" pitchFamily="18" charset="0"/>
              </a:rPr>
              <a:t>a_mi</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tk.Label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a:t>
            </a:r>
            <a:r>
              <a:rPr lang="en-IN" sz="1600" dirty="0">
                <a:latin typeface="Times New Roman" panose="02020603050405020304" pitchFamily="18" charset="0"/>
                <a:cs typeface="Times New Roman" panose="02020603050405020304" pitchFamily="18" charset="0"/>
              </a:rPr>
              <a:t>, text="Modulation </a:t>
            </a:r>
            <a:r>
              <a:rPr lang="en-IN" sz="1600" dirty="0" err="1">
                <a:latin typeface="Times New Roman" panose="02020603050405020304" pitchFamily="18" charset="0"/>
                <a:cs typeface="Times New Roman" panose="02020603050405020304" pitchFamily="18" charset="0"/>
              </a:rPr>
              <a:t>Index",font</a:t>
            </a:r>
            <a:r>
              <a:rPr lang="en-IN" sz="1600" dirty="0">
                <a:latin typeface="Times New Roman" panose="02020603050405020304" pitchFamily="18" charset="0"/>
                <a:cs typeface="Times New Roman" panose="02020603050405020304" pitchFamily="18" charset="0"/>
              </a:rPr>
              <a:t> = "Verdana 10 bold",</a:t>
            </a:r>
            <a:r>
              <a:rPr lang="en-IN" sz="1600" dirty="0" err="1">
                <a:latin typeface="Times New Roman" panose="02020603050405020304" pitchFamily="18" charset="0"/>
                <a:cs typeface="Times New Roman" panose="02020603050405020304" pitchFamily="18" charset="0"/>
              </a:rPr>
              <a:t>fg</a:t>
            </a:r>
            <a:r>
              <a:rPr lang="en-IN" sz="1600" dirty="0">
                <a:latin typeface="Times New Roman" panose="02020603050405020304" pitchFamily="18" charset="0"/>
                <a:cs typeface="Times New Roman" panose="02020603050405020304" pitchFamily="18" charset="0"/>
              </a:rPr>
              <a:t> = "magenta", justify=</a:t>
            </a:r>
            <a:r>
              <a:rPr lang="en-IN" sz="1600" dirty="0" err="1">
                <a:latin typeface="Times New Roman" panose="02020603050405020304" pitchFamily="18" charset="0"/>
                <a:cs typeface="Times New Roman" panose="02020603050405020304" pitchFamily="18" charset="0"/>
              </a:rPr>
              <a:t>tk.LEFT</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a_mi.grid</a:t>
            </a:r>
            <a:r>
              <a:rPr lang="en-IN" sz="1600" dirty="0">
                <a:latin typeface="Times New Roman" panose="02020603050405020304" pitchFamily="18" charset="0"/>
                <a:cs typeface="Times New Roman" panose="02020603050405020304" pitchFamily="18" charset="0"/>
              </a:rPr>
              <a:t>(column=0, row=4, sticky=</a:t>
            </a:r>
            <a:r>
              <a:rPr lang="en-IN" sz="1600" dirty="0" err="1">
                <a:latin typeface="Times New Roman" panose="02020603050405020304" pitchFamily="18" charset="0"/>
                <a:cs typeface="Times New Roman" panose="02020603050405020304" pitchFamily="18" charset="0"/>
              </a:rPr>
              <a:t>tk.W</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m = </a:t>
            </a:r>
            <a:r>
              <a:rPr lang="en-IN" sz="1600" dirty="0" err="1">
                <a:latin typeface="Times New Roman" panose="02020603050405020304" pitchFamily="18" charset="0"/>
                <a:cs typeface="Times New Roman" panose="02020603050405020304" pitchFamily="18" charset="0"/>
              </a:rPr>
              <a:t>tk.Entry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simpara,width</a:t>
            </a:r>
            <a:r>
              <a:rPr lang="en-IN" sz="1600" dirty="0">
                <a:latin typeface="Times New Roman" panose="02020603050405020304" pitchFamily="18" charset="0"/>
                <a:cs typeface="Times New Roman" panose="02020603050405020304" pitchFamily="18" charset="0"/>
              </a:rPr>
              <a:t>=10)</a:t>
            </a:r>
          </a:p>
          <a:p>
            <a:r>
              <a:rPr lang="en-IN" sz="1600" dirty="0" err="1">
                <a:latin typeface="Times New Roman" panose="02020603050405020304" pitchFamily="18" charset="0"/>
                <a:cs typeface="Times New Roman" panose="02020603050405020304" pitchFamily="18" charset="0"/>
              </a:rPr>
              <a:t>m.insert</a:t>
            </a:r>
            <a:r>
              <a:rPr lang="en-IN" sz="1600" dirty="0">
                <a:latin typeface="Times New Roman" panose="02020603050405020304" pitchFamily="18" charset="0"/>
                <a:cs typeface="Times New Roman" panose="02020603050405020304" pitchFamily="18" charset="0"/>
              </a:rPr>
              <a:t>(0,"0.8")</a:t>
            </a:r>
          </a:p>
          <a:p>
            <a:r>
              <a:rPr lang="en-IN" sz="1600" dirty="0" err="1">
                <a:latin typeface="Times New Roman" panose="02020603050405020304" pitchFamily="18" charset="0"/>
                <a:cs typeface="Times New Roman" panose="02020603050405020304" pitchFamily="18" charset="0"/>
              </a:rPr>
              <a:t>m.grid</a:t>
            </a:r>
            <a:r>
              <a:rPr lang="en-IN" sz="1600" dirty="0">
                <a:latin typeface="Times New Roman" panose="02020603050405020304" pitchFamily="18" charset="0"/>
                <a:cs typeface="Times New Roman" panose="02020603050405020304" pitchFamily="18" charset="0"/>
              </a:rPr>
              <a:t>(column=1, row=4)</a:t>
            </a: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a_fire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tk.Label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a:t>
            </a:r>
            <a:r>
              <a:rPr lang="en-IN" sz="1600" dirty="0">
                <a:latin typeface="Times New Roman" panose="02020603050405020304" pitchFamily="18" charset="0"/>
                <a:cs typeface="Times New Roman" panose="02020603050405020304" pitchFamily="18" charset="0"/>
              </a:rPr>
              <a:t>, text="Firing Angle in </a:t>
            </a:r>
            <a:r>
              <a:rPr lang="en-IN" sz="1600" dirty="0" err="1">
                <a:latin typeface="Times New Roman" panose="02020603050405020304" pitchFamily="18" charset="0"/>
                <a:cs typeface="Times New Roman" panose="02020603050405020304" pitchFamily="18" charset="0"/>
              </a:rPr>
              <a:t>Degrees",font</a:t>
            </a:r>
            <a:r>
              <a:rPr lang="en-IN" sz="1600" dirty="0">
                <a:latin typeface="Times New Roman" panose="02020603050405020304" pitchFamily="18" charset="0"/>
                <a:cs typeface="Times New Roman" panose="02020603050405020304" pitchFamily="18" charset="0"/>
              </a:rPr>
              <a:t> = "Verdana 10 bold",</a:t>
            </a:r>
            <a:r>
              <a:rPr lang="en-IN" sz="1600" dirty="0" err="1">
                <a:latin typeface="Times New Roman" panose="02020603050405020304" pitchFamily="18" charset="0"/>
                <a:cs typeface="Times New Roman" panose="02020603050405020304" pitchFamily="18" charset="0"/>
              </a:rPr>
              <a:t>fg</a:t>
            </a:r>
            <a:r>
              <a:rPr lang="en-IN" sz="1600" dirty="0">
                <a:latin typeface="Times New Roman" panose="02020603050405020304" pitchFamily="18" charset="0"/>
                <a:cs typeface="Times New Roman" panose="02020603050405020304" pitchFamily="18" charset="0"/>
              </a:rPr>
              <a:t> = "magenta")</a:t>
            </a:r>
          </a:p>
          <a:p>
            <a:r>
              <a:rPr lang="en-IN" sz="1600" dirty="0" err="1">
                <a:latin typeface="Times New Roman" panose="02020603050405020304" pitchFamily="18" charset="0"/>
                <a:cs typeface="Times New Roman" panose="02020603050405020304" pitchFamily="18" charset="0"/>
              </a:rPr>
              <a:t>a_fire.grid</a:t>
            </a:r>
            <a:r>
              <a:rPr lang="en-IN" sz="1600" dirty="0">
                <a:latin typeface="Times New Roman" panose="02020603050405020304" pitchFamily="18" charset="0"/>
                <a:cs typeface="Times New Roman" panose="02020603050405020304" pitchFamily="18" charset="0"/>
              </a:rPr>
              <a:t>(column=0, row=5, sticky=</a:t>
            </a:r>
            <a:r>
              <a:rPr lang="en-IN" sz="1600" dirty="0" err="1">
                <a:latin typeface="Times New Roman" panose="02020603050405020304" pitchFamily="18" charset="0"/>
                <a:cs typeface="Times New Roman" panose="02020603050405020304" pitchFamily="18" charset="0"/>
              </a:rPr>
              <a:t>tk.W</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alpha = </a:t>
            </a:r>
            <a:r>
              <a:rPr lang="en-IN" sz="1600" dirty="0" err="1">
                <a:latin typeface="Times New Roman" panose="02020603050405020304" pitchFamily="18" charset="0"/>
                <a:cs typeface="Times New Roman" panose="02020603050405020304" pitchFamily="18" charset="0"/>
              </a:rPr>
              <a:t>tk.Entry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simpara,width</a:t>
            </a:r>
            <a:r>
              <a:rPr lang="en-IN" sz="1600" dirty="0">
                <a:latin typeface="Times New Roman" panose="02020603050405020304" pitchFamily="18" charset="0"/>
                <a:cs typeface="Times New Roman" panose="02020603050405020304" pitchFamily="18" charset="0"/>
              </a:rPr>
              <a:t>=10)</a:t>
            </a:r>
          </a:p>
          <a:p>
            <a:r>
              <a:rPr lang="en-IN" sz="1600" dirty="0" err="1">
                <a:latin typeface="Times New Roman" panose="02020603050405020304" pitchFamily="18" charset="0"/>
                <a:cs typeface="Times New Roman" panose="02020603050405020304" pitchFamily="18" charset="0"/>
              </a:rPr>
              <a:t>alpha.insert</a:t>
            </a:r>
            <a:r>
              <a:rPr lang="en-IN" sz="1600" dirty="0">
                <a:latin typeface="Times New Roman" panose="02020603050405020304" pitchFamily="18" charset="0"/>
                <a:cs typeface="Times New Roman" panose="02020603050405020304" pitchFamily="18" charset="0"/>
              </a:rPr>
              <a:t>(0,"45")</a:t>
            </a:r>
          </a:p>
          <a:p>
            <a:r>
              <a:rPr lang="en-IN" sz="1600" dirty="0" err="1">
                <a:latin typeface="Times New Roman" panose="02020603050405020304" pitchFamily="18" charset="0"/>
                <a:cs typeface="Times New Roman" panose="02020603050405020304" pitchFamily="18" charset="0"/>
              </a:rPr>
              <a:t>alpha.grid</a:t>
            </a:r>
            <a:r>
              <a:rPr lang="en-IN" sz="1600" dirty="0">
                <a:latin typeface="Times New Roman" panose="02020603050405020304" pitchFamily="18" charset="0"/>
                <a:cs typeface="Times New Roman" panose="02020603050405020304" pitchFamily="18" charset="0"/>
              </a:rPr>
              <a:t>(column=1, row=5)</a:t>
            </a:r>
          </a:p>
        </p:txBody>
      </p:sp>
    </p:spTree>
    <p:extLst>
      <p:ext uri="{BB962C8B-B14F-4D97-AF65-F5344CB8AC3E}">
        <p14:creationId xmlns:p14="http://schemas.microsoft.com/office/powerpoint/2010/main" val="117236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2CF286-8871-4EA6-B449-A025CA89010A}"/>
              </a:ext>
            </a:extLst>
          </p:cNvPr>
          <p:cNvSpPr>
            <a:spLocks noGrp="1"/>
          </p:cNvSpPr>
          <p:nvPr>
            <p:ph type="sldNum" sz="quarter" idx="12"/>
          </p:nvPr>
        </p:nvSpPr>
        <p:spPr/>
        <p:txBody>
          <a:bodyPr/>
          <a:lstStyle/>
          <a:p>
            <a:fld id="{49AE70B2-8BF9-45C0-BB95-33D1B9D3A854}" type="slidenum">
              <a:rPr lang="zh-CN" altLang="en-US" smtClean="0"/>
              <a:t>13</a:t>
            </a:fld>
            <a:endParaRPr lang="zh-CN" altLang="en-US"/>
          </a:p>
        </p:txBody>
      </p:sp>
      <p:pic>
        <p:nvPicPr>
          <p:cNvPr id="3" name="Picture 2">
            <a:extLst>
              <a:ext uri="{FF2B5EF4-FFF2-40B4-BE49-F238E27FC236}">
                <a16:creationId xmlns:a16="http://schemas.microsoft.com/office/drawing/2014/main" id="{9B5B1A2B-8AA9-45DA-85E7-E6787A8507F8}"/>
              </a:ext>
            </a:extLst>
          </p:cNvPr>
          <p:cNvPicPr>
            <a:picLocks noChangeAspect="1"/>
          </p:cNvPicPr>
          <p:nvPr/>
        </p:nvPicPr>
        <p:blipFill>
          <a:blip r:embed="rId2"/>
          <a:stretch>
            <a:fillRect/>
          </a:stretch>
        </p:blipFill>
        <p:spPr>
          <a:xfrm>
            <a:off x="71217" y="67396"/>
            <a:ext cx="676715" cy="951058"/>
          </a:xfrm>
          <a:prstGeom prst="rect">
            <a:avLst/>
          </a:prstGeom>
        </p:spPr>
      </p:pic>
      <p:sp>
        <p:nvSpPr>
          <p:cNvPr id="16" name="TextBox 15">
            <a:extLst>
              <a:ext uri="{FF2B5EF4-FFF2-40B4-BE49-F238E27FC236}">
                <a16:creationId xmlns:a16="http://schemas.microsoft.com/office/drawing/2014/main" id="{3BBE9A4F-E05E-4D54-A3AA-A2DC0B290957}"/>
              </a:ext>
            </a:extLst>
          </p:cNvPr>
          <p:cNvSpPr txBox="1"/>
          <p:nvPr/>
        </p:nvSpPr>
        <p:spPr>
          <a:xfrm>
            <a:off x="0" y="1373698"/>
            <a:ext cx="8877013" cy="3108543"/>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tconvt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="Type of </a:t>
            </a:r>
            <a:r>
              <a:rPr lang="en-IN" sz="1400" dirty="0" err="1">
                <a:latin typeface="Times New Roman" panose="02020603050405020304" pitchFamily="18" charset="0"/>
                <a:cs typeface="Times New Roman" panose="02020603050405020304" pitchFamily="18" charset="0"/>
              </a:rPr>
              <a:t>Converter",font</a:t>
            </a:r>
            <a:r>
              <a:rPr lang="en-IN" sz="1400" dirty="0">
                <a:latin typeface="Times New Roman" panose="02020603050405020304" pitchFamily="18" charset="0"/>
                <a:cs typeface="Times New Roman" panose="02020603050405020304" pitchFamily="18" charset="0"/>
              </a:rPr>
              <a:t>=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"green").grid(column=0, row=0,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convtype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rad1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='Half Wave Controlled </a:t>
            </a:r>
            <a:r>
              <a:rPr lang="en-IN" sz="1400" dirty="0" err="1">
                <a:latin typeface="Times New Roman" panose="02020603050405020304" pitchFamily="18" charset="0"/>
                <a:cs typeface="Times New Roman" panose="02020603050405020304" pitchFamily="18" charset="0"/>
              </a:rPr>
              <a:t>Rectifier',value</a:t>
            </a:r>
            <a:r>
              <a:rPr lang="en-IN" sz="1400" dirty="0">
                <a:latin typeface="Times New Roman" panose="02020603050405020304" pitchFamily="18" charset="0"/>
                <a:cs typeface="Times New Roman" panose="02020603050405020304" pitchFamily="18" charset="0"/>
              </a:rPr>
              <a:t>=1, variable=</a:t>
            </a:r>
            <a:r>
              <a:rPr lang="en-IN" sz="1400" dirty="0" err="1">
                <a:latin typeface="Times New Roman" panose="02020603050405020304" pitchFamily="18" charset="0"/>
                <a:cs typeface="Times New Roman" panose="02020603050405020304" pitchFamily="18" charset="0"/>
              </a:rPr>
              <a:t>convtype</a:t>
            </a:r>
            <a:r>
              <a:rPr lang="en-IN" sz="1400" dirty="0">
                <a:latin typeface="Times New Roman" panose="02020603050405020304" pitchFamily="18" charset="0"/>
                <a:cs typeface="Times New Roman" panose="02020603050405020304" pitchFamily="18" charset="0"/>
              </a:rPr>
              <a: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a:p>
            <a:r>
              <a:rPr lang="en-IN" sz="1400" dirty="0">
                <a:latin typeface="Times New Roman" panose="02020603050405020304" pitchFamily="18" charset="0"/>
                <a:cs typeface="Times New Roman" panose="02020603050405020304" pitchFamily="18" charset="0"/>
              </a:rPr>
              <a:t>rad2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='Full Wave Controlled </a:t>
            </a:r>
            <a:r>
              <a:rPr lang="en-IN" sz="1400" dirty="0" err="1">
                <a:latin typeface="Times New Roman" panose="02020603050405020304" pitchFamily="18" charset="0"/>
                <a:cs typeface="Times New Roman" panose="02020603050405020304" pitchFamily="18" charset="0"/>
              </a:rPr>
              <a:t>Rectifier',value</a:t>
            </a:r>
            <a:r>
              <a:rPr lang="en-IN" sz="1400" dirty="0">
                <a:latin typeface="Times New Roman" panose="02020603050405020304" pitchFamily="18" charset="0"/>
                <a:cs typeface="Times New Roman" panose="02020603050405020304" pitchFamily="18" charset="0"/>
              </a:rPr>
              <a:t>=2, variable=</a:t>
            </a:r>
            <a:r>
              <a:rPr lang="en-IN" sz="1400" dirty="0" err="1">
                <a:latin typeface="Times New Roman" panose="02020603050405020304" pitchFamily="18" charset="0"/>
                <a:cs typeface="Times New Roman" panose="02020603050405020304" pitchFamily="18" charset="0"/>
              </a:rPr>
              <a:t>convtype,font</a:t>
            </a:r>
            <a:r>
              <a:rPr lang="en-IN" sz="1400" dirty="0">
                <a:latin typeface="Times New Roman" panose="02020603050405020304" pitchFamily="18" charset="0"/>
                <a:cs typeface="Times New Roman" panose="02020603050405020304" pitchFamily="18" charset="0"/>
              </a:rPr>
              <a:t>=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a:p>
            <a:r>
              <a:rPr lang="en-IN" sz="1400" dirty="0">
                <a:latin typeface="Times New Roman" panose="02020603050405020304" pitchFamily="18" charset="0"/>
                <a:cs typeface="Times New Roman" panose="02020603050405020304" pitchFamily="18" charset="0"/>
              </a:rPr>
              <a:t>rad3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='Pulse Width Modulation </a:t>
            </a:r>
            <a:r>
              <a:rPr lang="en-IN" sz="1400" dirty="0" err="1">
                <a:latin typeface="Times New Roman" panose="02020603050405020304" pitchFamily="18" charset="0"/>
                <a:cs typeface="Times New Roman" panose="02020603050405020304" pitchFamily="18" charset="0"/>
              </a:rPr>
              <a:t>Inverter',value</a:t>
            </a:r>
            <a:r>
              <a:rPr lang="en-IN" sz="1400" dirty="0">
                <a:latin typeface="Times New Roman" panose="02020603050405020304" pitchFamily="18" charset="0"/>
                <a:cs typeface="Times New Roman" panose="02020603050405020304" pitchFamily="18" charset="0"/>
              </a:rPr>
              <a:t>=3, variable=</a:t>
            </a:r>
            <a:r>
              <a:rPr lang="en-IN" sz="1400" dirty="0" err="1">
                <a:latin typeface="Times New Roman" panose="02020603050405020304" pitchFamily="18" charset="0"/>
                <a:cs typeface="Times New Roman" panose="02020603050405020304" pitchFamily="18" charset="0"/>
              </a:rPr>
              <a:t>convtype,font</a:t>
            </a:r>
            <a:r>
              <a:rPr lang="en-IN" sz="1400" dirty="0">
                <a:latin typeface="Times New Roman" panose="02020603050405020304" pitchFamily="18" charset="0"/>
                <a:cs typeface="Times New Roman" panose="02020603050405020304" pitchFamily="18" charset="0"/>
              </a:rPr>
              <a:t>=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a:p>
            <a:r>
              <a:rPr lang="en-IN" sz="1400" dirty="0">
                <a:latin typeface="Times New Roman" panose="02020603050405020304" pitchFamily="18" charset="0"/>
                <a:cs typeface="Times New Roman" panose="02020603050405020304" pitchFamily="18" charset="0"/>
              </a:rPr>
              <a:t>rad4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='AC Voltage Regulator', value=4,variable=</a:t>
            </a:r>
            <a:r>
              <a:rPr lang="en-IN" sz="1400" dirty="0" err="1">
                <a:latin typeface="Times New Roman" panose="02020603050405020304" pitchFamily="18" charset="0"/>
                <a:cs typeface="Times New Roman" panose="02020603050405020304" pitchFamily="18" charset="0"/>
              </a:rPr>
              <a:t>convtype</a:t>
            </a:r>
            <a:r>
              <a:rPr lang="en-IN" sz="1400" dirty="0">
                <a:latin typeface="Times New Roman" panose="02020603050405020304" pitchFamily="18" charset="0"/>
                <a:cs typeface="Times New Roman" panose="02020603050405020304" pitchFamily="18" charset="0"/>
              </a:rPr>
              <a:t>, font=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"blue")  </a:t>
            </a:r>
          </a:p>
          <a:p>
            <a:r>
              <a:rPr lang="en-IN" sz="1400" dirty="0">
                <a:latin typeface="Times New Roman" panose="02020603050405020304" pitchFamily="18" charset="0"/>
                <a:cs typeface="Times New Roman" panose="02020603050405020304" pitchFamily="18" charset="0"/>
              </a:rPr>
              <a:t>rad5=</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='DC Chopper', value=5,variable=</a:t>
            </a:r>
            <a:r>
              <a:rPr lang="en-IN" sz="1400" dirty="0" err="1">
                <a:latin typeface="Times New Roman" panose="02020603050405020304" pitchFamily="18" charset="0"/>
                <a:cs typeface="Times New Roman" panose="02020603050405020304" pitchFamily="18" charset="0"/>
              </a:rPr>
              <a:t>convtype,font</a:t>
            </a:r>
            <a:r>
              <a:rPr lang="en-IN" sz="1400" dirty="0">
                <a:latin typeface="Times New Roman" panose="02020603050405020304" pitchFamily="18" charset="0"/>
                <a:cs typeface="Times New Roman" panose="02020603050405020304" pitchFamily="18" charset="0"/>
              </a:rPr>
              <a: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p:txBody>
      </p:sp>
      <p:grpSp>
        <p:nvGrpSpPr>
          <p:cNvPr id="43" name="Group 42">
            <a:extLst>
              <a:ext uri="{FF2B5EF4-FFF2-40B4-BE49-F238E27FC236}">
                <a16:creationId xmlns:a16="http://schemas.microsoft.com/office/drawing/2014/main" id="{717BED74-E141-497A-9576-94229892F531}"/>
              </a:ext>
            </a:extLst>
          </p:cNvPr>
          <p:cNvGrpSpPr/>
          <p:nvPr/>
        </p:nvGrpSpPr>
        <p:grpSpPr>
          <a:xfrm>
            <a:off x="8888297" y="1795217"/>
            <a:ext cx="3303703" cy="5062783"/>
            <a:chOff x="8888297" y="1795217"/>
            <a:chExt cx="3303703" cy="5062783"/>
          </a:xfrm>
        </p:grpSpPr>
        <p:pic>
          <p:nvPicPr>
            <p:cNvPr id="4" name="Picture 3">
              <a:extLst>
                <a:ext uri="{FF2B5EF4-FFF2-40B4-BE49-F238E27FC236}">
                  <a16:creationId xmlns:a16="http://schemas.microsoft.com/office/drawing/2014/main" id="{2BDD3085-8C03-4C5D-AD47-15696D952BA0}"/>
                </a:ext>
              </a:extLst>
            </p:cNvPr>
            <p:cNvPicPr>
              <a:picLocks noChangeAspect="1"/>
            </p:cNvPicPr>
            <p:nvPr/>
          </p:nvPicPr>
          <p:blipFill>
            <a:blip r:embed="rId3"/>
            <a:stretch>
              <a:fillRect/>
            </a:stretch>
          </p:blipFill>
          <p:spPr>
            <a:xfrm>
              <a:off x="9366161" y="1795217"/>
              <a:ext cx="2825839" cy="4597233"/>
            </a:xfrm>
            <a:prstGeom prst="rect">
              <a:avLst/>
            </a:prstGeom>
          </p:spPr>
        </p:pic>
        <p:cxnSp>
          <p:nvCxnSpPr>
            <p:cNvPr id="10" name="Straight Arrow Connector 9">
              <a:extLst>
                <a:ext uri="{FF2B5EF4-FFF2-40B4-BE49-F238E27FC236}">
                  <a16:creationId xmlns:a16="http://schemas.microsoft.com/office/drawing/2014/main" id="{FE56A8D8-01A9-43C8-A050-6540B165392A}"/>
                </a:ext>
              </a:extLst>
            </p:cNvPr>
            <p:cNvCxnSpPr>
              <a:cxnSpLocks/>
            </p:cNvCxnSpPr>
            <p:nvPr/>
          </p:nvCxnSpPr>
          <p:spPr>
            <a:xfrm flipV="1">
              <a:off x="9731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C23332-57D8-4876-8B7C-41F81A68F6D3}"/>
                </a:ext>
              </a:extLst>
            </p:cNvPr>
            <p:cNvCxnSpPr>
              <a:cxnSpLocks/>
            </p:cNvCxnSpPr>
            <p:nvPr/>
          </p:nvCxnSpPr>
          <p:spPr>
            <a:xfrm flipV="1">
              <a:off x="11636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BACA92-92AA-4EAD-B64F-EF88BE9C2E37}"/>
                </a:ext>
              </a:extLst>
            </p:cNvPr>
            <p:cNvSpPr txBox="1"/>
            <p:nvPr/>
          </p:nvSpPr>
          <p:spPr>
            <a:xfrm>
              <a:off x="9731320" y="6323567"/>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C0</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3B4727F-FBCC-4928-B5C9-F1304830BF95}"/>
                </a:ext>
              </a:extLst>
            </p:cNvPr>
            <p:cNvSpPr txBox="1"/>
            <p:nvPr/>
          </p:nvSpPr>
          <p:spPr>
            <a:xfrm>
              <a:off x="11629769" y="6488668"/>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CBB9219-9A9D-4EED-9693-C39C19EE5BD7}"/>
                </a:ext>
              </a:extLst>
            </p:cNvPr>
            <p:cNvCxnSpPr/>
            <p:nvPr/>
          </p:nvCxnSpPr>
          <p:spPr>
            <a:xfrm>
              <a:off x="8973877" y="22098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215F67-9B45-409A-89C9-0017DA326654}"/>
                </a:ext>
              </a:extLst>
            </p:cNvPr>
            <p:cNvCxnSpPr/>
            <p:nvPr/>
          </p:nvCxnSpPr>
          <p:spPr>
            <a:xfrm>
              <a:off x="8973877" y="252412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06C25A-11C0-4D17-8654-E74406497F49}"/>
                </a:ext>
              </a:extLst>
            </p:cNvPr>
            <p:cNvCxnSpPr/>
            <p:nvPr/>
          </p:nvCxnSpPr>
          <p:spPr>
            <a:xfrm>
              <a:off x="8973877" y="28847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4ED74F-9B2E-4CC4-B466-BD50239AC1F2}"/>
                </a:ext>
              </a:extLst>
            </p:cNvPr>
            <p:cNvCxnSpPr>
              <a:cxnSpLocks/>
            </p:cNvCxnSpPr>
            <p:nvPr/>
          </p:nvCxnSpPr>
          <p:spPr>
            <a:xfrm>
              <a:off x="8973877" y="32752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981726D-EAAC-43A0-B210-2F2946CBC686}"/>
                </a:ext>
              </a:extLst>
            </p:cNvPr>
            <p:cNvCxnSpPr>
              <a:cxnSpLocks/>
            </p:cNvCxnSpPr>
            <p:nvPr/>
          </p:nvCxnSpPr>
          <p:spPr>
            <a:xfrm>
              <a:off x="8973877" y="35895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430020-BE18-45CB-9413-7C49830C8567}"/>
                </a:ext>
              </a:extLst>
            </p:cNvPr>
            <p:cNvCxnSpPr>
              <a:cxnSpLocks/>
            </p:cNvCxnSpPr>
            <p:nvPr/>
          </p:nvCxnSpPr>
          <p:spPr>
            <a:xfrm>
              <a:off x="8973877" y="39610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74D5FFC-3DF5-4A5E-A8FE-0CC390803133}"/>
                </a:ext>
              </a:extLst>
            </p:cNvPr>
            <p:cNvCxnSpPr>
              <a:cxnSpLocks/>
            </p:cNvCxnSpPr>
            <p:nvPr/>
          </p:nvCxnSpPr>
          <p:spPr>
            <a:xfrm>
              <a:off x="8973877" y="43230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2FB3E6-3054-48D9-A94F-688A1765AC0E}"/>
                </a:ext>
              </a:extLst>
            </p:cNvPr>
            <p:cNvCxnSpPr>
              <a:cxnSpLocks/>
            </p:cNvCxnSpPr>
            <p:nvPr/>
          </p:nvCxnSpPr>
          <p:spPr>
            <a:xfrm>
              <a:off x="8973877" y="46373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B26FDBC-8730-44B4-B5C1-E5613C30000C}"/>
                </a:ext>
              </a:extLst>
            </p:cNvPr>
            <p:cNvCxnSpPr>
              <a:cxnSpLocks/>
            </p:cNvCxnSpPr>
            <p:nvPr/>
          </p:nvCxnSpPr>
          <p:spPr>
            <a:xfrm>
              <a:off x="8973877" y="49897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2308AE1-DD7B-422D-90E4-6B822753A6D0}"/>
                </a:ext>
              </a:extLst>
            </p:cNvPr>
            <p:cNvCxnSpPr>
              <a:cxnSpLocks/>
            </p:cNvCxnSpPr>
            <p:nvPr/>
          </p:nvCxnSpPr>
          <p:spPr>
            <a:xfrm>
              <a:off x="8973877" y="54088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5E87DD-A57F-4889-A935-6482CE6E174E}"/>
                </a:ext>
              </a:extLst>
            </p:cNvPr>
            <p:cNvCxnSpPr>
              <a:cxnSpLocks/>
            </p:cNvCxnSpPr>
            <p:nvPr/>
          </p:nvCxnSpPr>
          <p:spPr>
            <a:xfrm>
              <a:off x="8973877" y="57231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B4EBC9-AFF2-463D-9445-9F5DB9825504}"/>
                </a:ext>
              </a:extLst>
            </p:cNvPr>
            <p:cNvCxnSpPr>
              <a:cxnSpLocks/>
            </p:cNvCxnSpPr>
            <p:nvPr/>
          </p:nvCxnSpPr>
          <p:spPr>
            <a:xfrm>
              <a:off x="8973877" y="61137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E76E087-257A-4EB4-9628-B339C446721F}"/>
                </a:ext>
              </a:extLst>
            </p:cNvPr>
            <p:cNvSpPr txBox="1"/>
            <p:nvPr/>
          </p:nvSpPr>
          <p:spPr>
            <a:xfrm>
              <a:off x="8905095" y="1932415"/>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2D5605AA-D615-49E4-A76D-DF74D87CBEA4}"/>
                </a:ext>
              </a:extLst>
            </p:cNvPr>
            <p:cNvSpPr txBox="1"/>
            <p:nvPr/>
          </p:nvSpPr>
          <p:spPr>
            <a:xfrm>
              <a:off x="8939486" y="2290132"/>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D8C2F03D-5977-4140-B5B5-ED3DEBDD4F95}"/>
                </a:ext>
              </a:extLst>
            </p:cNvPr>
            <p:cNvSpPr txBox="1"/>
            <p:nvPr/>
          </p:nvSpPr>
          <p:spPr>
            <a:xfrm>
              <a:off x="8939486" y="262164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7583696D-04B7-4E8E-8E6E-2D04AFD4CCD0}"/>
                </a:ext>
              </a:extLst>
            </p:cNvPr>
            <p:cNvSpPr txBox="1"/>
            <p:nvPr/>
          </p:nvSpPr>
          <p:spPr>
            <a:xfrm>
              <a:off x="8939486" y="3030441"/>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5D114690-553C-4B6A-9599-E3CDE18B4F2C}"/>
                </a:ext>
              </a:extLst>
            </p:cNvPr>
            <p:cNvSpPr txBox="1"/>
            <p:nvPr/>
          </p:nvSpPr>
          <p:spPr>
            <a:xfrm>
              <a:off x="8939486" y="3296721"/>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1D6D8842-6B24-40E9-BE6B-AB56152B9BBD}"/>
                </a:ext>
              </a:extLst>
            </p:cNvPr>
            <p:cNvSpPr txBox="1"/>
            <p:nvPr/>
          </p:nvSpPr>
          <p:spPr>
            <a:xfrm>
              <a:off x="8936611" y="367771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7B8D01DC-6555-4078-8833-9B1510F249C9}"/>
                </a:ext>
              </a:extLst>
            </p:cNvPr>
            <p:cNvSpPr txBox="1"/>
            <p:nvPr/>
          </p:nvSpPr>
          <p:spPr>
            <a:xfrm>
              <a:off x="8936611" y="3972622"/>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R6</a:t>
              </a:r>
              <a:endParaRPr lang="en-IN" sz="12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A8497DE-E4F5-4D4A-B651-756FFB808F76}"/>
                </a:ext>
              </a:extLst>
            </p:cNvPr>
            <p:cNvSpPr txBox="1"/>
            <p:nvPr/>
          </p:nvSpPr>
          <p:spPr>
            <a:xfrm>
              <a:off x="8953527" y="4315520"/>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R7</a:t>
              </a:r>
              <a:endParaRPr lang="en-IN" sz="12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1F27AB1-DF62-44E6-8626-DA4194A914D6}"/>
                </a:ext>
              </a:extLst>
            </p:cNvPr>
            <p:cNvSpPr txBox="1"/>
            <p:nvPr/>
          </p:nvSpPr>
          <p:spPr>
            <a:xfrm>
              <a:off x="8953527" y="4693797"/>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R8</a:t>
              </a:r>
              <a:endParaRPr lang="en-IN" sz="12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3A94EF10-0ADE-40D2-ACF5-986AC16088C2}"/>
                </a:ext>
              </a:extLst>
            </p:cNvPr>
            <p:cNvSpPr txBox="1"/>
            <p:nvPr/>
          </p:nvSpPr>
          <p:spPr>
            <a:xfrm>
              <a:off x="8934016" y="511320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R9</a:t>
              </a:r>
              <a:endParaRPr lang="en-IN" sz="12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91C468C-85C9-469E-A22D-D720B05B151E}"/>
                </a:ext>
              </a:extLst>
            </p:cNvPr>
            <p:cNvSpPr txBox="1"/>
            <p:nvPr/>
          </p:nvSpPr>
          <p:spPr>
            <a:xfrm>
              <a:off x="8888297" y="5446192"/>
              <a:ext cx="5447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R10</a:t>
              </a:r>
              <a:endParaRPr lang="en-IN" sz="12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BAF679E2-A23D-4096-8F8F-A3DA2926DF2F}"/>
                </a:ext>
              </a:extLst>
            </p:cNvPr>
            <p:cNvSpPr txBox="1"/>
            <p:nvPr/>
          </p:nvSpPr>
          <p:spPr>
            <a:xfrm>
              <a:off x="8899108" y="5853351"/>
              <a:ext cx="44495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R11</a:t>
              </a:r>
              <a:endParaRPr lang="en-IN"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052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803DC-B785-4EA6-BC12-EF3DC6663EE3}"/>
              </a:ext>
            </a:extLst>
          </p:cNvPr>
          <p:cNvSpPr>
            <a:spLocks noGrp="1"/>
          </p:cNvSpPr>
          <p:nvPr>
            <p:ph type="sldNum" sz="quarter" idx="12"/>
          </p:nvPr>
        </p:nvSpPr>
        <p:spPr/>
        <p:txBody>
          <a:bodyPr/>
          <a:lstStyle/>
          <a:p>
            <a:fld id="{49AE70B2-8BF9-45C0-BB95-33D1B9D3A854}" type="slidenum">
              <a:rPr lang="zh-CN" altLang="en-US" smtClean="0"/>
              <a:t>14</a:t>
            </a:fld>
            <a:endParaRPr lang="zh-CN" altLang="en-US"/>
          </a:p>
        </p:txBody>
      </p:sp>
      <p:pic>
        <p:nvPicPr>
          <p:cNvPr id="3" name="Picture 2">
            <a:extLst>
              <a:ext uri="{FF2B5EF4-FFF2-40B4-BE49-F238E27FC236}">
                <a16:creationId xmlns:a16="http://schemas.microsoft.com/office/drawing/2014/main" id="{392E7BC2-2A82-4894-8F00-BAAA06E806B2}"/>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D19C6D5D-8221-4A13-9678-2F2655F00CE3}"/>
              </a:ext>
            </a:extLst>
          </p:cNvPr>
          <p:cNvSpPr txBox="1"/>
          <p:nvPr/>
        </p:nvSpPr>
        <p:spPr>
          <a:xfrm>
            <a:off x="71216" y="1018454"/>
            <a:ext cx="11239383" cy="2462213"/>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tconvt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="Type of Converter", font=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"green").grid(column=0, row=0,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convtype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rad1.grid(column=0, row=1,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rad2.grid(column=0, row=2,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rad3.grid(column=0, row=3,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rad4.grid(column=0, row=4,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rad5.grid(column=0, row=5,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convtype.set</a:t>
            </a:r>
            <a:r>
              <a:rPr lang="en-IN" sz="1400" dirty="0">
                <a:latin typeface="Times New Roman" panose="02020603050405020304" pitchFamily="18" charset="0"/>
                <a:cs typeface="Times New Roman" panose="02020603050405020304" pitchFamily="18" charset="0"/>
              </a:rPr>
              <a:t>(1)</a:t>
            </a:r>
          </a:p>
          <a:p>
            <a:endParaRPr lang="en-IN" sz="14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4F547242-EE1F-4904-B046-788F04257AB5}"/>
              </a:ext>
            </a:extLst>
          </p:cNvPr>
          <p:cNvGrpSpPr/>
          <p:nvPr/>
        </p:nvGrpSpPr>
        <p:grpSpPr>
          <a:xfrm>
            <a:off x="8888297" y="1795217"/>
            <a:ext cx="3303703" cy="5062783"/>
            <a:chOff x="8888297" y="1795217"/>
            <a:chExt cx="3303703" cy="5062783"/>
          </a:xfrm>
        </p:grpSpPr>
        <p:pic>
          <p:nvPicPr>
            <p:cNvPr id="6" name="Picture 5">
              <a:extLst>
                <a:ext uri="{FF2B5EF4-FFF2-40B4-BE49-F238E27FC236}">
                  <a16:creationId xmlns:a16="http://schemas.microsoft.com/office/drawing/2014/main" id="{75665DC7-A43D-4C2F-91DF-A065EC20708D}"/>
                </a:ext>
              </a:extLst>
            </p:cNvPr>
            <p:cNvPicPr>
              <a:picLocks noChangeAspect="1"/>
            </p:cNvPicPr>
            <p:nvPr/>
          </p:nvPicPr>
          <p:blipFill>
            <a:blip r:embed="rId3"/>
            <a:stretch>
              <a:fillRect/>
            </a:stretch>
          </p:blipFill>
          <p:spPr>
            <a:xfrm>
              <a:off x="9366161" y="1795217"/>
              <a:ext cx="2825839" cy="4597233"/>
            </a:xfrm>
            <a:prstGeom prst="rect">
              <a:avLst/>
            </a:prstGeom>
          </p:spPr>
        </p:pic>
        <p:cxnSp>
          <p:nvCxnSpPr>
            <p:cNvPr id="7" name="Straight Arrow Connector 6">
              <a:extLst>
                <a:ext uri="{FF2B5EF4-FFF2-40B4-BE49-F238E27FC236}">
                  <a16:creationId xmlns:a16="http://schemas.microsoft.com/office/drawing/2014/main" id="{9044615D-534D-4C44-9109-A797C17FD861}"/>
                </a:ext>
              </a:extLst>
            </p:cNvPr>
            <p:cNvCxnSpPr>
              <a:cxnSpLocks/>
            </p:cNvCxnSpPr>
            <p:nvPr/>
          </p:nvCxnSpPr>
          <p:spPr>
            <a:xfrm flipV="1">
              <a:off x="9731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CE7F20-1610-4BD3-9B42-5151D12BC253}"/>
                </a:ext>
              </a:extLst>
            </p:cNvPr>
            <p:cNvCxnSpPr>
              <a:cxnSpLocks/>
            </p:cNvCxnSpPr>
            <p:nvPr/>
          </p:nvCxnSpPr>
          <p:spPr>
            <a:xfrm flipV="1">
              <a:off x="11636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6E164CD-2A7F-46D0-B0E7-CCA0057C7F30}"/>
                </a:ext>
              </a:extLst>
            </p:cNvPr>
            <p:cNvSpPr txBox="1"/>
            <p:nvPr/>
          </p:nvSpPr>
          <p:spPr>
            <a:xfrm>
              <a:off x="9731320" y="6323567"/>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C0</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03A43D0-331F-4984-83CB-5CB9EC78893A}"/>
                </a:ext>
              </a:extLst>
            </p:cNvPr>
            <p:cNvSpPr txBox="1"/>
            <p:nvPr/>
          </p:nvSpPr>
          <p:spPr>
            <a:xfrm>
              <a:off x="11629769" y="6488668"/>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BDEFBEA-4D91-4039-9D2C-F1890F15FC88}"/>
                </a:ext>
              </a:extLst>
            </p:cNvPr>
            <p:cNvCxnSpPr/>
            <p:nvPr/>
          </p:nvCxnSpPr>
          <p:spPr>
            <a:xfrm>
              <a:off x="8973877" y="22098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E0E054-5300-42F1-8D01-6C215779654D}"/>
                </a:ext>
              </a:extLst>
            </p:cNvPr>
            <p:cNvCxnSpPr/>
            <p:nvPr/>
          </p:nvCxnSpPr>
          <p:spPr>
            <a:xfrm>
              <a:off x="8973877" y="252412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F20D5DA-6DDA-4810-9A11-4C8AABE37F09}"/>
                </a:ext>
              </a:extLst>
            </p:cNvPr>
            <p:cNvCxnSpPr/>
            <p:nvPr/>
          </p:nvCxnSpPr>
          <p:spPr>
            <a:xfrm>
              <a:off x="8973877" y="28847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CC5D06-A20A-4535-A539-C8344CFFAE34}"/>
                </a:ext>
              </a:extLst>
            </p:cNvPr>
            <p:cNvCxnSpPr>
              <a:cxnSpLocks/>
            </p:cNvCxnSpPr>
            <p:nvPr/>
          </p:nvCxnSpPr>
          <p:spPr>
            <a:xfrm>
              <a:off x="8973877" y="32752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393B42C-194C-4C67-8E95-6D3957A13A37}"/>
                </a:ext>
              </a:extLst>
            </p:cNvPr>
            <p:cNvCxnSpPr>
              <a:cxnSpLocks/>
            </p:cNvCxnSpPr>
            <p:nvPr/>
          </p:nvCxnSpPr>
          <p:spPr>
            <a:xfrm>
              <a:off x="8973877" y="35895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968272-7B2A-4F08-AD08-E5BB89445FE2}"/>
                </a:ext>
              </a:extLst>
            </p:cNvPr>
            <p:cNvCxnSpPr>
              <a:cxnSpLocks/>
            </p:cNvCxnSpPr>
            <p:nvPr/>
          </p:nvCxnSpPr>
          <p:spPr>
            <a:xfrm>
              <a:off x="8973877" y="39610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69293F-0C6D-4B47-84C9-3F0D3F0B09D9}"/>
                </a:ext>
              </a:extLst>
            </p:cNvPr>
            <p:cNvCxnSpPr>
              <a:cxnSpLocks/>
            </p:cNvCxnSpPr>
            <p:nvPr/>
          </p:nvCxnSpPr>
          <p:spPr>
            <a:xfrm>
              <a:off x="8973877" y="43230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E6F3ECA-5096-4B26-B19B-148808B58E90}"/>
                </a:ext>
              </a:extLst>
            </p:cNvPr>
            <p:cNvCxnSpPr>
              <a:cxnSpLocks/>
            </p:cNvCxnSpPr>
            <p:nvPr/>
          </p:nvCxnSpPr>
          <p:spPr>
            <a:xfrm>
              <a:off x="8973877" y="46373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0E30052-E9C2-4EAB-B499-E09A00EC68E1}"/>
                </a:ext>
              </a:extLst>
            </p:cNvPr>
            <p:cNvCxnSpPr>
              <a:cxnSpLocks/>
            </p:cNvCxnSpPr>
            <p:nvPr/>
          </p:nvCxnSpPr>
          <p:spPr>
            <a:xfrm>
              <a:off x="8973877" y="49897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92A539-C7F1-448D-B68B-DC91517C6CC4}"/>
                </a:ext>
              </a:extLst>
            </p:cNvPr>
            <p:cNvCxnSpPr>
              <a:cxnSpLocks/>
            </p:cNvCxnSpPr>
            <p:nvPr/>
          </p:nvCxnSpPr>
          <p:spPr>
            <a:xfrm>
              <a:off x="8973877" y="54088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F5BEE6-B774-4C71-9CB9-793D3DB10561}"/>
                </a:ext>
              </a:extLst>
            </p:cNvPr>
            <p:cNvCxnSpPr>
              <a:cxnSpLocks/>
            </p:cNvCxnSpPr>
            <p:nvPr/>
          </p:nvCxnSpPr>
          <p:spPr>
            <a:xfrm>
              <a:off x="8973877" y="57231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583F44-E129-4996-BC28-FDD6546F18FF}"/>
                </a:ext>
              </a:extLst>
            </p:cNvPr>
            <p:cNvCxnSpPr>
              <a:cxnSpLocks/>
            </p:cNvCxnSpPr>
            <p:nvPr/>
          </p:nvCxnSpPr>
          <p:spPr>
            <a:xfrm>
              <a:off x="8973877" y="61137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70832BD-DCFB-428C-8891-83BC059A7D43}"/>
                </a:ext>
              </a:extLst>
            </p:cNvPr>
            <p:cNvSpPr txBox="1"/>
            <p:nvPr/>
          </p:nvSpPr>
          <p:spPr>
            <a:xfrm>
              <a:off x="8905095" y="1932415"/>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0561CEA-167C-4E8D-9E3F-C8275AB12ABC}"/>
                </a:ext>
              </a:extLst>
            </p:cNvPr>
            <p:cNvSpPr txBox="1"/>
            <p:nvPr/>
          </p:nvSpPr>
          <p:spPr>
            <a:xfrm>
              <a:off x="8939486" y="2290132"/>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4C96FC78-6C58-44FF-AC89-6CD361C00D75}"/>
                </a:ext>
              </a:extLst>
            </p:cNvPr>
            <p:cNvSpPr txBox="1"/>
            <p:nvPr/>
          </p:nvSpPr>
          <p:spPr>
            <a:xfrm>
              <a:off x="8939486" y="262164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4D5B281-28C5-422F-A152-A09B014AE30B}"/>
                </a:ext>
              </a:extLst>
            </p:cNvPr>
            <p:cNvSpPr txBox="1"/>
            <p:nvPr/>
          </p:nvSpPr>
          <p:spPr>
            <a:xfrm>
              <a:off x="8939486" y="3030441"/>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FB5D824-75CC-4E39-A10F-6A6C004A3BFD}"/>
                </a:ext>
              </a:extLst>
            </p:cNvPr>
            <p:cNvSpPr txBox="1"/>
            <p:nvPr/>
          </p:nvSpPr>
          <p:spPr>
            <a:xfrm>
              <a:off x="8939486" y="3296721"/>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21F02217-6DEB-47F2-85AA-942ABD698DE6}"/>
                </a:ext>
              </a:extLst>
            </p:cNvPr>
            <p:cNvSpPr txBox="1"/>
            <p:nvPr/>
          </p:nvSpPr>
          <p:spPr>
            <a:xfrm>
              <a:off x="8936611" y="367771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6C303C7-C1EC-4DFF-9A4E-DB01D78F3770}"/>
                </a:ext>
              </a:extLst>
            </p:cNvPr>
            <p:cNvSpPr txBox="1"/>
            <p:nvPr/>
          </p:nvSpPr>
          <p:spPr>
            <a:xfrm>
              <a:off x="8936611" y="3972622"/>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R6</a:t>
              </a:r>
              <a:endParaRPr lang="en-IN" sz="12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E7B64BA0-8DB3-4643-BEDE-00DE4F879617}"/>
                </a:ext>
              </a:extLst>
            </p:cNvPr>
            <p:cNvSpPr txBox="1"/>
            <p:nvPr/>
          </p:nvSpPr>
          <p:spPr>
            <a:xfrm>
              <a:off x="8953527" y="4315520"/>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R7</a:t>
              </a:r>
              <a:endParaRPr lang="en-IN" sz="12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17E16A9-57D8-45B8-939E-7D9405DD457D}"/>
                </a:ext>
              </a:extLst>
            </p:cNvPr>
            <p:cNvSpPr txBox="1"/>
            <p:nvPr/>
          </p:nvSpPr>
          <p:spPr>
            <a:xfrm>
              <a:off x="8953527" y="4693797"/>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R8</a:t>
              </a:r>
              <a:endParaRPr lang="en-IN" sz="12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8369989-6E7E-4067-A768-CCC89EA43B18}"/>
                </a:ext>
              </a:extLst>
            </p:cNvPr>
            <p:cNvSpPr txBox="1"/>
            <p:nvPr/>
          </p:nvSpPr>
          <p:spPr>
            <a:xfrm>
              <a:off x="8934016" y="511320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R9</a:t>
              </a:r>
              <a:endParaRPr lang="en-IN" sz="12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C3E3CAE6-1E77-468D-B452-9D6594533492}"/>
                </a:ext>
              </a:extLst>
            </p:cNvPr>
            <p:cNvSpPr txBox="1"/>
            <p:nvPr/>
          </p:nvSpPr>
          <p:spPr>
            <a:xfrm>
              <a:off x="8888297" y="5446192"/>
              <a:ext cx="5447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R10</a:t>
              </a:r>
              <a:endParaRPr lang="en-IN" sz="12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156866A-8279-41DE-96DD-B9769D9C89FF}"/>
                </a:ext>
              </a:extLst>
            </p:cNvPr>
            <p:cNvSpPr txBox="1"/>
            <p:nvPr/>
          </p:nvSpPr>
          <p:spPr>
            <a:xfrm>
              <a:off x="8899108" y="5853351"/>
              <a:ext cx="44495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R11</a:t>
              </a:r>
              <a:endParaRPr lang="en-IN"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18191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ED26E-C547-4C15-B6DA-77546F5659BA}"/>
              </a:ext>
            </a:extLst>
          </p:cNvPr>
          <p:cNvSpPr>
            <a:spLocks noGrp="1"/>
          </p:cNvSpPr>
          <p:nvPr>
            <p:ph type="sldNum" sz="quarter" idx="12"/>
          </p:nvPr>
        </p:nvSpPr>
        <p:spPr/>
        <p:txBody>
          <a:bodyPr/>
          <a:lstStyle/>
          <a:p>
            <a:fld id="{49AE70B2-8BF9-45C0-BB95-33D1B9D3A854}" type="slidenum">
              <a:rPr lang="zh-CN" altLang="en-US" smtClean="0"/>
              <a:t>15</a:t>
            </a:fld>
            <a:endParaRPr lang="zh-CN" altLang="en-US"/>
          </a:p>
        </p:txBody>
      </p:sp>
      <p:pic>
        <p:nvPicPr>
          <p:cNvPr id="3" name="Picture 2">
            <a:extLst>
              <a:ext uri="{FF2B5EF4-FFF2-40B4-BE49-F238E27FC236}">
                <a16:creationId xmlns:a16="http://schemas.microsoft.com/office/drawing/2014/main" id="{F4317D7D-5172-4223-B27F-5A5C11DBBC8F}"/>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706C4D93-40F5-4337-9C1C-30017136919D}"/>
              </a:ext>
            </a:extLst>
          </p:cNvPr>
          <p:cNvSpPr txBox="1"/>
          <p:nvPr/>
        </p:nvSpPr>
        <p:spPr>
          <a:xfrm>
            <a:off x="63445" y="1142114"/>
            <a:ext cx="9667875" cy="2739211"/>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nphases</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="Number of </a:t>
            </a:r>
            <a:r>
              <a:rPr lang="en-IN" sz="1400" dirty="0" err="1">
                <a:latin typeface="Times New Roman" panose="02020603050405020304" pitchFamily="18" charset="0"/>
                <a:cs typeface="Times New Roman" panose="02020603050405020304" pitchFamily="18" charset="0"/>
              </a:rPr>
              <a:t>Phases",font</a:t>
            </a:r>
            <a:r>
              <a:rPr lang="en-IN" sz="1400" dirty="0">
                <a:latin typeface="Times New Roman" panose="02020603050405020304" pitchFamily="18" charset="0"/>
                <a:cs typeface="Times New Roman" panose="02020603050405020304" pitchFamily="18" charset="0"/>
              </a:rPr>
              <a: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"green").grid(column=0, row=6,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                                                                                                                         </a:t>
            </a:r>
          </a:p>
          <a:p>
            <a:r>
              <a:rPr lang="en-IN" sz="1400" dirty="0" err="1">
                <a:latin typeface="Times New Roman" panose="02020603050405020304" pitchFamily="18" charset="0"/>
                <a:cs typeface="Times New Roman" panose="02020603050405020304" pitchFamily="18" charset="0"/>
              </a:rPr>
              <a:t>phasechoice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phase1=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='Single Phase', value=1, variable=</a:t>
            </a:r>
            <a:r>
              <a:rPr lang="en-IN" sz="1400" dirty="0" err="1">
                <a:latin typeface="Times New Roman" panose="02020603050405020304" pitchFamily="18" charset="0"/>
                <a:cs typeface="Times New Roman" panose="02020603050405020304" pitchFamily="18" charset="0"/>
              </a:rPr>
              <a:t>phasechoice,font</a:t>
            </a:r>
            <a:r>
              <a:rPr lang="en-IN" sz="1400" dirty="0">
                <a:latin typeface="Times New Roman" panose="02020603050405020304" pitchFamily="18" charset="0"/>
                <a:cs typeface="Times New Roman" panose="02020603050405020304" pitchFamily="18" charset="0"/>
              </a:rPr>
              <a: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="blue")</a:t>
            </a:r>
          </a:p>
          <a:p>
            <a:r>
              <a:rPr lang="en-IN" sz="1400" dirty="0">
                <a:latin typeface="Times New Roman" panose="02020603050405020304" pitchFamily="18" charset="0"/>
                <a:cs typeface="Times New Roman" panose="02020603050405020304" pitchFamily="18" charset="0"/>
              </a:rPr>
              <a:t>phase3=</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='Three </a:t>
            </a:r>
            <a:r>
              <a:rPr lang="en-IN" sz="1400" dirty="0" err="1">
                <a:latin typeface="Times New Roman" panose="02020603050405020304" pitchFamily="18" charset="0"/>
                <a:cs typeface="Times New Roman" panose="02020603050405020304" pitchFamily="18" charset="0"/>
              </a:rPr>
              <a:t>Phase',value</a:t>
            </a:r>
            <a:r>
              <a:rPr lang="en-IN" sz="1400" dirty="0">
                <a:latin typeface="Times New Roman" panose="02020603050405020304" pitchFamily="18" charset="0"/>
                <a:cs typeface="Times New Roman" panose="02020603050405020304" pitchFamily="18" charset="0"/>
              </a:rPr>
              <a:t>=2, variable=</a:t>
            </a:r>
            <a:r>
              <a:rPr lang="en-IN" sz="1400" dirty="0" err="1">
                <a:latin typeface="Times New Roman" panose="02020603050405020304" pitchFamily="18" charset="0"/>
                <a:cs typeface="Times New Roman" panose="02020603050405020304" pitchFamily="18" charset="0"/>
              </a:rPr>
              <a:t>phasechoice,font</a:t>
            </a:r>
            <a:r>
              <a:rPr lang="en-IN" sz="1400" dirty="0">
                <a:latin typeface="Times New Roman" panose="02020603050405020304" pitchFamily="18" charset="0"/>
                <a:cs typeface="Times New Roman" panose="02020603050405020304" pitchFamily="18" charset="0"/>
              </a:rPr>
              <a: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="blue")</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phase1.grid(column=0, row=7,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phase3.grid(column=0, row=8,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phasechoice.set</a:t>
            </a:r>
            <a:r>
              <a:rPr lang="en-IN" sz="1400" dirty="0">
                <a:latin typeface="Times New Roman" panose="02020603050405020304" pitchFamily="18" charset="0"/>
                <a:cs typeface="Times New Roman" panose="02020603050405020304" pitchFamily="18" charset="0"/>
              </a:rPr>
              <a:t>(1) </a:t>
            </a:r>
          </a:p>
          <a:p>
            <a:endParaRPr lang="en-IN" dirty="0"/>
          </a:p>
        </p:txBody>
      </p:sp>
      <p:grpSp>
        <p:nvGrpSpPr>
          <p:cNvPr id="5" name="Group 4">
            <a:extLst>
              <a:ext uri="{FF2B5EF4-FFF2-40B4-BE49-F238E27FC236}">
                <a16:creationId xmlns:a16="http://schemas.microsoft.com/office/drawing/2014/main" id="{FE47A249-07AB-4394-A20D-49FE6E441481}"/>
              </a:ext>
            </a:extLst>
          </p:cNvPr>
          <p:cNvGrpSpPr/>
          <p:nvPr/>
        </p:nvGrpSpPr>
        <p:grpSpPr>
          <a:xfrm>
            <a:off x="8888297" y="1795217"/>
            <a:ext cx="3303703" cy="5062783"/>
            <a:chOff x="8888297" y="1795217"/>
            <a:chExt cx="3303703" cy="5062783"/>
          </a:xfrm>
        </p:grpSpPr>
        <p:pic>
          <p:nvPicPr>
            <p:cNvPr id="6" name="Picture 5">
              <a:extLst>
                <a:ext uri="{FF2B5EF4-FFF2-40B4-BE49-F238E27FC236}">
                  <a16:creationId xmlns:a16="http://schemas.microsoft.com/office/drawing/2014/main" id="{0AED0E48-B902-4FDC-ABC3-748F6547E8BF}"/>
                </a:ext>
              </a:extLst>
            </p:cNvPr>
            <p:cNvPicPr>
              <a:picLocks noChangeAspect="1"/>
            </p:cNvPicPr>
            <p:nvPr/>
          </p:nvPicPr>
          <p:blipFill>
            <a:blip r:embed="rId3"/>
            <a:stretch>
              <a:fillRect/>
            </a:stretch>
          </p:blipFill>
          <p:spPr>
            <a:xfrm>
              <a:off x="9366161" y="1795217"/>
              <a:ext cx="2825839" cy="4597233"/>
            </a:xfrm>
            <a:prstGeom prst="rect">
              <a:avLst/>
            </a:prstGeom>
          </p:spPr>
        </p:pic>
        <p:cxnSp>
          <p:nvCxnSpPr>
            <p:cNvPr id="7" name="Straight Arrow Connector 6">
              <a:extLst>
                <a:ext uri="{FF2B5EF4-FFF2-40B4-BE49-F238E27FC236}">
                  <a16:creationId xmlns:a16="http://schemas.microsoft.com/office/drawing/2014/main" id="{8F7BB3ED-C2EF-44E0-8156-DE639980961B}"/>
                </a:ext>
              </a:extLst>
            </p:cNvPr>
            <p:cNvCxnSpPr>
              <a:cxnSpLocks/>
            </p:cNvCxnSpPr>
            <p:nvPr/>
          </p:nvCxnSpPr>
          <p:spPr>
            <a:xfrm flipV="1">
              <a:off x="9731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87D696F-8AAE-42D3-9A28-444090B7F107}"/>
                </a:ext>
              </a:extLst>
            </p:cNvPr>
            <p:cNvCxnSpPr>
              <a:cxnSpLocks/>
            </p:cNvCxnSpPr>
            <p:nvPr/>
          </p:nvCxnSpPr>
          <p:spPr>
            <a:xfrm flipV="1">
              <a:off x="11636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004985-BA60-4BFF-92CB-611A25B9C824}"/>
                </a:ext>
              </a:extLst>
            </p:cNvPr>
            <p:cNvSpPr txBox="1"/>
            <p:nvPr/>
          </p:nvSpPr>
          <p:spPr>
            <a:xfrm>
              <a:off x="9731320" y="6323567"/>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C0</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443D62E-7616-486B-9A9D-65D6649033BE}"/>
                </a:ext>
              </a:extLst>
            </p:cNvPr>
            <p:cNvSpPr txBox="1"/>
            <p:nvPr/>
          </p:nvSpPr>
          <p:spPr>
            <a:xfrm>
              <a:off x="11629769" y="6488668"/>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459198B8-4A40-4B09-A606-691B892F67A2}"/>
                </a:ext>
              </a:extLst>
            </p:cNvPr>
            <p:cNvCxnSpPr/>
            <p:nvPr/>
          </p:nvCxnSpPr>
          <p:spPr>
            <a:xfrm>
              <a:off x="8973877" y="22098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454E6B-0FAE-48DC-A1FB-6580811375F7}"/>
                </a:ext>
              </a:extLst>
            </p:cNvPr>
            <p:cNvCxnSpPr/>
            <p:nvPr/>
          </p:nvCxnSpPr>
          <p:spPr>
            <a:xfrm>
              <a:off x="8973877" y="252412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D8EC63D-1FA0-44B0-9C46-567BEB50E311}"/>
                </a:ext>
              </a:extLst>
            </p:cNvPr>
            <p:cNvCxnSpPr/>
            <p:nvPr/>
          </p:nvCxnSpPr>
          <p:spPr>
            <a:xfrm>
              <a:off x="8973877" y="28847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139A26-8533-4129-8DF6-8BBBDDF5A1FF}"/>
                </a:ext>
              </a:extLst>
            </p:cNvPr>
            <p:cNvCxnSpPr>
              <a:cxnSpLocks/>
            </p:cNvCxnSpPr>
            <p:nvPr/>
          </p:nvCxnSpPr>
          <p:spPr>
            <a:xfrm>
              <a:off x="8973877" y="32752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5A62DF1-AF07-4630-B1D5-F73EC894B345}"/>
                </a:ext>
              </a:extLst>
            </p:cNvPr>
            <p:cNvCxnSpPr>
              <a:cxnSpLocks/>
            </p:cNvCxnSpPr>
            <p:nvPr/>
          </p:nvCxnSpPr>
          <p:spPr>
            <a:xfrm>
              <a:off x="8973877" y="35895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597D8-EF46-44A9-B014-4933A85B56DF}"/>
                </a:ext>
              </a:extLst>
            </p:cNvPr>
            <p:cNvCxnSpPr>
              <a:cxnSpLocks/>
            </p:cNvCxnSpPr>
            <p:nvPr/>
          </p:nvCxnSpPr>
          <p:spPr>
            <a:xfrm>
              <a:off x="8973877" y="39610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63F48E3-11E7-433C-8C73-9797FC1C99EC}"/>
                </a:ext>
              </a:extLst>
            </p:cNvPr>
            <p:cNvCxnSpPr>
              <a:cxnSpLocks/>
            </p:cNvCxnSpPr>
            <p:nvPr/>
          </p:nvCxnSpPr>
          <p:spPr>
            <a:xfrm>
              <a:off x="8973877" y="43230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2DC415-3A22-4232-A7CF-9517FCD0350A}"/>
                </a:ext>
              </a:extLst>
            </p:cNvPr>
            <p:cNvCxnSpPr>
              <a:cxnSpLocks/>
            </p:cNvCxnSpPr>
            <p:nvPr/>
          </p:nvCxnSpPr>
          <p:spPr>
            <a:xfrm>
              <a:off x="8973877" y="46373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AF9150-7DD5-49CC-9A22-855D82E410A2}"/>
                </a:ext>
              </a:extLst>
            </p:cNvPr>
            <p:cNvCxnSpPr>
              <a:cxnSpLocks/>
            </p:cNvCxnSpPr>
            <p:nvPr/>
          </p:nvCxnSpPr>
          <p:spPr>
            <a:xfrm>
              <a:off x="8973877" y="49897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2C8F4C-FC02-499A-9453-9D566DE81D39}"/>
                </a:ext>
              </a:extLst>
            </p:cNvPr>
            <p:cNvCxnSpPr>
              <a:cxnSpLocks/>
            </p:cNvCxnSpPr>
            <p:nvPr/>
          </p:nvCxnSpPr>
          <p:spPr>
            <a:xfrm>
              <a:off x="8973877" y="54088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BCBA33-95F9-4882-B877-8DAF182A4442}"/>
                </a:ext>
              </a:extLst>
            </p:cNvPr>
            <p:cNvCxnSpPr>
              <a:cxnSpLocks/>
            </p:cNvCxnSpPr>
            <p:nvPr/>
          </p:nvCxnSpPr>
          <p:spPr>
            <a:xfrm>
              <a:off x="8973877" y="57231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56DE02-4B27-4C7E-AD63-3B5C396FF9E9}"/>
                </a:ext>
              </a:extLst>
            </p:cNvPr>
            <p:cNvCxnSpPr>
              <a:cxnSpLocks/>
            </p:cNvCxnSpPr>
            <p:nvPr/>
          </p:nvCxnSpPr>
          <p:spPr>
            <a:xfrm>
              <a:off x="8973877" y="61137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986E25-867B-4783-901C-7E3131D8A497}"/>
                </a:ext>
              </a:extLst>
            </p:cNvPr>
            <p:cNvSpPr txBox="1"/>
            <p:nvPr/>
          </p:nvSpPr>
          <p:spPr>
            <a:xfrm>
              <a:off x="8905095" y="1932415"/>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6C970FE-B371-49F9-875E-89433DF33F71}"/>
                </a:ext>
              </a:extLst>
            </p:cNvPr>
            <p:cNvSpPr txBox="1"/>
            <p:nvPr/>
          </p:nvSpPr>
          <p:spPr>
            <a:xfrm>
              <a:off x="8939486" y="2290132"/>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267DA17-219A-427B-9E92-765232BB67AE}"/>
                </a:ext>
              </a:extLst>
            </p:cNvPr>
            <p:cNvSpPr txBox="1"/>
            <p:nvPr/>
          </p:nvSpPr>
          <p:spPr>
            <a:xfrm>
              <a:off x="8939486" y="262164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2239442-9A40-4613-BF5C-C1C81CF630A3}"/>
                </a:ext>
              </a:extLst>
            </p:cNvPr>
            <p:cNvSpPr txBox="1"/>
            <p:nvPr/>
          </p:nvSpPr>
          <p:spPr>
            <a:xfrm>
              <a:off x="8939486" y="3030441"/>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59612F-E6EB-4C32-B531-D474B06F2E23}"/>
                </a:ext>
              </a:extLst>
            </p:cNvPr>
            <p:cNvSpPr txBox="1"/>
            <p:nvPr/>
          </p:nvSpPr>
          <p:spPr>
            <a:xfrm>
              <a:off x="8939486" y="3296721"/>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790E494-1E91-4826-942D-D36775525230}"/>
                </a:ext>
              </a:extLst>
            </p:cNvPr>
            <p:cNvSpPr txBox="1"/>
            <p:nvPr/>
          </p:nvSpPr>
          <p:spPr>
            <a:xfrm>
              <a:off x="8936611" y="367771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4D0E4FA-64C5-434F-8605-DB6370167539}"/>
                </a:ext>
              </a:extLst>
            </p:cNvPr>
            <p:cNvSpPr txBox="1"/>
            <p:nvPr/>
          </p:nvSpPr>
          <p:spPr>
            <a:xfrm>
              <a:off x="8936611" y="3972622"/>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R6</a:t>
              </a:r>
              <a:endParaRPr lang="en-IN" sz="12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E0C4CAAE-6116-4B14-8F05-7673442E9D56}"/>
                </a:ext>
              </a:extLst>
            </p:cNvPr>
            <p:cNvSpPr txBox="1"/>
            <p:nvPr/>
          </p:nvSpPr>
          <p:spPr>
            <a:xfrm>
              <a:off x="8953527" y="4315520"/>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R7</a:t>
              </a:r>
              <a:endParaRPr lang="en-IN" sz="12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2B87503-C7DF-4A9F-89C0-E77DE073131D}"/>
                </a:ext>
              </a:extLst>
            </p:cNvPr>
            <p:cNvSpPr txBox="1"/>
            <p:nvPr/>
          </p:nvSpPr>
          <p:spPr>
            <a:xfrm>
              <a:off x="8953527" y="4693797"/>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R8</a:t>
              </a:r>
              <a:endParaRPr lang="en-IN" sz="12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08DD1D98-77FE-45B2-B517-89EFCC29A14E}"/>
                </a:ext>
              </a:extLst>
            </p:cNvPr>
            <p:cNvSpPr txBox="1"/>
            <p:nvPr/>
          </p:nvSpPr>
          <p:spPr>
            <a:xfrm>
              <a:off x="8934016" y="511320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R9</a:t>
              </a:r>
              <a:endParaRPr lang="en-IN" sz="12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B9537250-8718-48B0-A5C5-26E7C1005806}"/>
                </a:ext>
              </a:extLst>
            </p:cNvPr>
            <p:cNvSpPr txBox="1"/>
            <p:nvPr/>
          </p:nvSpPr>
          <p:spPr>
            <a:xfrm>
              <a:off x="8888297" y="5446192"/>
              <a:ext cx="5447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R10</a:t>
              </a:r>
              <a:endParaRPr lang="en-IN" sz="12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B6F8CD6-2D09-43E4-83DB-8481F7B10359}"/>
                </a:ext>
              </a:extLst>
            </p:cNvPr>
            <p:cNvSpPr txBox="1"/>
            <p:nvPr/>
          </p:nvSpPr>
          <p:spPr>
            <a:xfrm>
              <a:off x="8899108" y="5853351"/>
              <a:ext cx="44495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R11</a:t>
              </a:r>
              <a:endParaRPr lang="en-IN"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8412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FBBF9-A31D-4B6E-B2AD-06766D722287}"/>
              </a:ext>
            </a:extLst>
          </p:cNvPr>
          <p:cNvSpPr>
            <a:spLocks noGrp="1"/>
          </p:cNvSpPr>
          <p:nvPr>
            <p:ph type="sldNum" sz="quarter" idx="12"/>
          </p:nvPr>
        </p:nvSpPr>
        <p:spPr/>
        <p:txBody>
          <a:bodyPr/>
          <a:lstStyle/>
          <a:p>
            <a:fld id="{49AE70B2-8BF9-45C0-BB95-33D1B9D3A854}" type="slidenum">
              <a:rPr lang="zh-CN" altLang="en-US" smtClean="0"/>
              <a:t>16</a:t>
            </a:fld>
            <a:endParaRPr lang="zh-CN" altLang="en-US"/>
          </a:p>
        </p:txBody>
      </p:sp>
      <p:pic>
        <p:nvPicPr>
          <p:cNvPr id="3" name="Picture 2">
            <a:extLst>
              <a:ext uri="{FF2B5EF4-FFF2-40B4-BE49-F238E27FC236}">
                <a16:creationId xmlns:a16="http://schemas.microsoft.com/office/drawing/2014/main" id="{20A5B6FF-705F-4C09-BA47-F8BDE47E07D4}"/>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5B4C7C16-23DF-48C9-8025-5643FAF32ADC}"/>
              </a:ext>
            </a:extLst>
          </p:cNvPr>
          <p:cNvSpPr txBox="1"/>
          <p:nvPr/>
        </p:nvSpPr>
        <p:spPr>
          <a:xfrm>
            <a:off x="73692" y="1092467"/>
            <a:ext cx="9550115" cy="2031325"/>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Itype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="Type of </a:t>
            </a:r>
            <a:r>
              <a:rPr lang="en-IN" sz="1400" dirty="0" err="1">
                <a:latin typeface="Times New Roman" panose="02020603050405020304" pitchFamily="18" charset="0"/>
                <a:cs typeface="Times New Roman" panose="02020603050405020304" pitchFamily="18" charset="0"/>
              </a:rPr>
              <a:t>Load",font</a:t>
            </a:r>
            <a:r>
              <a:rPr lang="en-IN" sz="1400" dirty="0">
                <a:latin typeface="Times New Roman" panose="02020603050405020304" pitchFamily="18" charset="0"/>
                <a:cs typeface="Times New Roman" panose="02020603050405020304" pitchFamily="18" charset="0"/>
              </a:rPr>
              <a: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"green").grid(column=0, row=9,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load1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='R Load', value=1,variable=</a:t>
            </a:r>
            <a:r>
              <a:rPr lang="en-IN" sz="1400" dirty="0" err="1">
                <a:latin typeface="Times New Roman" panose="02020603050405020304" pitchFamily="18" charset="0"/>
                <a:cs typeface="Times New Roman" panose="02020603050405020304" pitchFamily="18" charset="0"/>
              </a:rPr>
              <a:t>loadchoice</a:t>
            </a:r>
            <a:r>
              <a:rPr lang="en-IN" sz="1400" dirty="0">
                <a:latin typeface="Times New Roman" panose="02020603050405020304" pitchFamily="18" charset="0"/>
                <a:cs typeface="Times New Roman" panose="02020603050405020304" pitchFamily="18" charset="0"/>
              </a:rPr>
              <a:t>, font=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blue",command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sel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load2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='RL Load', value=2,variable=</a:t>
            </a:r>
            <a:r>
              <a:rPr lang="en-IN" sz="1400" dirty="0" err="1">
                <a:latin typeface="Times New Roman" panose="02020603050405020304" pitchFamily="18" charset="0"/>
                <a:cs typeface="Times New Roman" panose="02020603050405020304" pitchFamily="18" charset="0"/>
              </a:rPr>
              <a:t>loadchoice,font</a:t>
            </a:r>
            <a:r>
              <a:rPr lang="en-IN" sz="1400" dirty="0">
                <a:latin typeface="Times New Roman" panose="02020603050405020304" pitchFamily="18" charset="0"/>
                <a:cs typeface="Times New Roman" panose="02020603050405020304" pitchFamily="18" charset="0"/>
              </a:rPr>
              <a: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blue",command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sel</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load1.grid(column=0, row=10,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load2.grid(column=0, row=11,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loadchoice.set</a:t>
            </a:r>
            <a:r>
              <a:rPr lang="en-IN" sz="1400" dirty="0">
                <a:latin typeface="Times New Roman" panose="02020603050405020304" pitchFamily="18" charset="0"/>
                <a:cs typeface="Times New Roman" panose="02020603050405020304" pitchFamily="18" charset="0"/>
              </a:rPr>
              <a:t>(2) </a:t>
            </a:r>
          </a:p>
        </p:txBody>
      </p:sp>
      <p:grpSp>
        <p:nvGrpSpPr>
          <p:cNvPr id="5" name="Group 4">
            <a:extLst>
              <a:ext uri="{FF2B5EF4-FFF2-40B4-BE49-F238E27FC236}">
                <a16:creationId xmlns:a16="http://schemas.microsoft.com/office/drawing/2014/main" id="{5F0F80E4-DC9C-4204-8D66-3687B0C528B6}"/>
              </a:ext>
            </a:extLst>
          </p:cNvPr>
          <p:cNvGrpSpPr/>
          <p:nvPr/>
        </p:nvGrpSpPr>
        <p:grpSpPr>
          <a:xfrm>
            <a:off x="8817642" y="2333626"/>
            <a:ext cx="3374358" cy="4591050"/>
            <a:chOff x="8888297" y="1795217"/>
            <a:chExt cx="3303703" cy="5062783"/>
          </a:xfrm>
        </p:grpSpPr>
        <p:pic>
          <p:nvPicPr>
            <p:cNvPr id="6" name="Picture 5">
              <a:extLst>
                <a:ext uri="{FF2B5EF4-FFF2-40B4-BE49-F238E27FC236}">
                  <a16:creationId xmlns:a16="http://schemas.microsoft.com/office/drawing/2014/main" id="{2CBE8403-BB57-4668-9D53-EF0793AD0A51}"/>
                </a:ext>
              </a:extLst>
            </p:cNvPr>
            <p:cNvPicPr>
              <a:picLocks noChangeAspect="1"/>
            </p:cNvPicPr>
            <p:nvPr/>
          </p:nvPicPr>
          <p:blipFill>
            <a:blip r:embed="rId3"/>
            <a:stretch>
              <a:fillRect/>
            </a:stretch>
          </p:blipFill>
          <p:spPr>
            <a:xfrm>
              <a:off x="9366161" y="1795217"/>
              <a:ext cx="2825839" cy="4597233"/>
            </a:xfrm>
            <a:prstGeom prst="rect">
              <a:avLst/>
            </a:prstGeom>
          </p:spPr>
        </p:pic>
        <p:cxnSp>
          <p:nvCxnSpPr>
            <p:cNvPr id="7" name="Straight Arrow Connector 6">
              <a:extLst>
                <a:ext uri="{FF2B5EF4-FFF2-40B4-BE49-F238E27FC236}">
                  <a16:creationId xmlns:a16="http://schemas.microsoft.com/office/drawing/2014/main" id="{FEAC6DBF-5005-46F1-808D-E66D3D0AD559}"/>
                </a:ext>
              </a:extLst>
            </p:cNvPr>
            <p:cNvCxnSpPr>
              <a:cxnSpLocks/>
            </p:cNvCxnSpPr>
            <p:nvPr/>
          </p:nvCxnSpPr>
          <p:spPr>
            <a:xfrm flipV="1">
              <a:off x="9731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1D56DB-9484-4B56-AAA6-23EDCE4BF522}"/>
                </a:ext>
              </a:extLst>
            </p:cNvPr>
            <p:cNvCxnSpPr>
              <a:cxnSpLocks/>
            </p:cNvCxnSpPr>
            <p:nvPr/>
          </p:nvCxnSpPr>
          <p:spPr>
            <a:xfrm flipV="1">
              <a:off x="11636320" y="6392450"/>
              <a:ext cx="0" cy="386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E7F874B-E848-429E-B921-2FF94A8FB25F}"/>
                </a:ext>
              </a:extLst>
            </p:cNvPr>
            <p:cNvSpPr txBox="1"/>
            <p:nvPr/>
          </p:nvSpPr>
          <p:spPr>
            <a:xfrm>
              <a:off x="9731320" y="6323567"/>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C0</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1A3ED79-0BE1-422B-BD6A-DDACEED5FAEF}"/>
                </a:ext>
              </a:extLst>
            </p:cNvPr>
            <p:cNvSpPr txBox="1"/>
            <p:nvPr/>
          </p:nvSpPr>
          <p:spPr>
            <a:xfrm>
              <a:off x="11629769" y="6488668"/>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B9060C00-1255-43B6-8EFC-3E6C94F9621B}"/>
                </a:ext>
              </a:extLst>
            </p:cNvPr>
            <p:cNvCxnSpPr/>
            <p:nvPr/>
          </p:nvCxnSpPr>
          <p:spPr>
            <a:xfrm>
              <a:off x="8973877" y="22098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80FD46-A15E-4A4B-8E6F-296085D59C87}"/>
                </a:ext>
              </a:extLst>
            </p:cNvPr>
            <p:cNvCxnSpPr/>
            <p:nvPr/>
          </p:nvCxnSpPr>
          <p:spPr>
            <a:xfrm>
              <a:off x="8973877" y="252412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999CCC-C0F3-4431-936F-BB2BCF94ACDC}"/>
                </a:ext>
              </a:extLst>
            </p:cNvPr>
            <p:cNvCxnSpPr/>
            <p:nvPr/>
          </p:nvCxnSpPr>
          <p:spPr>
            <a:xfrm>
              <a:off x="8973877" y="28847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C4ABB0-19F2-41A8-AA90-DA5FE58754F4}"/>
                </a:ext>
              </a:extLst>
            </p:cNvPr>
            <p:cNvCxnSpPr>
              <a:cxnSpLocks/>
            </p:cNvCxnSpPr>
            <p:nvPr/>
          </p:nvCxnSpPr>
          <p:spPr>
            <a:xfrm>
              <a:off x="8973877" y="32752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1D080C8-3CD1-458D-A553-22B2DF8E1284}"/>
                </a:ext>
              </a:extLst>
            </p:cNvPr>
            <p:cNvCxnSpPr>
              <a:cxnSpLocks/>
            </p:cNvCxnSpPr>
            <p:nvPr/>
          </p:nvCxnSpPr>
          <p:spPr>
            <a:xfrm>
              <a:off x="8973877" y="35895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06AAEC-FEC0-4480-915D-B9860CFB2E02}"/>
                </a:ext>
              </a:extLst>
            </p:cNvPr>
            <p:cNvCxnSpPr>
              <a:cxnSpLocks/>
            </p:cNvCxnSpPr>
            <p:nvPr/>
          </p:nvCxnSpPr>
          <p:spPr>
            <a:xfrm>
              <a:off x="8973877" y="39610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949EB95-A10E-44A9-82D3-20D681AF62B9}"/>
                </a:ext>
              </a:extLst>
            </p:cNvPr>
            <p:cNvCxnSpPr>
              <a:cxnSpLocks/>
            </p:cNvCxnSpPr>
            <p:nvPr/>
          </p:nvCxnSpPr>
          <p:spPr>
            <a:xfrm>
              <a:off x="8973877" y="43230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EE7FD2-E367-4D1B-A633-CE783FF5E6EB}"/>
                </a:ext>
              </a:extLst>
            </p:cNvPr>
            <p:cNvCxnSpPr>
              <a:cxnSpLocks/>
            </p:cNvCxnSpPr>
            <p:nvPr/>
          </p:nvCxnSpPr>
          <p:spPr>
            <a:xfrm>
              <a:off x="8973877" y="463734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83731B-C33E-4D0B-B4C5-446B14AE7441}"/>
                </a:ext>
              </a:extLst>
            </p:cNvPr>
            <p:cNvCxnSpPr>
              <a:cxnSpLocks/>
            </p:cNvCxnSpPr>
            <p:nvPr/>
          </p:nvCxnSpPr>
          <p:spPr>
            <a:xfrm>
              <a:off x="8973877" y="49897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86C1FB-8E95-4D70-813D-D60C3C8BE5C1}"/>
                </a:ext>
              </a:extLst>
            </p:cNvPr>
            <p:cNvCxnSpPr>
              <a:cxnSpLocks/>
            </p:cNvCxnSpPr>
            <p:nvPr/>
          </p:nvCxnSpPr>
          <p:spPr>
            <a:xfrm>
              <a:off x="8973877" y="540886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C42687-3B8F-419A-9BC0-AF200D928C93}"/>
                </a:ext>
              </a:extLst>
            </p:cNvPr>
            <p:cNvCxnSpPr>
              <a:cxnSpLocks/>
            </p:cNvCxnSpPr>
            <p:nvPr/>
          </p:nvCxnSpPr>
          <p:spPr>
            <a:xfrm>
              <a:off x="8973877" y="5723191"/>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ACEE0A3-0FF3-41A8-9075-570779C19408}"/>
                </a:ext>
              </a:extLst>
            </p:cNvPr>
            <p:cNvCxnSpPr>
              <a:cxnSpLocks/>
            </p:cNvCxnSpPr>
            <p:nvPr/>
          </p:nvCxnSpPr>
          <p:spPr>
            <a:xfrm>
              <a:off x="8973877" y="6113716"/>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8222251-2F44-4786-BD7C-F6C652DD8B4A}"/>
                </a:ext>
              </a:extLst>
            </p:cNvPr>
            <p:cNvSpPr txBox="1"/>
            <p:nvPr/>
          </p:nvSpPr>
          <p:spPr>
            <a:xfrm>
              <a:off x="8905095" y="1932415"/>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A81230A-F8A4-49E9-9197-901CADC7130A}"/>
                </a:ext>
              </a:extLst>
            </p:cNvPr>
            <p:cNvSpPr txBox="1"/>
            <p:nvPr/>
          </p:nvSpPr>
          <p:spPr>
            <a:xfrm>
              <a:off x="8939486" y="2290132"/>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547FE80-465B-4FF5-813D-FFF71BC15D95}"/>
                </a:ext>
              </a:extLst>
            </p:cNvPr>
            <p:cNvSpPr txBox="1"/>
            <p:nvPr/>
          </p:nvSpPr>
          <p:spPr>
            <a:xfrm>
              <a:off x="8939486" y="262164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533B02F-F977-4F7C-9F0C-914485E42F01}"/>
                </a:ext>
              </a:extLst>
            </p:cNvPr>
            <p:cNvSpPr txBox="1"/>
            <p:nvPr/>
          </p:nvSpPr>
          <p:spPr>
            <a:xfrm>
              <a:off x="8939486" y="3030441"/>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486DF90-9036-4869-96E7-3A7E2FF627EB}"/>
                </a:ext>
              </a:extLst>
            </p:cNvPr>
            <p:cNvSpPr txBox="1"/>
            <p:nvPr/>
          </p:nvSpPr>
          <p:spPr>
            <a:xfrm>
              <a:off x="8939486" y="3296721"/>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573EC1BC-66CC-4413-AF1B-E7B3AB1E5C6F}"/>
                </a:ext>
              </a:extLst>
            </p:cNvPr>
            <p:cNvSpPr txBox="1"/>
            <p:nvPr/>
          </p:nvSpPr>
          <p:spPr>
            <a:xfrm>
              <a:off x="8936611" y="367771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CB9C0F0-817A-4B16-8F8B-A57A7DFE1376}"/>
                </a:ext>
              </a:extLst>
            </p:cNvPr>
            <p:cNvSpPr txBox="1"/>
            <p:nvPr/>
          </p:nvSpPr>
          <p:spPr>
            <a:xfrm>
              <a:off x="8936611" y="3972622"/>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R6</a:t>
              </a:r>
              <a:endParaRPr lang="en-IN" sz="12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40867FE-B4CD-44C2-B4AC-184B4243A0E3}"/>
                </a:ext>
              </a:extLst>
            </p:cNvPr>
            <p:cNvSpPr txBox="1"/>
            <p:nvPr/>
          </p:nvSpPr>
          <p:spPr>
            <a:xfrm>
              <a:off x="8953527" y="4315520"/>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R7</a:t>
              </a:r>
              <a:endParaRPr lang="en-IN" sz="12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1C01F33A-E264-4D16-B036-E41EB0C1E574}"/>
                </a:ext>
              </a:extLst>
            </p:cNvPr>
            <p:cNvSpPr txBox="1"/>
            <p:nvPr/>
          </p:nvSpPr>
          <p:spPr>
            <a:xfrm>
              <a:off x="8953527" y="4693797"/>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R8</a:t>
              </a:r>
              <a:endParaRPr lang="en-IN" sz="12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4329E362-09DE-4CF0-AA2A-E4B3446552EA}"/>
                </a:ext>
              </a:extLst>
            </p:cNvPr>
            <p:cNvSpPr txBox="1"/>
            <p:nvPr/>
          </p:nvSpPr>
          <p:spPr>
            <a:xfrm>
              <a:off x="8934016" y="5113205"/>
              <a:ext cx="3642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R9</a:t>
              </a:r>
              <a:endParaRPr lang="en-IN" sz="12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A0FAEA8-673A-4CD1-AC70-6D6B59A3B08A}"/>
                </a:ext>
              </a:extLst>
            </p:cNvPr>
            <p:cNvSpPr txBox="1"/>
            <p:nvPr/>
          </p:nvSpPr>
          <p:spPr>
            <a:xfrm>
              <a:off x="8888297" y="5446192"/>
              <a:ext cx="5447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R10</a:t>
              </a:r>
              <a:endParaRPr lang="en-IN" sz="12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F7310E12-9E0A-4FD6-A20F-026F013C7F39}"/>
                </a:ext>
              </a:extLst>
            </p:cNvPr>
            <p:cNvSpPr txBox="1"/>
            <p:nvPr/>
          </p:nvSpPr>
          <p:spPr>
            <a:xfrm>
              <a:off x="8899108" y="5853351"/>
              <a:ext cx="44495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R11</a:t>
              </a:r>
              <a:endParaRPr lang="en-IN" sz="1200" dirty="0">
                <a:latin typeface="Times New Roman" panose="02020603050405020304" pitchFamily="18" charset="0"/>
                <a:cs typeface="Times New Roman" panose="02020603050405020304" pitchFamily="18" charset="0"/>
              </a:endParaRPr>
            </a:p>
          </p:txBody>
        </p:sp>
      </p:grpSp>
      <p:sp>
        <p:nvSpPr>
          <p:cNvPr id="35" name="TextBox 34">
            <a:extLst>
              <a:ext uri="{FF2B5EF4-FFF2-40B4-BE49-F238E27FC236}">
                <a16:creationId xmlns:a16="http://schemas.microsoft.com/office/drawing/2014/main" id="{32CF9B75-F868-4CD2-BA3D-991C0CD3FF54}"/>
              </a:ext>
            </a:extLst>
          </p:cNvPr>
          <p:cNvSpPr txBox="1"/>
          <p:nvPr/>
        </p:nvSpPr>
        <p:spPr>
          <a:xfrm>
            <a:off x="152399" y="3944471"/>
            <a:ext cx="2520242" cy="1600438"/>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def </a:t>
            </a:r>
            <a:r>
              <a:rPr lang="en-IN" sz="1400" dirty="0" err="1">
                <a:latin typeface="Times New Roman" panose="02020603050405020304" pitchFamily="18" charset="0"/>
                <a:cs typeface="Times New Roman" panose="02020603050405020304" pitchFamily="18" charset="0"/>
              </a:rPr>
              <a:t>sel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global l</a:t>
            </a:r>
          </a:p>
          <a:p>
            <a:r>
              <a:rPr lang="en-IN" sz="1400" dirty="0">
                <a:latin typeface="Times New Roman" panose="02020603050405020304" pitchFamily="18" charset="0"/>
                <a:cs typeface="Times New Roman" panose="02020603050405020304" pitchFamily="18" charset="0"/>
              </a:rPr>
              <a:t>  l= int(</a:t>
            </a:r>
            <a:r>
              <a:rPr lang="en-IN" sz="1400" dirty="0" err="1">
                <a:latin typeface="Times New Roman" panose="02020603050405020304" pitchFamily="18" charset="0"/>
                <a:cs typeface="Times New Roman" panose="02020603050405020304" pitchFamily="18" charset="0"/>
              </a:rPr>
              <a:t>loadchoice.get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if l==1:</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lvalue.config</a:t>
            </a:r>
            <a:r>
              <a:rPr lang="en-IN" sz="1400" dirty="0">
                <a:latin typeface="Times New Roman" panose="02020603050405020304" pitchFamily="18" charset="0"/>
                <a:cs typeface="Times New Roman" panose="02020603050405020304" pitchFamily="18" charset="0"/>
              </a:rPr>
              <a:t>(state='disabled')</a:t>
            </a:r>
          </a:p>
          <a:p>
            <a:r>
              <a:rPr lang="en-IN" sz="1400" dirty="0">
                <a:latin typeface="Times New Roman" panose="02020603050405020304" pitchFamily="18" charset="0"/>
                <a:cs typeface="Times New Roman" panose="02020603050405020304" pitchFamily="18" charset="0"/>
              </a:rPr>
              <a:t>  else: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lvalue.config</a:t>
            </a:r>
            <a:r>
              <a:rPr lang="en-IN" sz="1400" dirty="0">
                <a:latin typeface="Times New Roman" panose="02020603050405020304" pitchFamily="18" charset="0"/>
                <a:cs typeface="Times New Roman" panose="02020603050405020304" pitchFamily="18" charset="0"/>
              </a:rPr>
              <a:t>(state='normal')</a:t>
            </a:r>
          </a:p>
        </p:txBody>
      </p:sp>
      <p:pic>
        <p:nvPicPr>
          <p:cNvPr id="37" name="Picture 36">
            <a:extLst>
              <a:ext uri="{FF2B5EF4-FFF2-40B4-BE49-F238E27FC236}">
                <a16:creationId xmlns:a16="http://schemas.microsoft.com/office/drawing/2014/main" id="{DCBBD639-1FD8-4A89-B403-ADC26CF0DFFD}"/>
              </a:ext>
            </a:extLst>
          </p:cNvPr>
          <p:cNvPicPr>
            <a:picLocks noChangeAspect="1"/>
          </p:cNvPicPr>
          <p:nvPr/>
        </p:nvPicPr>
        <p:blipFill>
          <a:blip r:embed="rId4"/>
          <a:stretch>
            <a:fillRect/>
          </a:stretch>
        </p:blipFill>
        <p:spPr>
          <a:xfrm>
            <a:off x="3756474" y="4215381"/>
            <a:ext cx="3200677" cy="731583"/>
          </a:xfrm>
          <a:prstGeom prst="rect">
            <a:avLst/>
          </a:prstGeom>
        </p:spPr>
      </p:pic>
      <p:pic>
        <p:nvPicPr>
          <p:cNvPr id="39" name="Picture 38">
            <a:extLst>
              <a:ext uri="{FF2B5EF4-FFF2-40B4-BE49-F238E27FC236}">
                <a16:creationId xmlns:a16="http://schemas.microsoft.com/office/drawing/2014/main" id="{014623F9-3DB9-46C8-94C8-146FC4940B77}"/>
              </a:ext>
            </a:extLst>
          </p:cNvPr>
          <p:cNvPicPr>
            <a:picLocks noChangeAspect="1"/>
          </p:cNvPicPr>
          <p:nvPr/>
        </p:nvPicPr>
        <p:blipFill>
          <a:blip r:embed="rId5"/>
          <a:stretch>
            <a:fillRect/>
          </a:stretch>
        </p:blipFill>
        <p:spPr>
          <a:xfrm>
            <a:off x="3750054" y="5342455"/>
            <a:ext cx="3177815" cy="769687"/>
          </a:xfrm>
          <a:prstGeom prst="rect">
            <a:avLst/>
          </a:prstGeom>
        </p:spPr>
      </p:pic>
    </p:spTree>
    <p:extLst>
      <p:ext uri="{BB962C8B-B14F-4D97-AF65-F5344CB8AC3E}">
        <p14:creationId xmlns:p14="http://schemas.microsoft.com/office/powerpoint/2010/main" val="6387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71825-6506-4303-BBE2-6ED147D29D70}"/>
              </a:ext>
            </a:extLst>
          </p:cNvPr>
          <p:cNvSpPr>
            <a:spLocks noGrp="1"/>
          </p:cNvSpPr>
          <p:nvPr>
            <p:ph type="sldNum" sz="quarter" idx="12"/>
          </p:nvPr>
        </p:nvSpPr>
        <p:spPr/>
        <p:txBody>
          <a:bodyPr/>
          <a:lstStyle/>
          <a:p>
            <a:fld id="{49AE70B2-8BF9-45C0-BB95-33D1B9D3A854}" type="slidenum">
              <a:rPr lang="zh-CN" altLang="en-US" smtClean="0"/>
              <a:t>17</a:t>
            </a:fld>
            <a:endParaRPr lang="zh-CN" altLang="en-US"/>
          </a:p>
        </p:txBody>
      </p:sp>
      <p:pic>
        <p:nvPicPr>
          <p:cNvPr id="3" name="Picture 2">
            <a:extLst>
              <a:ext uri="{FF2B5EF4-FFF2-40B4-BE49-F238E27FC236}">
                <a16:creationId xmlns:a16="http://schemas.microsoft.com/office/drawing/2014/main" id="{87BC5D9E-66D8-44AD-8FAA-AE304DB74438}"/>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1E09D5D1-3FCA-42DF-AC33-A974FC54FCDE}"/>
              </a:ext>
            </a:extLst>
          </p:cNvPr>
          <p:cNvSpPr txBox="1"/>
          <p:nvPr/>
        </p:nvSpPr>
        <p:spPr>
          <a:xfrm>
            <a:off x="71217" y="1453172"/>
            <a:ext cx="9206623" cy="3539430"/>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Itype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contypes,text</a:t>
            </a:r>
            <a:r>
              <a:rPr lang="en-IN" sz="1400" dirty="0">
                <a:latin typeface="Times New Roman" panose="02020603050405020304" pitchFamily="18" charset="0"/>
                <a:cs typeface="Times New Roman" panose="02020603050405020304" pitchFamily="18" charset="0"/>
              </a:rPr>
              <a:t>="Type of Load",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"green").grid(column=0, row=9,sticky=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err="1">
                <a:latin typeface="Times New Roman" panose="02020603050405020304" pitchFamily="18" charset="0"/>
                <a:cs typeface="Times New Roman" panose="02020603050405020304" pitchFamily="18" charset="0"/>
              </a:rPr>
              <a:t>r_input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a:t>
            </a:r>
            <a:r>
              <a:rPr lang="en-IN" sz="1400" dirty="0">
                <a:latin typeface="Times New Roman" panose="02020603050405020304" pitchFamily="18" charset="0"/>
                <a:cs typeface="Times New Roman" panose="02020603050405020304" pitchFamily="18" charset="0"/>
              </a:rPr>
              <a:t>, text="R Value in Ohms",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"red")                                                      </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r_input.place</a:t>
            </a:r>
            <a:r>
              <a:rPr lang="en-IN" sz="1400" dirty="0">
                <a:latin typeface="Times New Roman" panose="02020603050405020304" pitchFamily="18" charset="0"/>
                <a:cs typeface="Times New Roman" panose="02020603050405020304" pitchFamily="18" charset="0"/>
              </a:rPr>
              <a:t>(x=130,y=250)</a:t>
            </a:r>
          </a:p>
          <a:p>
            <a:r>
              <a:rPr lang="en-IN" sz="1400" dirty="0" err="1">
                <a:latin typeface="Times New Roman" panose="02020603050405020304" pitchFamily="18" charset="0"/>
                <a:cs typeface="Times New Roman" panose="02020603050405020304" pitchFamily="18" charset="0"/>
              </a:rPr>
              <a:t>rvalue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tk.Entry</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contypes,width</a:t>
            </a:r>
            <a:r>
              <a:rPr lang="en-IN" sz="1400" dirty="0">
                <a:latin typeface="Times New Roman" panose="02020603050405020304" pitchFamily="18" charset="0"/>
                <a:cs typeface="Times New Roman" panose="02020603050405020304" pitchFamily="18" charset="0"/>
              </a:rPr>
              <a:t>=10)</a:t>
            </a:r>
          </a:p>
          <a:p>
            <a:r>
              <a:rPr lang="en-IN" sz="1400" dirty="0" err="1">
                <a:latin typeface="Times New Roman" panose="02020603050405020304" pitchFamily="18" charset="0"/>
                <a:cs typeface="Times New Roman" panose="02020603050405020304" pitchFamily="18" charset="0"/>
              </a:rPr>
              <a:t>rvalue.insert</a:t>
            </a:r>
            <a:r>
              <a:rPr lang="en-IN" sz="1400" dirty="0">
                <a:latin typeface="Times New Roman" panose="02020603050405020304" pitchFamily="18" charset="0"/>
                <a:cs typeface="Times New Roman" panose="02020603050405020304" pitchFamily="18" charset="0"/>
              </a:rPr>
              <a:t>(0,"100")</a:t>
            </a:r>
          </a:p>
          <a:p>
            <a:r>
              <a:rPr lang="en-IN" sz="1400" dirty="0" err="1">
                <a:latin typeface="Times New Roman" panose="02020603050405020304" pitchFamily="18" charset="0"/>
                <a:cs typeface="Times New Roman" panose="02020603050405020304" pitchFamily="18" charset="0"/>
              </a:rPr>
              <a:t>rvalue.grid</a:t>
            </a:r>
            <a:r>
              <a:rPr lang="en-IN" sz="1400" dirty="0">
                <a:latin typeface="Times New Roman" panose="02020603050405020304" pitchFamily="18" charset="0"/>
                <a:cs typeface="Times New Roman" panose="02020603050405020304" pitchFamily="18" charset="0"/>
              </a:rPr>
              <a:t>(column=1, row=10)</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l_input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a:t>
            </a:r>
            <a:r>
              <a:rPr lang="en-IN" sz="1400" dirty="0">
                <a:latin typeface="Times New Roman" panose="02020603050405020304" pitchFamily="18" charset="0"/>
                <a:cs typeface="Times New Roman" panose="02020603050405020304" pitchFamily="18" charset="0"/>
              </a:rPr>
              <a:t>, text="L Value (H)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"red")</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l_input.place</a:t>
            </a:r>
            <a:r>
              <a:rPr lang="en-IN" sz="1400" dirty="0">
                <a:latin typeface="Times New Roman" panose="02020603050405020304" pitchFamily="18" charset="0"/>
                <a:cs typeface="Times New Roman" panose="02020603050405020304" pitchFamily="18" charset="0"/>
              </a:rPr>
              <a:t>(x=130,y=275)</a:t>
            </a:r>
          </a:p>
          <a:p>
            <a:r>
              <a:rPr lang="en-IN" sz="1400" dirty="0" err="1">
                <a:latin typeface="Times New Roman" panose="02020603050405020304" pitchFamily="18" charset="0"/>
                <a:cs typeface="Times New Roman" panose="02020603050405020304" pitchFamily="18" charset="0"/>
              </a:rPr>
              <a:t>lvalue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tk.Entry</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contypes</a:t>
            </a:r>
            <a:r>
              <a:rPr lang="en-IN" sz="1400" dirty="0">
                <a:latin typeface="Times New Roman" panose="02020603050405020304" pitchFamily="18" charset="0"/>
                <a:cs typeface="Times New Roman" panose="02020603050405020304" pitchFamily="18" charset="0"/>
              </a:rPr>
              <a:t>, width=10)</a:t>
            </a:r>
          </a:p>
          <a:p>
            <a:r>
              <a:rPr lang="en-IN" sz="1400" dirty="0" err="1">
                <a:latin typeface="Times New Roman" panose="02020603050405020304" pitchFamily="18" charset="0"/>
                <a:cs typeface="Times New Roman" panose="02020603050405020304" pitchFamily="18" charset="0"/>
              </a:rPr>
              <a:t>lvalue.insert</a:t>
            </a:r>
            <a:r>
              <a:rPr lang="en-IN" sz="1400" dirty="0">
                <a:latin typeface="Times New Roman" panose="02020603050405020304" pitchFamily="18" charset="0"/>
                <a:cs typeface="Times New Roman" panose="02020603050405020304" pitchFamily="18" charset="0"/>
              </a:rPr>
              <a:t>(0,"0.1")</a:t>
            </a:r>
          </a:p>
          <a:p>
            <a:r>
              <a:rPr lang="en-IN" sz="1400" dirty="0" err="1">
                <a:latin typeface="Times New Roman" panose="02020603050405020304" pitchFamily="18" charset="0"/>
                <a:cs typeface="Times New Roman" panose="02020603050405020304" pitchFamily="18" charset="0"/>
              </a:rPr>
              <a:t>lvalue.grid</a:t>
            </a:r>
            <a:r>
              <a:rPr lang="en-IN" sz="1400" dirty="0">
                <a:latin typeface="Times New Roman" panose="02020603050405020304" pitchFamily="18" charset="0"/>
                <a:cs typeface="Times New Roman" panose="02020603050405020304" pitchFamily="18" charset="0"/>
              </a:rPr>
              <a:t>(column=1, row=11)</a:t>
            </a:r>
          </a:p>
        </p:txBody>
      </p:sp>
      <p:pic>
        <p:nvPicPr>
          <p:cNvPr id="5" name="Picture 4">
            <a:extLst>
              <a:ext uri="{FF2B5EF4-FFF2-40B4-BE49-F238E27FC236}">
                <a16:creationId xmlns:a16="http://schemas.microsoft.com/office/drawing/2014/main" id="{DDC4B5D6-F587-4371-A43E-314885323906}"/>
              </a:ext>
            </a:extLst>
          </p:cNvPr>
          <p:cNvPicPr>
            <a:picLocks noChangeAspect="1"/>
          </p:cNvPicPr>
          <p:nvPr/>
        </p:nvPicPr>
        <p:blipFill>
          <a:blip r:embed="rId3"/>
          <a:stretch>
            <a:fillRect/>
          </a:stretch>
        </p:blipFill>
        <p:spPr>
          <a:xfrm>
            <a:off x="8814523" y="2139287"/>
            <a:ext cx="3377477" cy="4718713"/>
          </a:xfrm>
          <a:prstGeom prst="rect">
            <a:avLst/>
          </a:prstGeom>
        </p:spPr>
      </p:pic>
    </p:spTree>
    <p:extLst>
      <p:ext uri="{BB962C8B-B14F-4D97-AF65-F5344CB8AC3E}">
        <p14:creationId xmlns:p14="http://schemas.microsoft.com/office/powerpoint/2010/main" val="2898884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ACF12-3A78-4567-8230-BB8B03F911BD}"/>
              </a:ext>
            </a:extLst>
          </p:cNvPr>
          <p:cNvSpPr>
            <a:spLocks noGrp="1"/>
          </p:cNvSpPr>
          <p:nvPr>
            <p:ph type="sldNum" sz="quarter" idx="12"/>
          </p:nvPr>
        </p:nvSpPr>
        <p:spPr/>
        <p:txBody>
          <a:bodyPr/>
          <a:lstStyle/>
          <a:p>
            <a:fld id="{49AE70B2-8BF9-45C0-BB95-33D1B9D3A854}" type="slidenum">
              <a:rPr lang="zh-CN" altLang="en-US" smtClean="0"/>
              <a:t>18</a:t>
            </a:fld>
            <a:endParaRPr lang="zh-CN" altLang="en-US"/>
          </a:p>
        </p:txBody>
      </p:sp>
      <p:pic>
        <p:nvPicPr>
          <p:cNvPr id="3" name="Picture 2">
            <a:extLst>
              <a:ext uri="{FF2B5EF4-FFF2-40B4-BE49-F238E27FC236}">
                <a16:creationId xmlns:a16="http://schemas.microsoft.com/office/drawing/2014/main" id="{7258A5EC-D257-4632-91A4-D58F46AA6EE2}"/>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8CF03860-6CC3-4716-922B-4EEA490F3F46}"/>
              </a:ext>
            </a:extLst>
          </p:cNvPr>
          <p:cNvSpPr txBox="1"/>
          <p:nvPr/>
        </p:nvSpPr>
        <p:spPr>
          <a:xfrm>
            <a:off x="238125" y="1095375"/>
            <a:ext cx="6840783" cy="4462760"/>
          </a:xfrm>
          <a:prstGeom prst="rect">
            <a:avLst/>
          </a:prstGeom>
          <a:noFill/>
        </p:spPr>
        <p:txBody>
          <a:bodyPr wrap="none" rtlCol="0">
            <a:spAutoFit/>
          </a:bodyPr>
          <a:lstStyle/>
          <a:p>
            <a:endParaRPr lang="en-IN" dirty="0"/>
          </a:p>
          <a:p>
            <a:r>
              <a:rPr lang="en-IN" sz="1400" dirty="0" err="1">
                <a:latin typeface="Times New Roman" panose="02020603050405020304" pitchFamily="18" charset="0"/>
                <a:cs typeface="Times New Roman" panose="02020603050405020304" pitchFamily="18" charset="0"/>
              </a:rPr>
              <a:t>lvnv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text="Average Load </a:t>
            </a:r>
            <a:r>
              <a:rPr lang="en-IN" sz="1400" dirty="0" err="1">
                <a:latin typeface="Times New Roman" panose="02020603050405020304" pitchFamily="18" charset="0"/>
                <a:cs typeface="Times New Roman" panose="02020603050405020304" pitchFamily="18" charset="0"/>
              </a:rPr>
              <a:t>Voltage:",font</a:t>
            </a:r>
            <a:r>
              <a:rPr lang="en-IN" sz="1400" dirty="0">
                <a:latin typeface="Times New Roman" panose="02020603050405020304" pitchFamily="18" charset="0"/>
                <a:cs typeface="Times New Roman" panose="02020603050405020304" pitchFamily="18" charset="0"/>
              </a:rPr>
              <a: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"red")</a:t>
            </a:r>
          </a:p>
          <a:p>
            <a:r>
              <a:rPr lang="en-IN" sz="1400" dirty="0" err="1">
                <a:latin typeface="Times New Roman" panose="02020603050405020304" pitchFamily="18" charset="0"/>
                <a:cs typeface="Times New Roman" panose="02020603050405020304" pitchFamily="18" charset="0"/>
              </a:rPr>
              <a:t>lvnv.grid</a:t>
            </a:r>
            <a:r>
              <a:rPr lang="en-IN" sz="1400" dirty="0">
                <a:latin typeface="Times New Roman" panose="02020603050405020304" pitchFamily="18" charset="0"/>
                <a:cs typeface="Times New Roman" panose="02020603050405020304" pitchFamily="18" charset="0"/>
              </a:rPr>
              <a:t>(column=0, row=0,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lcnv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text="Average Load Current :",font =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"red")</a:t>
            </a:r>
          </a:p>
          <a:p>
            <a:r>
              <a:rPr lang="en-IN" sz="1400" dirty="0" err="1">
                <a:latin typeface="Times New Roman" panose="02020603050405020304" pitchFamily="18" charset="0"/>
                <a:cs typeface="Times New Roman" panose="02020603050405020304" pitchFamily="18" charset="0"/>
              </a:rPr>
              <a:t>lcnv.grid</a:t>
            </a:r>
            <a:r>
              <a:rPr lang="en-IN" sz="1400" dirty="0">
                <a:latin typeface="Times New Roman" panose="02020603050405020304" pitchFamily="18" charset="0"/>
                <a:cs typeface="Times New Roman" panose="02020603050405020304" pitchFamily="18" charset="0"/>
              </a:rPr>
              <a:t>(column=0, row=1,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rlvnv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text="RMS Load </a:t>
            </a:r>
            <a:r>
              <a:rPr lang="en-IN" sz="1400" dirty="0" err="1">
                <a:latin typeface="Times New Roman" panose="02020603050405020304" pitchFamily="18" charset="0"/>
                <a:cs typeface="Times New Roman" panose="02020603050405020304" pitchFamily="18" charset="0"/>
              </a:rPr>
              <a:t>Voltage:",font</a:t>
            </a:r>
            <a:r>
              <a:rPr lang="en-IN" sz="1400" dirty="0">
                <a:latin typeface="Times New Roman" panose="02020603050405020304" pitchFamily="18" charset="0"/>
                <a:cs typeface="Times New Roman" panose="02020603050405020304" pitchFamily="18" charset="0"/>
              </a:rPr>
              <a: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"red")</a:t>
            </a:r>
          </a:p>
          <a:p>
            <a:r>
              <a:rPr lang="en-IN" sz="1400" dirty="0" err="1">
                <a:latin typeface="Times New Roman" panose="02020603050405020304" pitchFamily="18" charset="0"/>
                <a:cs typeface="Times New Roman" panose="02020603050405020304" pitchFamily="18" charset="0"/>
              </a:rPr>
              <a:t>rlvnv.grid</a:t>
            </a:r>
            <a:r>
              <a:rPr lang="en-IN" sz="1400" dirty="0">
                <a:latin typeface="Times New Roman" panose="02020603050405020304" pitchFamily="18" charset="0"/>
                <a:cs typeface="Times New Roman" panose="02020603050405020304" pitchFamily="18" charset="0"/>
              </a:rPr>
              <a:t>(column=0, row=2, sticky=tk.NE)</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rlcnv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text="RMS Load Current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"red")</a:t>
            </a:r>
          </a:p>
          <a:p>
            <a:r>
              <a:rPr lang="en-IN" sz="1400" dirty="0" err="1">
                <a:latin typeface="Times New Roman" panose="02020603050405020304" pitchFamily="18" charset="0"/>
                <a:cs typeface="Times New Roman" panose="02020603050405020304" pitchFamily="18" charset="0"/>
              </a:rPr>
              <a:t>rlcnv.grid</a:t>
            </a:r>
            <a:r>
              <a:rPr lang="en-IN" sz="1400" dirty="0">
                <a:latin typeface="Times New Roman" panose="02020603050405020304" pitchFamily="18" charset="0"/>
                <a:cs typeface="Times New Roman" panose="02020603050405020304" pitchFamily="18" charset="0"/>
              </a:rPr>
              <a:t>(column=0, row=3, sticky=tk.NE)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r>
              <a:rPr lang="en-IN" sz="1400" dirty="0" err="1">
                <a:latin typeface="Times New Roman" panose="02020603050405020304" pitchFamily="18" charset="0"/>
                <a:cs typeface="Times New Roman" panose="02020603050405020304" pitchFamily="18" charset="0"/>
              </a:rPr>
              <a:t>lpow</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text="Load Power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"red")</a:t>
            </a:r>
          </a:p>
          <a:p>
            <a:r>
              <a:rPr lang="en-IN" sz="1400" dirty="0" err="1">
                <a:latin typeface="Times New Roman" panose="02020603050405020304" pitchFamily="18" charset="0"/>
                <a:cs typeface="Times New Roman" panose="02020603050405020304" pitchFamily="18" charset="0"/>
              </a:rPr>
              <a:t>lpow.grid</a:t>
            </a:r>
            <a:r>
              <a:rPr lang="en-IN" sz="1400" dirty="0">
                <a:latin typeface="Times New Roman" panose="02020603050405020304" pitchFamily="18" charset="0"/>
                <a:cs typeface="Times New Roman" panose="02020603050405020304" pitchFamily="18" charset="0"/>
              </a:rPr>
              <a:t>(column=0, row=4, sticky=tk.NE)</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ea</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text="Extinction Angle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"red")</a:t>
            </a:r>
          </a:p>
          <a:p>
            <a:r>
              <a:rPr lang="en-IN" sz="1400" dirty="0" err="1">
                <a:latin typeface="Times New Roman" panose="02020603050405020304" pitchFamily="18" charset="0"/>
                <a:cs typeface="Times New Roman" panose="02020603050405020304" pitchFamily="18" charset="0"/>
              </a:rPr>
              <a:t>ea.grid</a:t>
            </a:r>
            <a:r>
              <a:rPr lang="en-IN" sz="1400" dirty="0">
                <a:latin typeface="Times New Roman" panose="02020603050405020304" pitchFamily="18" charset="0"/>
                <a:cs typeface="Times New Roman" panose="02020603050405020304" pitchFamily="18" charset="0"/>
              </a:rPr>
              <a:t>(column=0, row=5, sticky=tk.NE)</a:t>
            </a:r>
          </a:p>
        </p:txBody>
      </p:sp>
      <p:grpSp>
        <p:nvGrpSpPr>
          <p:cNvPr id="19" name="Group 18">
            <a:extLst>
              <a:ext uri="{FF2B5EF4-FFF2-40B4-BE49-F238E27FC236}">
                <a16:creationId xmlns:a16="http://schemas.microsoft.com/office/drawing/2014/main" id="{A9020689-2DE2-47A6-8C2D-458787023E39}"/>
              </a:ext>
            </a:extLst>
          </p:cNvPr>
          <p:cNvGrpSpPr/>
          <p:nvPr/>
        </p:nvGrpSpPr>
        <p:grpSpPr>
          <a:xfrm>
            <a:off x="8610600" y="2479949"/>
            <a:ext cx="2739593" cy="2436561"/>
            <a:chOff x="8610600" y="2479949"/>
            <a:chExt cx="2739593" cy="2436561"/>
          </a:xfrm>
        </p:grpSpPr>
        <p:pic>
          <p:nvPicPr>
            <p:cNvPr id="6" name="Picture 5">
              <a:extLst>
                <a:ext uri="{FF2B5EF4-FFF2-40B4-BE49-F238E27FC236}">
                  <a16:creationId xmlns:a16="http://schemas.microsoft.com/office/drawing/2014/main" id="{E4FB48B5-0926-44EB-9DD1-5142226B12AE}"/>
                </a:ext>
              </a:extLst>
            </p:cNvPr>
            <p:cNvPicPr>
              <a:picLocks noChangeAspect="1"/>
            </p:cNvPicPr>
            <p:nvPr/>
          </p:nvPicPr>
          <p:blipFill>
            <a:blip r:embed="rId3"/>
            <a:stretch>
              <a:fillRect/>
            </a:stretch>
          </p:blipFill>
          <p:spPr>
            <a:xfrm>
              <a:off x="9010650" y="2479949"/>
              <a:ext cx="2339543" cy="2436561"/>
            </a:xfrm>
            <a:prstGeom prst="rect">
              <a:avLst/>
            </a:prstGeom>
          </p:spPr>
        </p:pic>
        <p:sp>
          <p:nvSpPr>
            <p:cNvPr id="7" name="TextBox 6">
              <a:extLst>
                <a:ext uri="{FF2B5EF4-FFF2-40B4-BE49-F238E27FC236}">
                  <a16:creationId xmlns:a16="http://schemas.microsoft.com/office/drawing/2014/main" id="{3143A8E6-ED0A-4170-B1F5-C9B9807BE541}"/>
                </a:ext>
              </a:extLst>
            </p:cNvPr>
            <p:cNvSpPr txBox="1"/>
            <p:nvPr/>
          </p:nvSpPr>
          <p:spPr>
            <a:xfrm>
              <a:off x="8610600" y="2632889"/>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D8A1A2A2-FADC-4800-B10D-F31B4FDD910F}"/>
                </a:ext>
              </a:extLst>
            </p:cNvPr>
            <p:cNvCxnSpPr/>
            <p:nvPr/>
          </p:nvCxnSpPr>
          <p:spPr>
            <a:xfrm>
              <a:off x="8610600" y="290988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0BB1035-9EA4-4ADC-94E9-892DFDA28338}"/>
                </a:ext>
              </a:extLst>
            </p:cNvPr>
            <p:cNvCxnSpPr/>
            <p:nvPr/>
          </p:nvCxnSpPr>
          <p:spPr>
            <a:xfrm>
              <a:off x="8621251" y="331023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9A8D6B-C909-483D-B3AD-CDEB30388BD6}"/>
                </a:ext>
              </a:extLst>
            </p:cNvPr>
            <p:cNvCxnSpPr/>
            <p:nvPr/>
          </p:nvCxnSpPr>
          <p:spPr>
            <a:xfrm>
              <a:off x="8610600" y="361250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293445B-45AA-4488-8705-3B726F19A1B1}"/>
                </a:ext>
              </a:extLst>
            </p:cNvPr>
            <p:cNvCxnSpPr/>
            <p:nvPr/>
          </p:nvCxnSpPr>
          <p:spPr>
            <a:xfrm>
              <a:off x="8610600" y="392683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770021-87C2-4AC2-A620-ADA850289A05}"/>
                </a:ext>
              </a:extLst>
            </p:cNvPr>
            <p:cNvCxnSpPr/>
            <p:nvPr/>
          </p:nvCxnSpPr>
          <p:spPr>
            <a:xfrm>
              <a:off x="8621251" y="426973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0A42EAF-C898-4F98-A60A-F0F2AB5B7014}"/>
                </a:ext>
              </a:extLst>
            </p:cNvPr>
            <p:cNvCxnSpPr/>
            <p:nvPr/>
          </p:nvCxnSpPr>
          <p:spPr>
            <a:xfrm>
              <a:off x="8610600" y="460310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EA05D9-C646-4436-B3EF-1A0755FE7CAA}"/>
                </a:ext>
              </a:extLst>
            </p:cNvPr>
            <p:cNvSpPr txBox="1"/>
            <p:nvPr/>
          </p:nvSpPr>
          <p:spPr>
            <a:xfrm>
              <a:off x="8639175" y="3051900"/>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E08F6BF-831A-4C01-B0C7-C013C591F531}"/>
                </a:ext>
              </a:extLst>
            </p:cNvPr>
            <p:cNvSpPr txBox="1"/>
            <p:nvPr/>
          </p:nvSpPr>
          <p:spPr>
            <a:xfrm>
              <a:off x="8638682" y="3349704"/>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18EEB51-19C3-4E7D-8ACB-14FC65831528}"/>
                </a:ext>
              </a:extLst>
            </p:cNvPr>
            <p:cNvSpPr txBox="1"/>
            <p:nvPr/>
          </p:nvSpPr>
          <p:spPr>
            <a:xfrm>
              <a:off x="8624641" y="3664119"/>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38DE192-DB78-4387-B621-14B958BC8D61}"/>
                </a:ext>
              </a:extLst>
            </p:cNvPr>
            <p:cNvSpPr txBox="1"/>
            <p:nvPr/>
          </p:nvSpPr>
          <p:spPr>
            <a:xfrm>
              <a:off x="8646448" y="397844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E5C85FC-EF6C-4BD6-BBA8-213ADDDA3E0E}"/>
                </a:ext>
              </a:extLst>
            </p:cNvPr>
            <p:cNvSpPr txBox="1"/>
            <p:nvPr/>
          </p:nvSpPr>
          <p:spPr>
            <a:xfrm>
              <a:off x="8635292" y="4301832"/>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7643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C2CCC1-F9DF-4BA7-82E0-6F3A7765557C}"/>
              </a:ext>
            </a:extLst>
          </p:cNvPr>
          <p:cNvSpPr>
            <a:spLocks noGrp="1"/>
          </p:cNvSpPr>
          <p:nvPr>
            <p:ph type="sldNum" sz="quarter" idx="12"/>
          </p:nvPr>
        </p:nvSpPr>
        <p:spPr/>
        <p:txBody>
          <a:bodyPr/>
          <a:lstStyle/>
          <a:p>
            <a:fld id="{49AE70B2-8BF9-45C0-BB95-33D1B9D3A854}" type="slidenum">
              <a:rPr lang="zh-CN" altLang="en-US" smtClean="0"/>
              <a:t>19</a:t>
            </a:fld>
            <a:endParaRPr lang="zh-CN" altLang="en-US"/>
          </a:p>
        </p:txBody>
      </p:sp>
      <p:pic>
        <p:nvPicPr>
          <p:cNvPr id="3" name="Picture 2">
            <a:extLst>
              <a:ext uri="{FF2B5EF4-FFF2-40B4-BE49-F238E27FC236}">
                <a16:creationId xmlns:a16="http://schemas.microsoft.com/office/drawing/2014/main" id="{891E849A-FEFC-424F-A636-D61534C9818A}"/>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02D9697F-5997-470B-AA8F-C5AF9D71502A}"/>
              </a:ext>
            </a:extLst>
          </p:cNvPr>
          <p:cNvSpPr txBox="1"/>
          <p:nvPr/>
        </p:nvSpPr>
        <p:spPr>
          <a:xfrm>
            <a:off x="995582" y="-166007"/>
            <a:ext cx="6464783" cy="6832640"/>
          </a:xfrm>
          <a:prstGeom prst="rect">
            <a:avLst/>
          </a:prstGeom>
          <a:noFill/>
        </p:spPr>
        <p:txBody>
          <a:bodyPr wrap="none" rtlCol="0">
            <a:spAutoFit/>
          </a:bodyPr>
          <a:lstStyle/>
          <a:p>
            <a:endParaRPr lang="en-IN" dirty="0"/>
          </a:p>
          <a:p>
            <a:r>
              <a:rPr lang="en-IN" sz="1400" dirty="0" err="1">
                <a:latin typeface="Times New Roman" panose="02020603050405020304" pitchFamily="18" charset="0"/>
                <a:cs typeface="Times New Roman" panose="02020603050405020304" pitchFamily="18" charset="0"/>
              </a:rPr>
              <a:t>lvavl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tk.StringVar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lcavl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tk.StringVar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rmsvl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tk.StringVar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rmscl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tk.StringVar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lpowl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tk.StringVar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evavl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tk.StringVar</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lav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lvavl</a:t>
            </a:r>
            <a:r>
              <a:rPr lang="en-IN" sz="1400" dirty="0">
                <a:latin typeface="Times New Roman" panose="02020603050405020304" pitchFamily="18" charset="0"/>
                <a:cs typeface="Times New Roman" panose="02020603050405020304" pitchFamily="18" charset="0"/>
              </a:rPr>
              <a: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lav.grid</a:t>
            </a:r>
            <a:r>
              <a:rPr lang="en-IN" sz="1400" dirty="0">
                <a:latin typeface="Times New Roman" panose="02020603050405020304" pitchFamily="18" charset="0"/>
                <a:cs typeface="Times New Roman" panose="02020603050405020304" pitchFamily="18" charset="0"/>
              </a:rPr>
              <a:t>(column=1, row=0,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lvavl.set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(lvav,2))</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lcurrav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lcavl</a:t>
            </a:r>
            <a:r>
              <a:rPr lang="en-IN" sz="1400" dirty="0">
                <a:latin typeface="Times New Roman" panose="02020603050405020304" pitchFamily="18" charset="0"/>
                <a:cs typeface="Times New Roman" panose="02020603050405020304" pitchFamily="18" charset="0"/>
              </a:rPr>
              <a:t>, font =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lcurrav.grid</a:t>
            </a:r>
            <a:r>
              <a:rPr lang="en-IN" sz="1400" dirty="0">
                <a:latin typeface="Times New Roman" panose="02020603050405020304" pitchFamily="18" charset="0"/>
                <a:cs typeface="Times New Roman" panose="02020603050405020304" pitchFamily="18" charset="0"/>
              </a:rPr>
              <a:t>(column=1, row=1,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lcavl.set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(lcav,2) </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rmsvv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rmsvl</a:t>
            </a:r>
            <a:r>
              <a:rPr lang="en-IN" sz="1400" dirty="0">
                <a:latin typeface="Times New Roman" panose="02020603050405020304" pitchFamily="18" charset="0"/>
                <a:cs typeface="Times New Roman" panose="02020603050405020304" pitchFamily="18" charset="0"/>
              </a:rPr>
              <a:t>, font =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rmsvv.grid</a:t>
            </a:r>
            <a:r>
              <a:rPr lang="en-IN" sz="1400" dirty="0">
                <a:latin typeface="Times New Roman" panose="02020603050405020304" pitchFamily="18" charset="0"/>
                <a:cs typeface="Times New Roman" panose="02020603050405020304" pitchFamily="18" charset="0"/>
              </a:rPr>
              <a:t>(column=1, row=2,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rmsvl.set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(rmsv,2))                                                                                               </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rmscv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rmsd</a:t>
            </a:r>
            <a:r>
              <a:rPr lang="en-IN" sz="1400" dirty="0">
                <a:latin typeface="Times New Roman" panose="02020603050405020304" pitchFamily="18" charset="0"/>
                <a:cs typeface="Times New Roman" panose="02020603050405020304" pitchFamily="18" charset="0"/>
              </a:rPr>
              <a: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rmscv.grid</a:t>
            </a:r>
            <a:r>
              <a:rPr lang="en-IN" sz="1400" dirty="0">
                <a:latin typeface="Times New Roman" panose="02020603050405020304" pitchFamily="18" charset="0"/>
                <a:cs typeface="Times New Roman" panose="02020603050405020304" pitchFamily="18" charset="0"/>
              </a:rPr>
              <a:t>(column=1, row=3,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rmscl.set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(rmsc,2))</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lpowl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lpowl</a:t>
            </a:r>
            <a:r>
              <a:rPr lang="en-IN" sz="1400" dirty="0">
                <a:latin typeface="Times New Roman" panose="02020603050405020304" pitchFamily="18" charset="0"/>
                <a:cs typeface="Times New Roman" panose="02020603050405020304" pitchFamily="18" charset="0"/>
              </a:rPr>
              <a:t>, font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lpowl.grid</a:t>
            </a:r>
            <a:r>
              <a:rPr lang="en-IN" sz="1400" dirty="0">
                <a:latin typeface="Times New Roman" panose="02020603050405020304" pitchFamily="18" charset="0"/>
                <a:cs typeface="Times New Roman" panose="02020603050405020304" pitchFamily="18" charset="0"/>
              </a:rPr>
              <a:t>(column=1, row=4, sticky=</a:t>
            </a:r>
            <a:r>
              <a:rPr lang="en-IN" sz="1400" dirty="0" err="1">
                <a:latin typeface="Times New Roman" panose="02020603050405020304" pitchFamily="18" charset="0"/>
                <a:cs typeface="Times New Roman" panose="02020603050405020304" pitchFamily="18" charset="0"/>
              </a:rPr>
              <a:t>tk.Ww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lpowl.set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(lpowv,0))</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eav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evavl</a:t>
            </a:r>
            <a:r>
              <a:rPr lang="en-IN" sz="1400" dirty="0">
                <a:latin typeface="Times New Roman" panose="02020603050405020304" pitchFamily="18" charset="0"/>
                <a:cs typeface="Times New Roman" panose="02020603050405020304" pitchFamily="18" charset="0"/>
              </a:rPr>
              <a:t>, font =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eav.grid</a:t>
            </a:r>
            <a:r>
              <a:rPr lang="en-IN" sz="1400" dirty="0">
                <a:latin typeface="Times New Roman" panose="02020603050405020304" pitchFamily="18" charset="0"/>
                <a:cs typeface="Times New Roman" panose="02020603050405020304" pitchFamily="18" charset="0"/>
              </a:rPr>
              <a:t>(column=1, row=5,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evavl.set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math.degrees</a:t>
            </a:r>
            <a:r>
              <a:rPr lang="en-IN" sz="1400" dirty="0">
                <a:latin typeface="Times New Roman" panose="02020603050405020304" pitchFamily="18" charset="0"/>
                <a:cs typeface="Times New Roman" panose="02020603050405020304" pitchFamily="18" charset="0"/>
              </a:rPr>
              <a:t>(beta),0))</a:t>
            </a:r>
          </a:p>
        </p:txBody>
      </p:sp>
      <p:grpSp>
        <p:nvGrpSpPr>
          <p:cNvPr id="5" name="Group 4">
            <a:extLst>
              <a:ext uri="{FF2B5EF4-FFF2-40B4-BE49-F238E27FC236}">
                <a16:creationId xmlns:a16="http://schemas.microsoft.com/office/drawing/2014/main" id="{F31A1A33-5D0B-417C-9802-D7DFA85980B0}"/>
              </a:ext>
            </a:extLst>
          </p:cNvPr>
          <p:cNvGrpSpPr/>
          <p:nvPr/>
        </p:nvGrpSpPr>
        <p:grpSpPr>
          <a:xfrm>
            <a:off x="8610600" y="2479949"/>
            <a:ext cx="2739593" cy="2436561"/>
            <a:chOff x="8610600" y="2479949"/>
            <a:chExt cx="2739593" cy="2436561"/>
          </a:xfrm>
        </p:grpSpPr>
        <p:pic>
          <p:nvPicPr>
            <p:cNvPr id="6" name="Picture 5">
              <a:extLst>
                <a:ext uri="{FF2B5EF4-FFF2-40B4-BE49-F238E27FC236}">
                  <a16:creationId xmlns:a16="http://schemas.microsoft.com/office/drawing/2014/main" id="{384FF9BF-D170-4BCC-BB95-0ED2A7502879}"/>
                </a:ext>
              </a:extLst>
            </p:cNvPr>
            <p:cNvPicPr>
              <a:picLocks noChangeAspect="1"/>
            </p:cNvPicPr>
            <p:nvPr/>
          </p:nvPicPr>
          <p:blipFill>
            <a:blip r:embed="rId3"/>
            <a:stretch>
              <a:fillRect/>
            </a:stretch>
          </p:blipFill>
          <p:spPr>
            <a:xfrm>
              <a:off x="9010650" y="2479949"/>
              <a:ext cx="2339543" cy="2436561"/>
            </a:xfrm>
            <a:prstGeom prst="rect">
              <a:avLst/>
            </a:prstGeom>
          </p:spPr>
        </p:pic>
        <p:sp>
          <p:nvSpPr>
            <p:cNvPr id="7" name="TextBox 6">
              <a:extLst>
                <a:ext uri="{FF2B5EF4-FFF2-40B4-BE49-F238E27FC236}">
                  <a16:creationId xmlns:a16="http://schemas.microsoft.com/office/drawing/2014/main" id="{14B3E4B1-381A-47A1-9563-238A52A3AE22}"/>
                </a:ext>
              </a:extLst>
            </p:cNvPr>
            <p:cNvSpPr txBox="1"/>
            <p:nvPr/>
          </p:nvSpPr>
          <p:spPr>
            <a:xfrm>
              <a:off x="8610600" y="2632889"/>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CCEEC110-97F8-4809-93DC-A3134612649E}"/>
                </a:ext>
              </a:extLst>
            </p:cNvPr>
            <p:cNvCxnSpPr/>
            <p:nvPr/>
          </p:nvCxnSpPr>
          <p:spPr>
            <a:xfrm>
              <a:off x="8610600" y="290988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5913D94-D7DC-46C6-A1FB-251CC15552E7}"/>
                </a:ext>
              </a:extLst>
            </p:cNvPr>
            <p:cNvCxnSpPr/>
            <p:nvPr/>
          </p:nvCxnSpPr>
          <p:spPr>
            <a:xfrm>
              <a:off x="8621251" y="331023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62B02C1-AD6F-4243-B8C9-BFD8CBBE8CE7}"/>
                </a:ext>
              </a:extLst>
            </p:cNvPr>
            <p:cNvCxnSpPr/>
            <p:nvPr/>
          </p:nvCxnSpPr>
          <p:spPr>
            <a:xfrm>
              <a:off x="8610600" y="361250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439CBC1-EDB7-404A-B885-E4F92E3C2D8D}"/>
                </a:ext>
              </a:extLst>
            </p:cNvPr>
            <p:cNvCxnSpPr/>
            <p:nvPr/>
          </p:nvCxnSpPr>
          <p:spPr>
            <a:xfrm>
              <a:off x="8610600" y="392683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25934DC-6752-4B5B-9176-8D2FC23D3B74}"/>
                </a:ext>
              </a:extLst>
            </p:cNvPr>
            <p:cNvCxnSpPr/>
            <p:nvPr/>
          </p:nvCxnSpPr>
          <p:spPr>
            <a:xfrm>
              <a:off x="8621251" y="426973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C5B0A90-1BD6-4036-9619-DBCF2E7331FC}"/>
                </a:ext>
              </a:extLst>
            </p:cNvPr>
            <p:cNvCxnSpPr/>
            <p:nvPr/>
          </p:nvCxnSpPr>
          <p:spPr>
            <a:xfrm>
              <a:off x="8610600" y="460310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0F409-C38D-4E2A-89F0-BA47B4E42574}"/>
                </a:ext>
              </a:extLst>
            </p:cNvPr>
            <p:cNvSpPr txBox="1"/>
            <p:nvPr/>
          </p:nvSpPr>
          <p:spPr>
            <a:xfrm>
              <a:off x="8639175" y="3051900"/>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6FC9801-6B01-4BAB-BEAA-869C829155D8}"/>
                </a:ext>
              </a:extLst>
            </p:cNvPr>
            <p:cNvSpPr txBox="1"/>
            <p:nvPr/>
          </p:nvSpPr>
          <p:spPr>
            <a:xfrm>
              <a:off x="8638682" y="3349704"/>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55C63EF-D19D-4261-AA14-2D5580946D74}"/>
                </a:ext>
              </a:extLst>
            </p:cNvPr>
            <p:cNvSpPr txBox="1"/>
            <p:nvPr/>
          </p:nvSpPr>
          <p:spPr>
            <a:xfrm>
              <a:off x="8624641" y="3664119"/>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930894A-17DD-4783-B323-83D8638CD938}"/>
                </a:ext>
              </a:extLst>
            </p:cNvPr>
            <p:cNvSpPr txBox="1"/>
            <p:nvPr/>
          </p:nvSpPr>
          <p:spPr>
            <a:xfrm>
              <a:off x="8646448" y="397844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B227B1B-45E0-4763-A33E-74DF44E65583}"/>
                </a:ext>
              </a:extLst>
            </p:cNvPr>
            <p:cNvSpPr txBox="1"/>
            <p:nvPr/>
          </p:nvSpPr>
          <p:spPr>
            <a:xfrm>
              <a:off x="8635292" y="4301832"/>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5975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F21EA2-D5DD-4D1B-8CB0-6A8657BA75F5}"/>
              </a:ext>
            </a:extLst>
          </p:cNvPr>
          <p:cNvSpPr txBox="1"/>
          <p:nvPr>
            <p:custDataLst>
              <p:tags r:id="rId1"/>
            </p:custDataLst>
          </p:nvPr>
        </p:nvSpPr>
        <p:spPr>
          <a:xfrm>
            <a:off x="4122165" y="0"/>
            <a:ext cx="3947670" cy="707886"/>
          </a:xfrm>
          <a:prstGeom prst="rect">
            <a:avLst/>
          </a:prstGeom>
          <a:noFill/>
        </p:spPr>
        <p:txBody>
          <a:bodyPr wrap="square" rtlCol="0">
            <a:normAutofit/>
          </a:bodyPr>
          <a:lstStyle/>
          <a:p>
            <a:pPr algn="ctr">
              <a:lnSpc>
                <a:spcPct val="150000"/>
              </a:lnSpc>
            </a:pPr>
            <a:r>
              <a:rPr lang="en-US" altLang="zh-CN" sz="2800" dirty="0">
                <a:latin typeface="Times New Roman" panose="02020603050405020304" pitchFamily="18" charset="0"/>
                <a:ea typeface="汉仪旗黑-85S" panose="00020600040101010101" pitchFamily="18" charset="-122"/>
                <a:cs typeface="Times New Roman" panose="02020603050405020304" pitchFamily="18" charset="0"/>
              </a:rPr>
              <a:t>-:CONTENTS:-</a:t>
            </a:r>
          </a:p>
        </p:txBody>
      </p:sp>
      <p:sp>
        <p:nvSpPr>
          <p:cNvPr id="16" name="文本框 28">
            <a:extLst>
              <a:ext uri="{FF2B5EF4-FFF2-40B4-BE49-F238E27FC236}">
                <a16:creationId xmlns:a16="http://schemas.microsoft.com/office/drawing/2014/main" id="{47898D8B-4ECF-4458-B87D-740CE14F2197}"/>
              </a:ext>
            </a:extLst>
          </p:cNvPr>
          <p:cNvSpPr txBox="1"/>
          <p:nvPr>
            <p:custDataLst>
              <p:tags r:id="rId2"/>
            </p:custDataLst>
          </p:nvPr>
        </p:nvSpPr>
        <p:spPr>
          <a:xfrm>
            <a:off x="2309381" y="998508"/>
            <a:ext cx="4042787" cy="484581"/>
          </a:xfrm>
          <a:prstGeom prst="rect">
            <a:avLst/>
          </a:prstGeom>
          <a:noFill/>
        </p:spPr>
        <p:txBody>
          <a:bodyPr wrap="square" lIns="90000" tIns="46800" rIns="90000" bIns="0" anchor="b" anchorCtr="0">
            <a:normAutofit/>
          </a:bodyPr>
          <a:lstStyle/>
          <a:p>
            <a:pPr>
              <a:lnSpc>
                <a:spcPct val="120000"/>
              </a:lnSpc>
            </a:pPr>
            <a:r>
              <a:rPr lang="en-US" altLang="zh-CN" sz="2400" b="1"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mn-lt"/>
              </a:rPr>
              <a:t>Objective</a:t>
            </a:r>
          </a:p>
        </p:txBody>
      </p:sp>
      <p:sp>
        <p:nvSpPr>
          <p:cNvPr id="17" name="文本框 22">
            <a:extLst>
              <a:ext uri="{FF2B5EF4-FFF2-40B4-BE49-F238E27FC236}">
                <a16:creationId xmlns:a16="http://schemas.microsoft.com/office/drawing/2014/main" id="{E77D35C9-052C-473F-8D69-7A48AB0FEB5E}"/>
              </a:ext>
            </a:extLst>
          </p:cNvPr>
          <p:cNvSpPr txBox="1"/>
          <p:nvPr>
            <p:custDataLst>
              <p:tags r:id="rId3"/>
            </p:custDataLst>
          </p:nvPr>
        </p:nvSpPr>
        <p:spPr>
          <a:xfrm>
            <a:off x="2352243" y="1709460"/>
            <a:ext cx="4042787" cy="484581"/>
          </a:xfrm>
          <a:prstGeom prst="rect">
            <a:avLst/>
          </a:prstGeom>
          <a:noFill/>
        </p:spPr>
        <p:txBody>
          <a:bodyPr wrap="square" lIns="90000" tIns="46800" rIns="90000" bIns="0" anchor="b" anchorCtr="0">
            <a:normAutofit/>
          </a:bodyPr>
          <a:lstStyle/>
          <a:p>
            <a:pPr>
              <a:lnSpc>
                <a:spcPct val="120000"/>
              </a:lnSpc>
            </a:pPr>
            <a:r>
              <a:rPr lang="en-US" altLang="zh-CN" sz="2400" b="1" spc="300" dirty="0">
                <a:solidFill>
                  <a:schemeClr val="accent2">
                    <a:lumMod val="10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Introduction</a:t>
            </a:r>
          </a:p>
        </p:txBody>
      </p:sp>
      <p:sp>
        <p:nvSpPr>
          <p:cNvPr id="18" name="文本框 25">
            <a:extLst>
              <a:ext uri="{FF2B5EF4-FFF2-40B4-BE49-F238E27FC236}">
                <a16:creationId xmlns:a16="http://schemas.microsoft.com/office/drawing/2014/main" id="{9671790B-6CA3-4C05-90EA-15383317B4D7}"/>
              </a:ext>
            </a:extLst>
          </p:cNvPr>
          <p:cNvSpPr txBox="1"/>
          <p:nvPr>
            <p:custDataLst>
              <p:tags r:id="rId4"/>
            </p:custDataLst>
          </p:nvPr>
        </p:nvSpPr>
        <p:spPr>
          <a:xfrm>
            <a:off x="2309380" y="2415068"/>
            <a:ext cx="4042787" cy="484581"/>
          </a:xfrm>
          <a:prstGeom prst="rect">
            <a:avLst/>
          </a:prstGeom>
          <a:noFill/>
        </p:spPr>
        <p:txBody>
          <a:bodyPr wrap="square" lIns="90000" tIns="46800" rIns="90000" bIns="0" anchor="b" anchorCtr="0">
            <a:normAutofit/>
          </a:bodyPr>
          <a:lstStyle/>
          <a:p>
            <a:pPr>
              <a:lnSpc>
                <a:spcPct val="120000"/>
              </a:lnSpc>
            </a:pPr>
            <a:r>
              <a:rPr lang="en-US" altLang="zh-CN" sz="2400" b="1" spc="300" dirty="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sym typeface="+mn-lt"/>
              </a:rPr>
              <a:t>Requirements</a:t>
            </a:r>
          </a:p>
        </p:txBody>
      </p:sp>
      <p:sp>
        <p:nvSpPr>
          <p:cNvPr id="19" name="文本框 19">
            <a:extLst>
              <a:ext uri="{FF2B5EF4-FFF2-40B4-BE49-F238E27FC236}">
                <a16:creationId xmlns:a16="http://schemas.microsoft.com/office/drawing/2014/main" id="{68F3E857-4723-4A58-BD04-E0B97DB4A527}"/>
              </a:ext>
            </a:extLst>
          </p:cNvPr>
          <p:cNvSpPr txBox="1"/>
          <p:nvPr>
            <p:custDataLst>
              <p:tags r:id="rId5"/>
            </p:custDataLst>
          </p:nvPr>
        </p:nvSpPr>
        <p:spPr>
          <a:xfrm>
            <a:off x="2325428" y="3224494"/>
            <a:ext cx="4042787" cy="484581"/>
          </a:xfrm>
          <a:prstGeom prst="rect">
            <a:avLst/>
          </a:prstGeom>
          <a:noFill/>
        </p:spPr>
        <p:txBody>
          <a:bodyPr wrap="square" lIns="90000" tIns="46800" rIns="90000" bIns="0" anchor="b" anchorCtr="0">
            <a:normAutofit/>
          </a:bodyPr>
          <a:lstStyle/>
          <a:p>
            <a:pPr>
              <a:lnSpc>
                <a:spcPct val="120000"/>
              </a:lnSpc>
            </a:pPr>
            <a:r>
              <a:rPr lang="en-US" altLang="zh-CN" sz="2400" b="1" spc="300" dirty="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Code</a:t>
            </a:r>
          </a:p>
        </p:txBody>
      </p:sp>
      <p:sp>
        <p:nvSpPr>
          <p:cNvPr id="26" name="Rectangles 1048691">
            <a:extLst>
              <a:ext uri="{FF2B5EF4-FFF2-40B4-BE49-F238E27FC236}">
                <a16:creationId xmlns:a16="http://schemas.microsoft.com/office/drawing/2014/main" id="{19FD20DF-B265-422A-AFB4-832463B87886}"/>
              </a:ext>
            </a:extLst>
          </p:cNvPr>
          <p:cNvSpPr/>
          <p:nvPr/>
        </p:nvSpPr>
        <p:spPr>
          <a:xfrm flipH="1">
            <a:off x="5162550" y="540761"/>
            <a:ext cx="1866899"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a:solidFill>
                <a:srgbClr val="FFFFFF"/>
              </a:solidFill>
              <a:ea typeface="Microsoft YaHei" panose="020B0503020204020204" pitchFamily="34" charset="-122"/>
            </a:endParaRPr>
          </a:p>
        </p:txBody>
      </p:sp>
      <p:pic>
        <p:nvPicPr>
          <p:cNvPr id="28" name="Picture 2" descr="Centurion University :: Convocation 2021 ::">
            <a:extLst>
              <a:ext uri="{FF2B5EF4-FFF2-40B4-BE49-F238E27FC236}">
                <a16:creationId xmlns:a16="http://schemas.microsoft.com/office/drawing/2014/main" id="{C418D98A-37EA-45E7-B191-0F6DDF22CF62}"/>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D782FC9-D3D1-48E5-BA41-EEB9C57BDCC7}"/>
              </a:ext>
            </a:extLst>
          </p:cNvPr>
          <p:cNvSpPr>
            <a:spLocks noGrp="1"/>
          </p:cNvSpPr>
          <p:nvPr>
            <p:ph type="sldNum" sz="quarter" idx="12"/>
          </p:nvPr>
        </p:nvSpPr>
        <p:spPr/>
        <p:txBody>
          <a:bodyPr/>
          <a:lstStyle/>
          <a:p>
            <a:fld id="{49AE70B2-8BF9-45C0-BB95-33D1B9D3A854}" type="slidenum">
              <a:rPr lang="zh-CN" altLang="en-US" smtClean="0"/>
              <a:t>2</a:t>
            </a:fld>
            <a:endParaRPr lang="zh-CN" altLang="en-US"/>
          </a:p>
        </p:txBody>
      </p:sp>
      <p:sp>
        <p:nvSpPr>
          <p:cNvPr id="30" name="文本框 28">
            <a:extLst>
              <a:ext uri="{FF2B5EF4-FFF2-40B4-BE49-F238E27FC236}">
                <a16:creationId xmlns:a16="http://schemas.microsoft.com/office/drawing/2014/main" id="{FDF98376-F6D6-4C99-9E0E-1DBE90FAE615}"/>
              </a:ext>
            </a:extLst>
          </p:cNvPr>
          <p:cNvSpPr txBox="1"/>
          <p:nvPr>
            <p:custDataLst>
              <p:tags r:id="rId6"/>
            </p:custDataLst>
          </p:nvPr>
        </p:nvSpPr>
        <p:spPr>
          <a:xfrm>
            <a:off x="2267038" y="5210126"/>
            <a:ext cx="4042787" cy="484581"/>
          </a:xfrm>
          <a:prstGeom prst="rect">
            <a:avLst/>
          </a:prstGeom>
          <a:noFill/>
        </p:spPr>
        <p:txBody>
          <a:bodyPr wrap="square" lIns="90000" tIns="46800" rIns="90000" bIns="0" anchor="b" anchorCtr="0">
            <a:normAutofit/>
          </a:bodyPr>
          <a:lstStyle/>
          <a:p>
            <a:pPr>
              <a:lnSpc>
                <a:spcPct val="120000"/>
              </a:lnSpc>
            </a:pPr>
            <a:r>
              <a:rPr lang="en-US" altLang="zh-CN" sz="2400" b="1" spc="3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p:txBody>
      </p:sp>
      <p:sp>
        <p:nvSpPr>
          <p:cNvPr id="31" name="文本框 22">
            <a:extLst>
              <a:ext uri="{FF2B5EF4-FFF2-40B4-BE49-F238E27FC236}">
                <a16:creationId xmlns:a16="http://schemas.microsoft.com/office/drawing/2014/main" id="{EF8A057A-CED8-4A0D-995B-929C8ECA710B}"/>
              </a:ext>
            </a:extLst>
          </p:cNvPr>
          <p:cNvSpPr txBox="1"/>
          <p:nvPr>
            <p:custDataLst>
              <p:tags r:id="rId7"/>
            </p:custDataLst>
          </p:nvPr>
        </p:nvSpPr>
        <p:spPr>
          <a:xfrm>
            <a:off x="2267039" y="4520098"/>
            <a:ext cx="4042787" cy="484581"/>
          </a:xfrm>
          <a:prstGeom prst="rect">
            <a:avLst/>
          </a:prstGeom>
          <a:noFill/>
        </p:spPr>
        <p:txBody>
          <a:bodyPr wrap="square" lIns="90000" tIns="46800" rIns="90000" bIns="0" anchor="b" anchorCtr="0">
            <a:normAutofit/>
          </a:bodyPr>
          <a:lstStyle/>
          <a:p>
            <a:pPr>
              <a:lnSpc>
                <a:spcPct val="120000"/>
              </a:lnSpc>
            </a:pPr>
            <a:r>
              <a:rPr lang="en-US" altLang="zh-CN" sz="2400" b="1" spc="300" dirty="0">
                <a:solidFill>
                  <a:schemeClr val="accent2">
                    <a:lumMod val="10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Conclusion</a:t>
            </a:r>
          </a:p>
        </p:txBody>
      </p:sp>
      <p:grpSp>
        <p:nvGrpSpPr>
          <p:cNvPr id="22" name="Group 21">
            <a:extLst>
              <a:ext uri="{FF2B5EF4-FFF2-40B4-BE49-F238E27FC236}">
                <a16:creationId xmlns:a16="http://schemas.microsoft.com/office/drawing/2014/main" id="{5DE275ED-A7DA-4298-B8D8-A2A902B5F3CF}"/>
              </a:ext>
            </a:extLst>
          </p:cNvPr>
          <p:cNvGrpSpPr/>
          <p:nvPr/>
        </p:nvGrpSpPr>
        <p:grpSpPr>
          <a:xfrm>
            <a:off x="1540050" y="1060690"/>
            <a:ext cx="743622" cy="4708251"/>
            <a:chOff x="1607692" y="1170950"/>
            <a:chExt cx="717738" cy="4708251"/>
          </a:xfrm>
        </p:grpSpPr>
        <p:grpSp>
          <p:nvGrpSpPr>
            <p:cNvPr id="15" name="Group 14">
              <a:extLst>
                <a:ext uri="{FF2B5EF4-FFF2-40B4-BE49-F238E27FC236}">
                  <a16:creationId xmlns:a16="http://schemas.microsoft.com/office/drawing/2014/main" id="{E7499AFE-10ED-49B0-8F78-4B217C9FA203}"/>
                </a:ext>
              </a:extLst>
            </p:cNvPr>
            <p:cNvGrpSpPr/>
            <p:nvPr/>
          </p:nvGrpSpPr>
          <p:grpSpPr>
            <a:xfrm>
              <a:off x="1607692" y="1170950"/>
              <a:ext cx="717738" cy="3317750"/>
              <a:chOff x="5934063" y="1105029"/>
              <a:chExt cx="717738" cy="4671604"/>
            </a:xfrm>
          </p:grpSpPr>
          <p:sp>
            <p:nvSpPr>
              <p:cNvPr id="5" name="圆角矩形 27">
                <a:extLst>
                  <a:ext uri="{FF2B5EF4-FFF2-40B4-BE49-F238E27FC236}">
                    <a16:creationId xmlns:a16="http://schemas.microsoft.com/office/drawing/2014/main" id="{948A9CEF-C124-450C-A0F8-B0CB866808DE}"/>
                  </a:ext>
                </a:extLst>
              </p:cNvPr>
              <p:cNvSpPr/>
              <p:nvPr>
                <p:custDataLst>
                  <p:tags r:id="rId12"/>
                </p:custDataLst>
              </p:nvPr>
            </p:nvSpPr>
            <p:spPr>
              <a:xfrm>
                <a:off x="5934063" y="1105029"/>
                <a:ext cx="701685" cy="701685"/>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en-US" sz="2000" b="1" dirty="0">
                  <a:solidFill>
                    <a:schemeClr val="bg1"/>
                  </a:solidFill>
                  <a:latin typeface="Arial" panose="020B0604020202020204" pitchFamily="34" charset="0"/>
                  <a:ea typeface="微软雅黑" panose="020B0503020204020204" pitchFamily="34" charset="-122"/>
                  <a:sym typeface="+mn-lt"/>
                </a:endParaRPr>
              </a:p>
            </p:txBody>
          </p:sp>
          <p:sp>
            <p:nvSpPr>
              <p:cNvPr id="6" name="圆角矩形 24">
                <a:extLst>
                  <a:ext uri="{FF2B5EF4-FFF2-40B4-BE49-F238E27FC236}">
                    <a16:creationId xmlns:a16="http://schemas.microsoft.com/office/drawing/2014/main" id="{7B2A97CF-1AA2-4863-A6AC-A306F0252474}"/>
                  </a:ext>
                </a:extLst>
              </p:cNvPr>
              <p:cNvSpPr/>
              <p:nvPr>
                <p:custDataLst>
                  <p:tags r:id="rId13"/>
                </p:custDataLst>
              </p:nvPr>
            </p:nvSpPr>
            <p:spPr>
              <a:xfrm>
                <a:off x="5950114" y="3175695"/>
                <a:ext cx="701685" cy="701685"/>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en-US" sz="2000" b="1" dirty="0">
                  <a:solidFill>
                    <a:schemeClr val="bg1"/>
                  </a:solidFill>
                  <a:latin typeface="Arial" panose="020B0604020202020204" pitchFamily="34" charset="0"/>
                  <a:ea typeface="微软雅黑" panose="020B0503020204020204" pitchFamily="34" charset="-122"/>
                  <a:sym typeface="+mn-lt"/>
                </a:endParaRPr>
              </a:p>
            </p:txBody>
          </p:sp>
          <p:sp>
            <p:nvSpPr>
              <p:cNvPr id="7" name="圆角矩形 21">
                <a:extLst>
                  <a:ext uri="{FF2B5EF4-FFF2-40B4-BE49-F238E27FC236}">
                    <a16:creationId xmlns:a16="http://schemas.microsoft.com/office/drawing/2014/main" id="{385190DA-95E9-4F4C-80C3-08E21E0BD1ED}"/>
                  </a:ext>
                </a:extLst>
              </p:cNvPr>
              <p:cNvSpPr/>
              <p:nvPr>
                <p:custDataLst>
                  <p:tags r:id="rId14"/>
                </p:custDataLst>
              </p:nvPr>
            </p:nvSpPr>
            <p:spPr>
              <a:xfrm>
                <a:off x="5950116" y="2142607"/>
                <a:ext cx="701685" cy="701685"/>
              </a:xfrm>
              <a:prstGeom prst="roundRect">
                <a:avLst/>
              </a:prstGeom>
              <a:solidFill>
                <a:schemeClr val="accent2">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en-US" altLang="zh-CN" sz="2000" b="1" dirty="0">
                  <a:solidFill>
                    <a:schemeClr val="bg1"/>
                  </a:solidFill>
                  <a:latin typeface="Arial" panose="020B0604020202020204" pitchFamily="34" charset="0"/>
                  <a:ea typeface="微软雅黑" panose="020B0503020204020204" pitchFamily="34" charset="-122"/>
                  <a:sym typeface="+mn-lt"/>
                </a:endParaRPr>
              </a:p>
            </p:txBody>
          </p:sp>
          <p:sp>
            <p:nvSpPr>
              <p:cNvPr id="9" name="文本框 2">
                <a:extLst>
                  <a:ext uri="{FF2B5EF4-FFF2-40B4-BE49-F238E27FC236}">
                    <a16:creationId xmlns:a16="http://schemas.microsoft.com/office/drawing/2014/main" id="{5E069227-9720-42D9-8820-15A093EEA646}"/>
                  </a:ext>
                </a:extLst>
              </p:cNvPr>
              <p:cNvSpPr txBox="1"/>
              <p:nvPr>
                <p:custDataLst>
                  <p:tags r:id="rId15"/>
                </p:custDataLst>
              </p:nvPr>
            </p:nvSpPr>
            <p:spPr>
              <a:xfrm>
                <a:off x="6050588" y="1271205"/>
                <a:ext cx="500743" cy="369332"/>
              </a:xfrm>
              <a:prstGeom prst="rect">
                <a:avLst/>
              </a:prstGeom>
              <a:noFill/>
            </p:spPr>
            <p:txBody>
              <a:bodyPr wrap="square" lIns="90000" tIns="46800" rIns="90000" rtlCol="0">
                <a:normAutofit fontScale="62500" lnSpcReduction="20000"/>
              </a:bodyPr>
              <a:lstStyle/>
              <a:p>
                <a:pPr algn="ctr">
                  <a:lnSpc>
                    <a:spcPct val="120000"/>
                  </a:lnSpc>
                </a:pPr>
                <a:r>
                  <a:rPr lang="en-US" altLang="zh-CN" b="1" dirty="0">
                    <a:solidFill>
                      <a:schemeClr val="bg1"/>
                    </a:solidFill>
                    <a:latin typeface="Arial" panose="020B0604020202020204" pitchFamily="34" charset="0"/>
                    <a:ea typeface="微软雅黑" panose="020B0503020204020204" pitchFamily="34" charset="-122"/>
                    <a:sym typeface="+mn-lt"/>
                  </a:rPr>
                  <a:t>01</a:t>
                </a:r>
              </a:p>
            </p:txBody>
          </p:sp>
          <p:sp>
            <p:nvSpPr>
              <p:cNvPr id="10" name="文本框 39">
                <a:extLst>
                  <a:ext uri="{FF2B5EF4-FFF2-40B4-BE49-F238E27FC236}">
                    <a16:creationId xmlns:a16="http://schemas.microsoft.com/office/drawing/2014/main" id="{66AE46CB-EA38-4A43-9DF6-610BE3946761}"/>
                  </a:ext>
                </a:extLst>
              </p:cNvPr>
              <p:cNvSpPr txBox="1"/>
              <p:nvPr>
                <p:custDataLst>
                  <p:tags r:id="rId16"/>
                </p:custDataLst>
              </p:nvPr>
            </p:nvSpPr>
            <p:spPr>
              <a:xfrm>
                <a:off x="6050588" y="2342013"/>
                <a:ext cx="500743" cy="369332"/>
              </a:xfrm>
              <a:prstGeom prst="rect">
                <a:avLst/>
              </a:prstGeom>
              <a:noFill/>
            </p:spPr>
            <p:txBody>
              <a:bodyPr wrap="square" lIns="90000" tIns="46800" rIns="90000" rtlCol="0">
                <a:normAutofit fontScale="62500" lnSpcReduction="20000"/>
              </a:bodyPr>
              <a:lstStyle/>
              <a:p>
                <a:pPr algn="ctr">
                  <a:lnSpc>
                    <a:spcPct val="120000"/>
                  </a:lnSpc>
                </a:pPr>
                <a:r>
                  <a:rPr lang="en-US" altLang="zh-CN" b="1" dirty="0">
                    <a:solidFill>
                      <a:schemeClr val="bg1"/>
                    </a:solidFill>
                    <a:latin typeface="Arial" panose="020B0604020202020204" pitchFamily="34" charset="0"/>
                    <a:ea typeface="微软雅黑" panose="020B0503020204020204" pitchFamily="34" charset="-122"/>
                    <a:sym typeface="+mn-lt"/>
                  </a:rPr>
                  <a:t>02</a:t>
                </a:r>
              </a:p>
            </p:txBody>
          </p:sp>
          <p:sp>
            <p:nvSpPr>
              <p:cNvPr id="11" name="文本框 46">
                <a:extLst>
                  <a:ext uri="{FF2B5EF4-FFF2-40B4-BE49-F238E27FC236}">
                    <a16:creationId xmlns:a16="http://schemas.microsoft.com/office/drawing/2014/main" id="{9AA14C94-2A77-43B6-A141-946601FF7CB5}"/>
                  </a:ext>
                </a:extLst>
              </p:cNvPr>
              <p:cNvSpPr txBox="1"/>
              <p:nvPr>
                <p:custDataLst>
                  <p:tags r:id="rId17"/>
                </p:custDataLst>
              </p:nvPr>
            </p:nvSpPr>
            <p:spPr>
              <a:xfrm>
                <a:off x="6077395" y="3389537"/>
                <a:ext cx="500743" cy="369332"/>
              </a:xfrm>
              <a:prstGeom prst="rect">
                <a:avLst/>
              </a:prstGeom>
              <a:noFill/>
            </p:spPr>
            <p:txBody>
              <a:bodyPr wrap="square" lIns="90000" tIns="46800" rIns="90000" rtlCol="0">
                <a:normAutofit fontScale="77500" lnSpcReduction="20000"/>
              </a:bodyPr>
              <a:lstStyle/>
              <a:p>
                <a:pPr algn="ctr">
                  <a:lnSpc>
                    <a:spcPct val="120000"/>
                  </a:lnSpc>
                </a:pPr>
                <a:r>
                  <a:rPr lang="en-US" altLang="zh-CN" sz="1400" b="1" dirty="0">
                    <a:solidFill>
                      <a:schemeClr val="bg1"/>
                    </a:solidFill>
                    <a:latin typeface="Arial" panose="020B0604020202020204" pitchFamily="34" charset="0"/>
                    <a:ea typeface="微软雅黑" panose="020B0503020204020204" pitchFamily="34" charset="-122"/>
                    <a:sym typeface="+mn-lt"/>
                  </a:rPr>
                  <a:t>03</a:t>
                </a:r>
              </a:p>
            </p:txBody>
          </p:sp>
          <p:sp>
            <p:nvSpPr>
              <p:cNvPr id="12" name="文本框 47">
                <a:extLst>
                  <a:ext uri="{FF2B5EF4-FFF2-40B4-BE49-F238E27FC236}">
                    <a16:creationId xmlns:a16="http://schemas.microsoft.com/office/drawing/2014/main" id="{4DA6C35C-A573-403B-9ADE-B0A952FEC59F}"/>
                  </a:ext>
                </a:extLst>
              </p:cNvPr>
              <p:cNvSpPr txBox="1"/>
              <p:nvPr>
                <p:custDataLst>
                  <p:tags r:id="rId18"/>
                </p:custDataLst>
              </p:nvPr>
            </p:nvSpPr>
            <p:spPr>
              <a:xfrm>
                <a:off x="6056958" y="4348387"/>
                <a:ext cx="500743" cy="369332"/>
              </a:xfrm>
              <a:prstGeom prst="rect">
                <a:avLst/>
              </a:prstGeom>
              <a:noFill/>
            </p:spPr>
            <p:txBody>
              <a:bodyPr wrap="square" lIns="90000" tIns="46800" rIns="90000" rtlCol="0">
                <a:normAutofit fontScale="62500" lnSpcReduction="20000"/>
              </a:bodyPr>
              <a:lstStyle/>
              <a:p>
                <a:pPr algn="ctr">
                  <a:lnSpc>
                    <a:spcPct val="120000"/>
                  </a:lnSpc>
                </a:pPr>
                <a:r>
                  <a:rPr lang="en-US" altLang="zh-CN" b="1" dirty="0">
                    <a:solidFill>
                      <a:schemeClr val="bg1"/>
                    </a:solidFill>
                    <a:latin typeface="Arial" panose="020B0604020202020204" pitchFamily="34" charset="0"/>
                    <a:ea typeface="微软雅黑" panose="020B0503020204020204" pitchFamily="34" charset="-122"/>
                    <a:sym typeface="+mn-lt"/>
                  </a:rPr>
                  <a:t>04</a:t>
                </a:r>
              </a:p>
            </p:txBody>
          </p:sp>
          <p:sp>
            <p:nvSpPr>
              <p:cNvPr id="13" name="圆角矩形 18">
                <a:extLst>
                  <a:ext uri="{FF2B5EF4-FFF2-40B4-BE49-F238E27FC236}">
                    <a16:creationId xmlns:a16="http://schemas.microsoft.com/office/drawing/2014/main" id="{A66BA66D-D487-4911-B34E-2A7CF7FAAB78}"/>
                  </a:ext>
                </a:extLst>
              </p:cNvPr>
              <p:cNvSpPr/>
              <p:nvPr>
                <p:custDataLst>
                  <p:tags r:id="rId19"/>
                </p:custDataLst>
              </p:nvPr>
            </p:nvSpPr>
            <p:spPr>
              <a:xfrm>
                <a:off x="5935214" y="4068946"/>
                <a:ext cx="701685" cy="701685"/>
              </a:xfrm>
              <a:prstGeom prst="roundRect">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1400" b="1" dirty="0">
                    <a:solidFill>
                      <a:schemeClr val="bg1"/>
                    </a:solidFill>
                    <a:latin typeface="Arial" panose="020B0604020202020204" pitchFamily="34" charset="0"/>
                    <a:ea typeface="微软雅黑" panose="020B0503020204020204" pitchFamily="34" charset="-122"/>
                    <a:sym typeface="+mn-lt"/>
                  </a:rPr>
                  <a:t>04</a:t>
                </a:r>
              </a:p>
            </p:txBody>
          </p:sp>
          <p:sp>
            <p:nvSpPr>
              <p:cNvPr id="14" name="文本框 72">
                <a:extLst>
                  <a:ext uri="{FF2B5EF4-FFF2-40B4-BE49-F238E27FC236}">
                    <a16:creationId xmlns:a16="http://schemas.microsoft.com/office/drawing/2014/main" id="{D635D9A4-824C-4E31-96D8-A7620B888723}"/>
                  </a:ext>
                </a:extLst>
              </p:cNvPr>
              <p:cNvSpPr txBox="1"/>
              <p:nvPr>
                <p:custDataLst>
                  <p:tags r:id="rId20"/>
                </p:custDataLst>
              </p:nvPr>
            </p:nvSpPr>
            <p:spPr>
              <a:xfrm>
                <a:off x="6093866" y="5407301"/>
                <a:ext cx="500743" cy="369332"/>
              </a:xfrm>
              <a:prstGeom prst="rect">
                <a:avLst/>
              </a:prstGeom>
              <a:noFill/>
            </p:spPr>
            <p:txBody>
              <a:bodyPr wrap="square" lIns="90000" tIns="46800" rIns="90000" rtlCol="0">
                <a:normAutofit fontScale="62500" lnSpcReduction="20000"/>
              </a:bodyPr>
              <a:lstStyle/>
              <a:p>
                <a:pPr algn="ctr">
                  <a:lnSpc>
                    <a:spcPct val="120000"/>
                  </a:lnSpc>
                </a:pPr>
                <a:r>
                  <a:rPr lang="en-US" altLang="zh-CN" b="1" dirty="0">
                    <a:solidFill>
                      <a:schemeClr val="bg1"/>
                    </a:solidFill>
                    <a:latin typeface="Arial" panose="020B0604020202020204" pitchFamily="34" charset="0"/>
                    <a:ea typeface="微软雅黑" panose="020B0503020204020204" pitchFamily="34" charset="-122"/>
                    <a:sym typeface="+mn-lt"/>
                  </a:rPr>
                  <a:t>05</a:t>
                </a:r>
              </a:p>
            </p:txBody>
          </p:sp>
        </p:grpSp>
        <p:grpSp>
          <p:nvGrpSpPr>
            <p:cNvPr id="21" name="Group 20">
              <a:extLst>
                <a:ext uri="{FF2B5EF4-FFF2-40B4-BE49-F238E27FC236}">
                  <a16:creationId xmlns:a16="http://schemas.microsoft.com/office/drawing/2014/main" id="{4B64CD46-E7E5-448F-A373-CD6787487BCB}"/>
                </a:ext>
              </a:extLst>
            </p:cNvPr>
            <p:cNvGrpSpPr/>
            <p:nvPr/>
          </p:nvGrpSpPr>
          <p:grpSpPr>
            <a:xfrm>
              <a:off x="1607692" y="3990367"/>
              <a:ext cx="717736" cy="1888834"/>
              <a:chOff x="1607692" y="3990367"/>
              <a:chExt cx="717736" cy="1888834"/>
            </a:xfrm>
          </p:grpSpPr>
          <p:sp>
            <p:nvSpPr>
              <p:cNvPr id="27" name="圆角矩形 27">
                <a:extLst>
                  <a:ext uri="{FF2B5EF4-FFF2-40B4-BE49-F238E27FC236}">
                    <a16:creationId xmlns:a16="http://schemas.microsoft.com/office/drawing/2014/main" id="{EEC1C1C8-1DB2-4F2A-BA1E-400D90E6EE17}"/>
                  </a:ext>
                </a:extLst>
              </p:cNvPr>
              <p:cNvSpPr/>
              <p:nvPr>
                <p:custDataLst>
                  <p:tags r:id="rId9"/>
                </p:custDataLst>
              </p:nvPr>
            </p:nvSpPr>
            <p:spPr>
              <a:xfrm>
                <a:off x="1607692" y="5380868"/>
                <a:ext cx="701685" cy="498333"/>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sz="1400" b="1" dirty="0">
                    <a:solidFill>
                      <a:schemeClr val="bg1"/>
                    </a:solidFill>
                    <a:latin typeface="Arial" panose="020B0604020202020204" pitchFamily="34" charset="0"/>
                    <a:ea typeface="微软雅黑" panose="020B0503020204020204" pitchFamily="34" charset="-122"/>
                    <a:sym typeface="+mn-lt"/>
                  </a:rPr>
                  <a:t>07</a:t>
                </a:r>
              </a:p>
            </p:txBody>
          </p:sp>
          <p:sp>
            <p:nvSpPr>
              <p:cNvPr id="29" name="圆角矩形 21">
                <a:extLst>
                  <a:ext uri="{FF2B5EF4-FFF2-40B4-BE49-F238E27FC236}">
                    <a16:creationId xmlns:a16="http://schemas.microsoft.com/office/drawing/2014/main" id="{3EFC8D4E-8547-49C9-A2D5-7792293D37CD}"/>
                  </a:ext>
                </a:extLst>
              </p:cNvPr>
              <p:cNvSpPr/>
              <p:nvPr>
                <p:custDataLst>
                  <p:tags r:id="rId10"/>
                </p:custDataLst>
              </p:nvPr>
            </p:nvSpPr>
            <p:spPr>
              <a:xfrm>
                <a:off x="1607692" y="4704658"/>
                <a:ext cx="701685" cy="498333"/>
              </a:xfrm>
              <a:prstGeom prst="roundRect">
                <a:avLst/>
              </a:prstGeom>
              <a:solidFill>
                <a:schemeClr val="accent2">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1400" b="1" dirty="0">
                    <a:solidFill>
                      <a:schemeClr val="bg1"/>
                    </a:solidFill>
                    <a:latin typeface="Arial" panose="020B0604020202020204" pitchFamily="34" charset="0"/>
                    <a:ea typeface="微软雅黑" panose="020B0503020204020204" pitchFamily="34" charset="-122"/>
                    <a:sym typeface="+mn-lt"/>
                  </a:rPr>
                  <a:t>06</a:t>
                </a:r>
              </a:p>
            </p:txBody>
          </p:sp>
          <p:sp>
            <p:nvSpPr>
              <p:cNvPr id="35" name="圆角矩形 24">
                <a:extLst>
                  <a:ext uri="{FF2B5EF4-FFF2-40B4-BE49-F238E27FC236}">
                    <a16:creationId xmlns:a16="http://schemas.microsoft.com/office/drawing/2014/main" id="{70260866-D89E-4715-9025-5957CD23EAEC}"/>
                  </a:ext>
                </a:extLst>
              </p:cNvPr>
              <p:cNvSpPr/>
              <p:nvPr>
                <p:custDataLst>
                  <p:tags r:id="rId11"/>
                </p:custDataLst>
              </p:nvPr>
            </p:nvSpPr>
            <p:spPr>
              <a:xfrm>
                <a:off x="1623743" y="3990367"/>
                <a:ext cx="701685" cy="498333"/>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sz="1400" b="1" dirty="0">
                    <a:solidFill>
                      <a:schemeClr val="bg1"/>
                    </a:solidFill>
                    <a:latin typeface="Arial" panose="020B0604020202020204" pitchFamily="34" charset="0"/>
                    <a:ea typeface="微软雅黑" panose="020B0503020204020204" pitchFamily="34" charset="-122"/>
                    <a:sym typeface="+mn-lt"/>
                  </a:rPr>
                  <a:t>05</a:t>
                </a:r>
              </a:p>
            </p:txBody>
          </p:sp>
        </p:grpSp>
      </p:grpSp>
      <p:sp>
        <p:nvSpPr>
          <p:cNvPr id="36" name="文本框 25">
            <a:extLst>
              <a:ext uri="{FF2B5EF4-FFF2-40B4-BE49-F238E27FC236}">
                <a16:creationId xmlns:a16="http://schemas.microsoft.com/office/drawing/2014/main" id="{C476E44C-0ACB-4CC8-8CCE-34A525D2457A}"/>
              </a:ext>
            </a:extLst>
          </p:cNvPr>
          <p:cNvSpPr txBox="1"/>
          <p:nvPr>
            <p:custDataLst>
              <p:tags r:id="rId8"/>
            </p:custDataLst>
          </p:nvPr>
        </p:nvSpPr>
        <p:spPr>
          <a:xfrm>
            <a:off x="2224416" y="3830070"/>
            <a:ext cx="4042787" cy="484581"/>
          </a:xfrm>
          <a:prstGeom prst="rect">
            <a:avLst/>
          </a:prstGeom>
          <a:noFill/>
        </p:spPr>
        <p:txBody>
          <a:bodyPr wrap="square" lIns="90000" tIns="46800" rIns="90000" bIns="0" anchor="b" anchorCtr="0">
            <a:normAutofit/>
          </a:bodyPr>
          <a:lstStyle/>
          <a:p>
            <a:pPr>
              <a:lnSpc>
                <a:spcPct val="120000"/>
              </a:lnSpc>
            </a:pPr>
            <a:r>
              <a:rPr lang="en-US" altLang="zh-CN" sz="2400" b="1" spc="300" dirty="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sym typeface="+mn-lt"/>
              </a:rPr>
              <a:t>Result Analysis</a:t>
            </a:r>
          </a:p>
        </p:txBody>
      </p:sp>
    </p:spTree>
    <p:extLst>
      <p:ext uri="{BB962C8B-B14F-4D97-AF65-F5344CB8AC3E}">
        <p14:creationId xmlns:p14="http://schemas.microsoft.com/office/powerpoint/2010/main" val="316311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DE0400-8BE8-4408-8700-B0256B983DC7}"/>
              </a:ext>
            </a:extLst>
          </p:cNvPr>
          <p:cNvSpPr>
            <a:spLocks noGrp="1"/>
          </p:cNvSpPr>
          <p:nvPr>
            <p:ph type="sldNum" sz="quarter" idx="12"/>
          </p:nvPr>
        </p:nvSpPr>
        <p:spPr/>
        <p:txBody>
          <a:bodyPr/>
          <a:lstStyle/>
          <a:p>
            <a:fld id="{49AE70B2-8BF9-45C0-BB95-33D1B9D3A854}" type="slidenum">
              <a:rPr lang="zh-CN" altLang="en-US" smtClean="0"/>
              <a:t>20</a:t>
            </a:fld>
            <a:endParaRPr lang="zh-CN" altLang="en-US"/>
          </a:p>
        </p:txBody>
      </p:sp>
      <p:pic>
        <p:nvPicPr>
          <p:cNvPr id="3" name="Picture 2">
            <a:extLst>
              <a:ext uri="{FF2B5EF4-FFF2-40B4-BE49-F238E27FC236}">
                <a16:creationId xmlns:a16="http://schemas.microsoft.com/office/drawing/2014/main" id="{69C8D1A1-1923-42EA-B7FF-B649BF25D2BA}"/>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75985055-9AE0-49D1-ABFB-E4B685C708D2}"/>
              </a:ext>
            </a:extLst>
          </p:cNvPr>
          <p:cNvSpPr txBox="1"/>
          <p:nvPr/>
        </p:nvSpPr>
        <p:spPr>
          <a:xfrm>
            <a:off x="71217" y="1143000"/>
            <a:ext cx="9095952" cy="3323987"/>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oneplt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ipplt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plttype,text</a:t>
            </a:r>
            <a:r>
              <a:rPr lang="en-IN" sz="1400" dirty="0">
                <a:latin typeface="Times New Roman" panose="02020603050405020304" pitchFamily="18" charset="0"/>
                <a:cs typeface="Times New Roman" panose="02020603050405020304" pitchFamily="18" charset="0"/>
              </a:rPr>
              <a:t>='Input Voltage', value=1, variable=</a:t>
            </a:r>
            <a:r>
              <a:rPr lang="en-IN" sz="1400" dirty="0" err="1">
                <a:latin typeface="Times New Roman" panose="02020603050405020304" pitchFamily="18" charset="0"/>
                <a:cs typeface="Times New Roman" panose="02020603050405020304" pitchFamily="18" charset="0"/>
              </a:rPr>
              <a:t>oneplt,font</a:t>
            </a:r>
            <a:r>
              <a:rPr lang="en-IN" sz="1400" dirty="0">
                <a:latin typeface="Times New Roman" panose="02020603050405020304" pitchFamily="18" charset="0"/>
                <a:cs typeface="Times New Roman" panose="02020603050405020304" pitchFamily="18" charset="0"/>
              </a:rPr>
              <a:t>= "Verdana10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lvplt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plttype,text</a:t>
            </a:r>
            <a:r>
              <a:rPr lang="en-IN" sz="1400" dirty="0">
                <a:latin typeface="Times New Roman" panose="02020603050405020304" pitchFamily="18" charset="0"/>
                <a:cs typeface="Times New Roman" panose="02020603050405020304" pitchFamily="18" charset="0"/>
              </a:rPr>
              <a:t>='Load Voltage', value=2, variable=</a:t>
            </a:r>
            <a:r>
              <a:rPr lang="en-IN" sz="1400" dirty="0" err="1">
                <a:latin typeface="Times New Roman" panose="02020603050405020304" pitchFamily="18" charset="0"/>
                <a:cs typeface="Times New Roman" panose="02020603050405020304" pitchFamily="18" charset="0"/>
              </a:rPr>
              <a:t>oneplt,font</a:t>
            </a:r>
            <a:r>
              <a:rPr lang="en-IN" sz="1400" dirty="0">
                <a:latin typeface="Times New Roman" panose="02020603050405020304" pitchFamily="18" charset="0"/>
                <a:cs typeface="Times New Roman" panose="02020603050405020304" pitchFamily="18" charset="0"/>
              </a:rPr>
              <a:t>="Verdana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lcplt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plttype,text</a:t>
            </a:r>
            <a:r>
              <a:rPr lang="en-IN" sz="1400" dirty="0">
                <a:latin typeface="Times New Roman" panose="02020603050405020304" pitchFamily="18" charset="0"/>
                <a:cs typeface="Times New Roman" panose="02020603050405020304" pitchFamily="18" charset="0"/>
              </a:rPr>
              <a:t>='Load Current', value=3, variable=</a:t>
            </a:r>
            <a:r>
              <a:rPr lang="en-IN" sz="1400" dirty="0" err="1">
                <a:latin typeface="Times New Roman" panose="02020603050405020304" pitchFamily="18" charset="0"/>
                <a:cs typeface="Times New Roman" panose="02020603050405020304" pitchFamily="18" charset="0"/>
              </a:rPr>
              <a:t>oneplt,font</a:t>
            </a:r>
            <a:r>
              <a:rPr lang="en-IN" sz="1400" dirty="0">
                <a:latin typeface="Times New Roman" panose="02020603050405020304" pitchFamily="18" charset="0"/>
                <a:cs typeface="Times New Roman" panose="02020603050405020304" pitchFamily="18" charset="0"/>
              </a:rPr>
              <a:t>="Verdana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ilvplt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tk.Radiobutton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plttype,text</a:t>
            </a:r>
            <a:r>
              <a:rPr lang="en-IN" sz="1400" dirty="0">
                <a:latin typeface="Times New Roman" panose="02020603050405020304" pitchFamily="18" charset="0"/>
                <a:cs typeface="Times New Roman" panose="02020603050405020304" pitchFamily="18" charset="0"/>
              </a:rPr>
              <a:t>='Input and Load Voltage', value=4, variable=</a:t>
            </a:r>
            <a:r>
              <a:rPr lang="en-IN" sz="1400" dirty="0" err="1">
                <a:latin typeface="Times New Roman" panose="02020603050405020304" pitchFamily="18" charset="0"/>
                <a:cs typeface="Times New Roman" panose="02020603050405020304" pitchFamily="18" charset="0"/>
              </a:rPr>
              <a:t>oneplt,font</a:t>
            </a:r>
            <a:r>
              <a:rPr lang="en-IN" sz="1400" dirty="0">
                <a:latin typeface="Times New Roman" panose="02020603050405020304" pitchFamily="18" charset="0"/>
                <a:cs typeface="Times New Roman" panose="02020603050405020304" pitchFamily="18" charset="0"/>
              </a:rPr>
              <a:t>="Verdana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ipplt.grid</a:t>
            </a:r>
            <a:r>
              <a:rPr lang="en-IN" sz="1400" dirty="0">
                <a:latin typeface="Times New Roman" panose="02020603050405020304" pitchFamily="18" charset="0"/>
                <a:cs typeface="Times New Roman" panose="02020603050405020304" pitchFamily="18" charset="0"/>
              </a:rPr>
              <a:t>(column=0, row=0,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lvplt.grid</a:t>
            </a:r>
            <a:r>
              <a:rPr lang="en-IN" sz="1400" dirty="0">
                <a:latin typeface="Times New Roman" panose="02020603050405020304" pitchFamily="18" charset="0"/>
                <a:cs typeface="Times New Roman" panose="02020603050405020304" pitchFamily="18" charset="0"/>
              </a:rPr>
              <a:t>(column=0, row=1,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lcplt.grid</a:t>
            </a:r>
            <a:r>
              <a:rPr lang="en-IN" sz="1400" dirty="0">
                <a:latin typeface="Times New Roman" panose="02020603050405020304" pitchFamily="18" charset="0"/>
                <a:cs typeface="Times New Roman" panose="02020603050405020304" pitchFamily="18" charset="0"/>
              </a:rPr>
              <a:t>(column=0, row=2,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ilvplt.grid</a:t>
            </a:r>
            <a:r>
              <a:rPr lang="en-IN" sz="1400" dirty="0">
                <a:latin typeface="Times New Roman" panose="02020603050405020304" pitchFamily="18" charset="0"/>
                <a:cs typeface="Times New Roman" panose="02020603050405020304" pitchFamily="18" charset="0"/>
              </a:rPr>
              <a:t>(column=0, row=3,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oneplt.set</a:t>
            </a:r>
            <a:r>
              <a:rPr lang="en-IN" sz="1400" dirty="0">
                <a:latin typeface="Times New Roman" panose="02020603050405020304" pitchFamily="18" charset="0"/>
                <a:cs typeface="Times New Roman" panose="02020603050405020304" pitchFamily="18" charset="0"/>
              </a:rPr>
              <a:t>(1)</a:t>
            </a:r>
          </a:p>
        </p:txBody>
      </p:sp>
      <p:grpSp>
        <p:nvGrpSpPr>
          <p:cNvPr id="32" name="Group 31">
            <a:extLst>
              <a:ext uri="{FF2B5EF4-FFF2-40B4-BE49-F238E27FC236}">
                <a16:creationId xmlns:a16="http://schemas.microsoft.com/office/drawing/2014/main" id="{D40F3A65-6FC5-4452-9381-D93430826AE8}"/>
              </a:ext>
            </a:extLst>
          </p:cNvPr>
          <p:cNvGrpSpPr/>
          <p:nvPr/>
        </p:nvGrpSpPr>
        <p:grpSpPr>
          <a:xfrm>
            <a:off x="9652506" y="3028813"/>
            <a:ext cx="2539494" cy="3162574"/>
            <a:chOff x="9652506" y="3028813"/>
            <a:chExt cx="2539494" cy="3162574"/>
          </a:xfrm>
        </p:grpSpPr>
        <p:pic>
          <p:nvPicPr>
            <p:cNvPr id="6" name="Picture 5">
              <a:extLst>
                <a:ext uri="{FF2B5EF4-FFF2-40B4-BE49-F238E27FC236}">
                  <a16:creationId xmlns:a16="http://schemas.microsoft.com/office/drawing/2014/main" id="{0EAC211C-0F83-4C19-930C-ED2CC49888A2}"/>
                </a:ext>
              </a:extLst>
            </p:cNvPr>
            <p:cNvPicPr>
              <a:picLocks noChangeAspect="1"/>
            </p:cNvPicPr>
            <p:nvPr/>
          </p:nvPicPr>
          <p:blipFill>
            <a:blip r:embed="rId3"/>
            <a:stretch>
              <a:fillRect/>
            </a:stretch>
          </p:blipFill>
          <p:spPr>
            <a:xfrm>
              <a:off x="10073456" y="3028813"/>
              <a:ext cx="2118544" cy="3162574"/>
            </a:xfrm>
            <a:prstGeom prst="rect">
              <a:avLst/>
            </a:prstGeom>
          </p:spPr>
        </p:pic>
        <p:cxnSp>
          <p:nvCxnSpPr>
            <p:cNvPr id="7" name="Straight Arrow Connector 6">
              <a:extLst>
                <a:ext uri="{FF2B5EF4-FFF2-40B4-BE49-F238E27FC236}">
                  <a16:creationId xmlns:a16="http://schemas.microsoft.com/office/drawing/2014/main" id="{6FC2A154-A5EC-4368-B949-A5C113595413}"/>
                </a:ext>
              </a:extLst>
            </p:cNvPr>
            <p:cNvCxnSpPr/>
            <p:nvPr/>
          </p:nvCxnSpPr>
          <p:spPr>
            <a:xfrm>
              <a:off x="9681172" y="334803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A5DDB6-97B9-43C6-80A2-195B77732258}"/>
                </a:ext>
              </a:extLst>
            </p:cNvPr>
            <p:cNvCxnSpPr/>
            <p:nvPr/>
          </p:nvCxnSpPr>
          <p:spPr>
            <a:xfrm>
              <a:off x="9681172" y="365283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028DB4-8579-4900-B866-B1474AE7BE1C}"/>
                </a:ext>
              </a:extLst>
            </p:cNvPr>
            <p:cNvCxnSpPr/>
            <p:nvPr/>
          </p:nvCxnSpPr>
          <p:spPr>
            <a:xfrm>
              <a:off x="9681172" y="391953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C7DEBB-E683-4060-8AF9-E098589D90DC}"/>
                </a:ext>
              </a:extLst>
            </p:cNvPr>
            <p:cNvCxnSpPr/>
            <p:nvPr/>
          </p:nvCxnSpPr>
          <p:spPr>
            <a:xfrm>
              <a:off x="9681172" y="4138613"/>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FD6270-B8C9-4089-89D9-0DF4815E01DA}"/>
                </a:ext>
              </a:extLst>
            </p:cNvPr>
            <p:cNvCxnSpPr/>
            <p:nvPr/>
          </p:nvCxnSpPr>
          <p:spPr>
            <a:xfrm>
              <a:off x="9681172" y="446222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78F8FB-C355-4DF9-A500-D70083CCFCB6}"/>
                </a:ext>
              </a:extLst>
            </p:cNvPr>
            <p:cNvCxnSpPr/>
            <p:nvPr/>
          </p:nvCxnSpPr>
          <p:spPr>
            <a:xfrm>
              <a:off x="9681172" y="47575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618720-1AE7-4878-B969-4141020099C7}"/>
                </a:ext>
              </a:extLst>
            </p:cNvPr>
            <p:cNvCxnSpPr/>
            <p:nvPr/>
          </p:nvCxnSpPr>
          <p:spPr>
            <a:xfrm>
              <a:off x="9681172" y="501467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4A2564-2995-49CC-B56B-A69D838EB6B1}"/>
                </a:ext>
              </a:extLst>
            </p:cNvPr>
            <p:cNvCxnSpPr/>
            <p:nvPr/>
          </p:nvCxnSpPr>
          <p:spPr>
            <a:xfrm>
              <a:off x="9681172" y="527185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44CB61-B285-4719-800A-CD717028ED8D}"/>
                </a:ext>
              </a:extLst>
            </p:cNvPr>
            <p:cNvCxnSpPr/>
            <p:nvPr/>
          </p:nvCxnSpPr>
          <p:spPr>
            <a:xfrm>
              <a:off x="9681172" y="550045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9EF7C64-FDBA-452D-A992-C422F8612983}"/>
                </a:ext>
              </a:extLst>
            </p:cNvPr>
            <p:cNvCxnSpPr/>
            <p:nvPr/>
          </p:nvCxnSpPr>
          <p:spPr>
            <a:xfrm>
              <a:off x="9681172" y="57862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1E61695-94A5-4E0A-9C80-2EBAC831E497}"/>
                </a:ext>
              </a:extLst>
            </p:cNvPr>
            <p:cNvCxnSpPr/>
            <p:nvPr/>
          </p:nvCxnSpPr>
          <p:spPr>
            <a:xfrm>
              <a:off x="9681172" y="60148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8A085F-6103-4105-AF53-4A92BAF0AE70}"/>
                </a:ext>
              </a:extLst>
            </p:cNvPr>
            <p:cNvSpPr txBox="1"/>
            <p:nvPr/>
          </p:nvSpPr>
          <p:spPr>
            <a:xfrm>
              <a:off x="9681172" y="3079616"/>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C42CD5B-3B08-4832-A898-BF4D8BDD829E}"/>
                </a:ext>
              </a:extLst>
            </p:cNvPr>
            <p:cNvSpPr txBox="1"/>
            <p:nvPr/>
          </p:nvSpPr>
          <p:spPr>
            <a:xfrm>
              <a:off x="9681172" y="339450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11B8F13-D4E4-42DE-8E35-0A843D388245}"/>
                </a:ext>
              </a:extLst>
            </p:cNvPr>
            <p:cNvSpPr txBox="1"/>
            <p:nvPr/>
          </p:nvSpPr>
          <p:spPr>
            <a:xfrm>
              <a:off x="9681172" y="3661029"/>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C86EA054-6CEB-4AF4-9084-8F963600DBE2}"/>
                </a:ext>
              </a:extLst>
            </p:cNvPr>
            <p:cNvSpPr txBox="1"/>
            <p:nvPr/>
          </p:nvSpPr>
          <p:spPr>
            <a:xfrm>
              <a:off x="9681172" y="3927448"/>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9E604D9-A5C4-4A8D-986C-EA9C5E13A8A6}"/>
                </a:ext>
              </a:extLst>
            </p:cNvPr>
            <p:cNvSpPr txBox="1"/>
            <p:nvPr/>
          </p:nvSpPr>
          <p:spPr>
            <a:xfrm>
              <a:off x="9665401" y="4174486"/>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3E98ED84-55C3-4FB9-BA5A-36AD39D03195}"/>
                </a:ext>
              </a:extLst>
            </p:cNvPr>
            <p:cNvSpPr txBox="1"/>
            <p:nvPr/>
          </p:nvSpPr>
          <p:spPr>
            <a:xfrm>
              <a:off x="9673287" y="4451494"/>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EA394A0-0D29-4BCC-921E-1C0DC155DF43}"/>
                </a:ext>
              </a:extLst>
            </p:cNvPr>
            <p:cNvSpPr txBox="1"/>
            <p:nvPr/>
          </p:nvSpPr>
          <p:spPr>
            <a:xfrm>
              <a:off x="9665401" y="474729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R6</a:t>
              </a:r>
              <a:endParaRPr lang="en-IN"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F14BCF91-5F94-4F82-965E-7255C25204AA}"/>
                </a:ext>
              </a:extLst>
            </p:cNvPr>
            <p:cNvSpPr txBox="1"/>
            <p:nvPr/>
          </p:nvSpPr>
          <p:spPr>
            <a:xfrm>
              <a:off x="9665401" y="5042567"/>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R7</a:t>
              </a:r>
              <a:endParaRPr lang="en-IN" sz="1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10EEB0D-6269-4968-9E52-F209261C26A9}"/>
                </a:ext>
              </a:extLst>
            </p:cNvPr>
            <p:cNvSpPr txBox="1"/>
            <p:nvPr/>
          </p:nvSpPr>
          <p:spPr>
            <a:xfrm>
              <a:off x="9665401" y="5251684"/>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R8</a:t>
              </a:r>
              <a:endParaRPr lang="en-IN" sz="12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37670DB-C873-467A-A0E4-50698E6AB189}"/>
                </a:ext>
              </a:extLst>
            </p:cNvPr>
            <p:cNvSpPr txBox="1"/>
            <p:nvPr/>
          </p:nvSpPr>
          <p:spPr>
            <a:xfrm>
              <a:off x="9652506" y="5508858"/>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R9</a:t>
              </a:r>
              <a:endParaRPr lang="en-IN" sz="12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8525909C-58FF-4F4E-85B8-E1971E177D70}"/>
                </a:ext>
              </a:extLst>
            </p:cNvPr>
            <p:cNvSpPr txBox="1"/>
            <p:nvPr/>
          </p:nvSpPr>
          <p:spPr>
            <a:xfrm>
              <a:off x="9652506" y="5804666"/>
              <a:ext cx="4411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R10</a:t>
              </a:r>
              <a:endParaRPr lang="en-IN"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74355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87B35-08F1-4E22-A63F-F6BF13911050}"/>
              </a:ext>
            </a:extLst>
          </p:cNvPr>
          <p:cNvSpPr>
            <a:spLocks noGrp="1"/>
          </p:cNvSpPr>
          <p:nvPr>
            <p:ph type="sldNum" sz="quarter" idx="12"/>
          </p:nvPr>
        </p:nvSpPr>
        <p:spPr/>
        <p:txBody>
          <a:bodyPr/>
          <a:lstStyle/>
          <a:p>
            <a:fld id="{49AE70B2-8BF9-45C0-BB95-33D1B9D3A854}" type="slidenum">
              <a:rPr lang="zh-CN" altLang="en-US" smtClean="0"/>
              <a:t>21</a:t>
            </a:fld>
            <a:endParaRPr lang="zh-CN" altLang="en-US"/>
          </a:p>
        </p:txBody>
      </p:sp>
      <p:pic>
        <p:nvPicPr>
          <p:cNvPr id="3" name="Picture 2">
            <a:extLst>
              <a:ext uri="{FF2B5EF4-FFF2-40B4-BE49-F238E27FC236}">
                <a16:creationId xmlns:a16="http://schemas.microsoft.com/office/drawing/2014/main" id="{B9CFAADB-7F7B-4E13-9FC4-B5ED208481D3}"/>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6CE99671-849F-480C-B1D8-B79BCA2C3C38}"/>
              </a:ext>
            </a:extLst>
          </p:cNvPr>
          <p:cNvSpPr txBox="1"/>
          <p:nvPr/>
        </p:nvSpPr>
        <p:spPr>
          <a:xfrm>
            <a:off x="71217" y="1247775"/>
            <a:ext cx="10027617" cy="3539430"/>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ivc</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lvc</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lcc</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ac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cv = </a:t>
            </a:r>
            <a:r>
              <a:rPr lang="en-IN" sz="1400" dirty="0" err="1">
                <a:latin typeface="Times New Roman" panose="02020603050405020304" pitchFamily="18" charset="0"/>
                <a:cs typeface="Times New Roman" panose="02020603050405020304" pitchFamily="18" charset="0"/>
              </a:rPr>
              <a:t>tk.IntVar</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fullplt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text="SINGLE PLOT", command=</a:t>
            </a:r>
            <a:r>
              <a:rPr lang="en-IN" sz="1400" dirty="0" err="1">
                <a:latin typeface="Times New Roman" panose="02020603050405020304" pitchFamily="18" charset="0"/>
                <a:cs typeface="Times New Roman" panose="02020603050405020304" pitchFamily="18" charset="0"/>
              </a:rPr>
              <a:t>fplt,font</a:t>
            </a:r>
            <a:r>
              <a:rPr lang="en-IN" sz="1400" dirty="0">
                <a:latin typeface="Times New Roman" panose="02020603050405020304" pitchFamily="18" charset="0"/>
                <a:cs typeface="Times New Roman" panose="02020603050405020304" pitchFamily="18" charset="0"/>
              </a:rPr>
              <a:t> = "Verdana 10 bold")</a:t>
            </a:r>
          </a:p>
          <a:p>
            <a:r>
              <a:rPr lang="en-IN" sz="1400" dirty="0" err="1">
                <a:latin typeface="Times New Roman" panose="02020603050405020304" pitchFamily="18" charset="0"/>
                <a:cs typeface="Times New Roman" panose="02020603050405020304" pitchFamily="18" charset="0"/>
              </a:rPr>
              <a:t>fullplt.grid</a:t>
            </a:r>
            <a:r>
              <a:rPr lang="en-IN" sz="1400" dirty="0">
                <a:latin typeface="Times New Roman" panose="02020603050405020304" pitchFamily="18" charset="0"/>
                <a:cs typeface="Times New Roman" panose="02020603050405020304" pitchFamily="18" charset="0"/>
              </a:rPr>
              <a:t>(column=0, row=4, sticky=</a:t>
            </a:r>
            <a:r>
              <a:rPr lang="en-IN" sz="1400" dirty="0" err="1">
                <a:latin typeface="Times New Roman" panose="02020603050405020304" pitchFamily="18" charset="0"/>
                <a:cs typeface="Times New Roman" panose="02020603050405020304" pitchFamily="18" charset="0"/>
              </a:rPr>
              <a:t>tk.N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padx</a:t>
            </a:r>
            <a:r>
              <a:rPr lang="en-IN" sz="1400" dirty="0">
                <a:latin typeface="Times New Roman" panose="02020603050405020304" pitchFamily="18" charset="0"/>
                <a:cs typeface="Times New Roman" panose="02020603050405020304" pitchFamily="18" charset="0"/>
              </a:rPr>
              <a:t>=10, </a:t>
            </a:r>
            <a:r>
              <a:rPr lang="en-IN" sz="1400" dirty="0" err="1">
                <a:latin typeface="Times New Roman" panose="02020603050405020304" pitchFamily="18" charset="0"/>
                <a:cs typeface="Times New Roman" panose="02020603050405020304" pitchFamily="18" charset="0"/>
              </a:rPr>
              <a:t>pady</a:t>
            </a:r>
            <a:r>
              <a:rPr lang="en-IN" sz="1400" dirty="0">
                <a:latin typeface="Times New Roman" panose="02020603050405020304" pitchFamily="18" charset="0"/>
                <a:cs typeface="Times New Roman" panose="02020603050405020304" pitchFamily="18" charset="0"/>
              </a:rPr>
              <a:t>=5)</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tk.Checkbutton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text="Input Voltage", variable=</a:t>
            </a:r>
            <a:r>
              <a:rPr lang="en-IN" sz="1400" dirty="0" err="1">
                <a:latin typeface="Times New Roman" panose="02020603050405020304" pitchFamily="18" charset="0"/>
                <a:cs typeface="Times New Roman" panose="02020603050405020304" pitchFamily="18" charset="0"/>
              </a:rPr>
              <a:t>ivc,font</a:t>
            </a:r>
            <a:r>
              <a:rPr lang="en-IN" sz="1400" dirty="0">
                <a:latin typeface="Times New Roman" panose="02020603050405020304" pitchFamily="18" charset="0"/>
                <a:cs typeface="Times New Roman" panose="02020603050405020304" pitchFamily="18" charset="0"/>
              </a:rPr>
              <a:t>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="blue",).grid(column=0, row=5,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tk.Checkbutton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text="Load Voltage", variable=</a:t>
            </a:r>
            <a:r>
              <a:rPr lang="en-IN" sz="1400" dirty="0" err="1">
                <a:latin typeface="Times New Roman" panose="02020603050405020304" pitchFamily="18" charset="0"/>
                <a:cs typeface="Times New Roman" panose="02020603050405020304" pitchFamily="18" charset="0"/>
              </a:rPr>
              <a:t>lvc,font</a:t>
            </a:r>
            <a:r>
              <a:rPr lang="en-IN" sz="1400" dirty="0">
                <a:latin typeface="Times New Roman" panose="02020603050405020304" pitchFamily="18" charset="0"/>
                <a:cs typeface="Times New Roman" panose="02020603050405020304" pitchFamily="18" charset="0"/>
              </a:rPr>
              <a: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="blue",).grid(column=0, row=6, sticky= </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tk.Checkbutton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text="Load Current", variable=</a:t>
            </a:r>
            <a:r>
              <a:rPr lang="en-IN" sz="1400" dirty="0" err="1">
                <a:latin typeface="Times New Roman" panose="02020603050405020304" pitchFamily="18" charset="0"/>
                <a:cs typeface="Times New Roman" panose="02020603050405020304" pitchFamily="18" charset="0"/>
              </a:rPr>
              <a:t>lcc,font</a:t>
            </a:r>
            <a:r>
              <a:rPr lang="en-IN" sz="1400" dirty="0">
                <a:latin typeface="Times New Roman" panose="02020603050405020304" pitchFamily="18" charset="0"/>
                <a:cs typeface="Times New Roman" panose="02020603050405020304" pitchFamily="18" charset="0"/>
              </a:rPr>
              <a:t>="Verdana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="blue",). grid(column=0, row=7,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tk.Checkbutton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text="Angle(</a:t>
            </a:r>
            <a:r>
              <a:rPr lang="en-IN" sz="1400" dirty="0" err="1">
                <a:latin typeface="Times New Roman" panose="02020603050405020304" pitchFamily="18" charset="0"/>
                <a:cs typeface="Times New Roman" panose="02020603050405020304" pitchFamily="18" charset="0"/>
              </a:rPr>
              <a:t>wT</a:t>
            </a:r>
            <a:r>
              <a:rPr lang="en-IN" sz="1400" dirty="0">
                <a:latin typeface="Times New Roman" panose="02020603050405020304" pitchFamily="18" charset="0"/>
                <a:cs typeface="Times New Roman" panose="02020603050405020304" pitchFamily="18" charset="0"/>
              </a:rPr>
              <a:t>)", variable =</a:t>
            </a:r>
            <a:r>
              <a:rPr lang="en-IN" sz="1400" dirty="0" err="1">
                <a:latin typeface="Times New Roman" panose="02020603050405020304" pitchFamily="18" charset="0"/>
                <a:cs typeface="Times New Roman" panose="02020603050405020304" pitchFamily="18" charset="0"/>
              </a:rPr>
              <a:t>ac,font</a:t>
            </a:r>
            <a:r>
              <a:rPr lang="en-IN" sz="1400" dirty="0">
                <a:latin typeface="Times New Roman" panose="02020603050405020304" pitchFamily="18" charset="0"/>
                <a:cs typeface="Times New Roman" panose="02020603050405020304" pitchFamily="18" charset="0"/>
              </a:rPr>
              <a:t>= "Verdana 10 bold",</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"blue",).grid(column=0,row=8, sticky =</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tk.Checkbutton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text="Reference Waves", variable=</a:t>
            </a:r>
            <a:r>
              <a:rPr lang="en-IN" sz="1400" dirty="0" err="1">
                <a:latin typeface="Times New Roman" panose="02020603050405020304" pitchFamily="18" charset="0"/>
                <a:cs typeface="Times New Roman" panose="02020603050405020304" pitchFamily="18" charset="0"/>
              </a:rPr>
              <a:t>rv,font</a:t>
            </a:r>
            <a:r>
              <a:rPr lang="en-IN" sz="1400" dirty="0">
                <a:latin typeface="Times New Roman" panose="02020603050405020304" pitchFamily="18" charset="0"/>
                <a:cs typeface="Times New Roman" panose="02020603050405020304" pitchFamily="18" charset="0"/>
              </a:rPr>
              <a: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="blue",).grid(column=0, row=9,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tk.Checkbutton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text="Carrier Waves", variable=</a:t>
            </a:r>
            <a:r>
              <a:rPr lang="en-IN" sz="1400" dirty="0" err="1">
                <a:latin typeface="Times New Roman" panose="02020603050405020304" pitchFamily="18" charset="0"/>
                <a:cs typeface="Times New Roman" panose="02020603050405020304" pitchFamily="18" charset="0"/>
              </a:rPr>
              <a:t>cv,font</a:t>
            </a:r>
            <a:r>
              <a:rPr lang="en-IN" sz="1400" dirty="0">
                <a:latin typeface="Times New Roman" panose="02020603050405020304" pitchFamily="18" charset="0"/>
                <a:cs typeface="Times New Roman" panose="02020603050405020304" pitchFamily="18" charset="0"/>
              </a:rPr>
              <a:t>="Verdana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="blue",).grid(column=0, row=10,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p:txBody>
      </p:sp>
      <p:grpSp>
        <p:nvGrpSpPr>
          <p:cNvPr id="5" name="Group 4">
            <a:extLst>
              <a:ext uri="{FF2B5EF4-FFF2-40B4-BE49-F238E27FC236}">
                <a16:creationId xmlns:a16="http://schemas.microsoft.com/office/drawing/2014/main" id="{9BAB33E5-89BD-499F-AF5B-32D8D0DA95CE}"/>
              </a:ext>
            </a:extLst>
          </p:cNvPr>
          <p:cNvGrpSpPr/>
          <p:nvPr/>
        </p:nvGrpSpPr>
        <p:grpSpPr>
          <a:xfrm>
            <a:off x="9404856" y="67396"/>
            <a:ext cx="2539494" cy="3162574"/>
            <a:chOff x="9652506" y="3028813"/>
            <a:chExt cx="2539494" cy="3162574"/>
          </a:xfrm>
        </p:grpSpPr>
        <p:pic>
          <p:nvPicPr>
            <p:cNvPr id="6" name="Picture 5">
              <a:extLst>
                <a:ext uri="{FF2B5EF4-FFF2-40B4-BE49-F238E27FC236}">
                  <a16:creationId xmlns:a16="http://schemas.microsoft.com/office/drawing/2014/main" id="{7DDFDCCE-36EE-4D73-91DA-F2484FA3C90C}"/>
                </a:ext>
              </a:extLst>
            </p:cNvPr>
            <p:cNvPicPr>
              <a:picLocks noChangeAspect="1"/>
            </p:cNvPicPr>
            <p:nvPr/>
          </p:nvPicPr>
          <p:blipFill>
            <a:blip r:embed="rId3"/>
            <a:stretch>
              <a:fillRect/>
            </a:stretch>
          </p:blipFill>
          <p:spPr>
            <a:xfrm>
              <a:off x="10073456" y="3028813"/>
              <a:ext cx="2118544" cy="3162574"/>
            </a:xfrm>
            <a:prstGeom prst="rect">
              <a:avLst/>
            </a:prstGeom>
          </p:spPr>
        </p:pic>
        <p:cxnSp>
          <p:nvCxnSpPr>
            <p:cNvPr id="7" name="Straight Arrow Connector 6">
              <a:extLst>
                <a:ext uri="{FF2B5EF4-FFF2-40B4-BE49-F238E27FC236}">
                  <a16:creationId xmlns:a16="http://schemas.microsoft.com/office/drawing/2014/main" id="{2815AAA0-0E7B-40E2-8183-A8F135ACF6C5}"/>
                </a:ext>
              </a:extLst>
            </p:cNvPr>
            <p:cNvCxnSpPr/>
            <p:nvPr/>
          </p:nvCxnSpPr>
          <p:spPr>
            <a:xfrm>
              <a:off x="9681172" y="334803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FCAD9ED-2DC2-4A15-B18F-4221C89D4ED7}"/>
                </a:ext>
              </a:extLst>
            </p:cNvPr>
            <p:cNvCxnSpPr/>
            <p:nvPr/>
          </p:nvCxnSpPr>
          <p:spPr>
            <a:xfrm>
              <a:off x="9681172" y="365283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97A463-F3A4-432B-A000-F592C4E4B529}"/>
                </a:ext>
              </a:extLst>
            </p:cNvPr>
            <p:cNvCxnSpPr/>
            <p:nvPr/>
          </p:nvCxnSpPr>
          <p:spPr>
            <a:xfrm>
              <a:off x="9681172" y="3919538"/>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5E29F8C-D6FB-4709-AB16-98C2C2B7EBF6}"/>
                </a:ext>
              </a:extLst>
            </p:cNvPr>
            <p:cNvCxnSpPr/>
            <p:nvPr/>
          </p:nvCxnSpPr>
          <p:spPr>
            <a:xfrm>
              <a:off x="9681172" y="4138613"/>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617883-E25F-4F4B-9FFE-6B88A50C4F07}"/>
                </a:ext>
              </a:extLst>
            </p:cNvPr>
            <p:cNvCxnSpPr/>
            <p:nvPr/>
          </p:nvCxnSpPr>
          <p:spPr>
            <a:xfrm>
              <a:off x="9681172" y="446222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1D5B3F-3C6A-4F27-AF9F-BE8907FE9B71}"/>
                </a:ext>
              </a:extLst>
            </p:cNvPr>
            <p:cNvCxnSpPr/>
            <p:nvPr/>
          </p:nvCxnSpPr>
          <p:spPr>
            <a:xfrm>
              <a:off x="9681172" y="47575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0B9CF71-63DF-49E3-A9D8-EF50FCF0EEEE}"/>
                </a:ext>
              </a:extLst>
            </p:cNvPr>
            <p:cNvCxnSpPr/>
            <p:nvPr/>
          </p:nvCxnSpPr>
          <p:spPr>
            <a:xfrm>
              <a:off x="9681172" y="5014675"/>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8240C9-CC4B-48DF-86E6-A28C6DFE7195}"/>
                </a:ext>
              </a:extLst>
            </p:cNvPr>
            <p:cNvCxnSpPr/>
            <p:nvPr/>
          </p:nvCxnSpPr>
          <p:spPr>
            <a:xfrm>
              <a:off x="9681172" y="527185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98258E-E4C5-4B05-8294-A5D78D909D11}"/>
                </a:ext>
              </a:extLst>
            </p:cNvPr>
            <p:cNvCxnSpPr/>
            <p:nvPr/>
          </p:nvCxnSpPr>
          <p:spPr>
            <a:xfrm>
              <a:off x="9681172" y="550045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B5F5E17-BF57-4A7E-968F-4DE175CEEE4F}"/>
                </a:ext>
              </a:extLst>
            </p:cNvPr>
            <p:cNvCxnSpPr/>
            <p:nvPr/>
          </p:nvCxnSpPr>
          <p:spPr>
            <a:xfrm>
              <a:off x="9681172" y="57862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5FC7D0-63E4-454E-9215-57DA5ACFC1F5}"/>
                </a:ext>
              </a:extLst>
            </p:cNvPr>
            <p:cNvCxnSpPr/>
            <p:nvPr/>
          </p:nvCxnSpPr>
          <p:spPr>
            <a:xfrm>
              <a:off x="9681172" y="6014800"/>
              <a:ext cx="392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66481B-DFE0-499C-B420-90E8404C07AC}"/>
                </a:ext>
              </a:extLst>
            </p:cNvPr>
            <p:cNvSpPr txBox="1"/>
            <p:nvPr/>
          </p:nvSpPr>
          <p:spPr>
            <a:xfrm>
              <a:off x="9681172" y="3079616"/>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R0</a:t>
              </a:r>
              <a:endParaRPr lang="en-IN" sz="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A99D2D8-61A1-434A-BFC8-8025A4D483D1}"/>
                </a:ext>
              </a:extLst>
            </p:cNvPr>
            <p:cNvSpPr txBox="1"/>
            <p:nvPr/>
          </p:nvSpPr>
          <p:spPr>
            <a:xfrm>
              <a:off x="9681172" y="339450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a:t>
              </a:r>
              <a:endParaRPr lang="en-IN" sz="1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4814FDF7-0D67-4208-B4AA-6701EA209A29}"/>
                </a:ext>
              </a:extLst>
            </p:cNvPr>
            <p:cNvSpPr txBox="1"/>
            <p:nvPr/>
          </p:nvSpPr>
          <p:spPr>
            <a:xfrm>
              <a:off x="9681172" y="3661029"/>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R2</a:t>
              </a:r>
              <a:endParaRPr lang="en-IN" sz="1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20AFBCA-80A0-408C-BBAC-E8E16E8379EC}"/>
                </a:ext>
              </a:extLst>
            </p:cNvPr>
            <p:cNvSpPr txBox="1"/>
            <p:nvPr/>
          </p:nvSpPr>
          <p:spPr>
            <a:xfrm>
              <a:off x="9681172" y="3927448"/>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R3</a:t>
              </a:r>
              <a:endParaRPr lang="en-IN" sz="1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E2B1D9B-5F6A-4CF5-8458-0B3BE7CE9F34}"/>
                </a:ext>
              </a:extLst>
            </p:cNvPr>
            <p:cNvSpPr txBox="1"/>
            <p:nvPr/>
          </p:nvSpPr>
          <p:spPr>
            <a:xfrm>
              <a:off x="9665401" y="4174486"/>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R4</a:t>
              </a:r>
              <a:endParaRPr lang="en-IN" sz="12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6F2F2FE-49A4-407E-B9F4-DCEBDA32A4E7}"/>
                </a:ext>
              </a:extLst>
            </p:cNvPr>
            <p:cNvSpPr txBox="1"/>
            <p:nvPr/>
          </p:nvSpPr>
          <p:spPr>
            <a:xfrm>
              <a:off x="9673287" y="4451494"/>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R5</a:t>
              </a:r>
              <a:endParaRPr lang="en-IN" sz="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88BA9E1-AB25-4765-987F-5F58EF96F2DB}"/>
                </a:ext>
              </a:extLst>
            </p:cNvPr>
            <p:cNvSpPr txBox="1"/>
            <p:nvPr/>
          </p:nvSpPr>
          <p:spPr>
            <a:xfrm>
              <a:off x="9665401" y="4747293"/>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R6</a:t>
              </a:r>
              <a:endParaRPr lang="en-IN"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34BA0EF-920C-4DF4-9665-19085BED6F95}"/>
                </a:ext>
              </a:extLst>
            </p:cNvPr>
            <p:cNvSpPr txBox="1"/>
            <p:nvPr/>
          </p:nvSpPr>
          <p:spPr>
            <a:xfrm>
              <a:off x="9665401" y="5042567"/>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R7</a:t>
              </a:r>
              <a:endParaRPr lang="en-IN" sz="1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128F556-80B9-428E-8A93-1554F2E6AA6B}"/>
                </a:ext>
              </a:extLst>
            </p:cNvPr>
            <p:cNvSpPr txBox="1"/>
            <p:nvPr/>
          </p:nvSpPr>
          <p:spPr>
            <a:xfrm>
              <a:off x="9665401" y="5251684"/>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R8</a:t>
              </a:r>
              <a:endParaRPr lang="en-IN" sz="12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49A4494-AA0F-4575-BEB5-72C701AF5FA3}"/>
                </a:ext>
              </a:extLst>
            </p:cNvPr>
            <p:cNvSpPr txBox="1"/>
            <p:nvPr/>
          </p:nvSpPr>
          <p:spPr>
            <a:xfrm>
              <a:off x="9652506" y="5508858"/>
              <a:ext cx="36420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R9</a:t>
              </a:r>
              <a:endParaRPr lang="en-IN"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B0BB6D7D-076F-4FD5-BA51-EFEBA6C0459E}"/>
                </a:ext>
              </a:extLst>
            </p:cNvPr>
            <p:cNvSpPr txBox="1"/>
            <p:nvPr/>
          </p:nvSpPr>
          <p:spPr>
            <a:xfrm>
              <a:off x="9652506" y="5804666"/>
              <a:ext cx="4411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R10</a:t>
              </a:r>
              <a:endParaRPr lang="en-IN"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4571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979743-32B3-416E-9F19-95E31B84836C}"/>
              </a:ext>
            </a:extLst>
          </p:cNvPr>
          <p:cNvSpPr>
            <a:spLocks noGrp="1"/>
          </p:cNvSpPr>
          <p:nvPr>
            <p:ph type="sldNum" sz="quarter" idx="12"/>
          </p:nvPr>
        </p:nvSpPr>
        <p:spPr/>
        <p:txBody>
          <a:bodyPr/>
          <a:lstStyle/>
          <a:p>
            <a:fld id="{49AE70B2-8BF9-45C0-BB95-33D1B9D3A854}" type="slidenum">
              <a:rPr lang="zh-CN" altLang="en-US" smtClean="0"/>
              <a:t>22</a:t>
            </a:fld>
            <a:endParaRPr lang="zh-CN" altLang="en-US"/>
          </a:p>
        </p:txBody>
      </p:sp>
      <p:pic>
        <p:nvPicPr>
          <p:cNvPr id="3" name="Picture 2">
            <a:extLst>
              <a:ext uri="{FF2B5EF4-FFF2-40B4-BE49-F238E27FC236}">
                <a16:creationId xmlns:a16="http://schemas.microsoft.com/office/drawing/2014/main" id="{DA13D395-D5BC-4A86-9D81-F7422DB70666}"/>
              </a:ext>
            </a:extLst>
          </p:cNvPr>
          <p:cNvPicPr>
            <a:picLocks noChangeAspect="1"/>
          </p:cNvPicPr>
          <p:nvPr/>
        </p:nvPicPr>
        <p:blipFill>
          <a:blip r:embed="rId2"/>
          <a:stretch>
            <a:fillRect/>
          </a:stretch>
        </p:blipFill>
        <p:spPr>
          <a:xfrm>
            <a:off x="71217" y="67396"/>
            <a:ext cx="676715" cy="951058"/>
          </a:xfrm>
          <a:prstGeom prst="rect">
            <a:avLst/>
          </a:prstGeom>
        </p:spPr>
      </p:pic>
      <p:pic>
        <p:nvPicPr>
          <p:cNvPr id="5" name="Picture 4">
            <a:extLst>
              <a:ext uri="{FF2B5EF4-FFF2-40B4-BE49-F238E27FC236}">
                <a16:creationId xmlns:a16="http://schemas.microsoft.com/office/drawing/2014/main" id="{9A19C9BE-B3DF-46D7-AA71-A3F8DED5B0B2}"/>
              </a:ext>
            </a:extLst>
          </p:cNvPr>
          <p:cNvPicPr>
            <a:picLocks noChangeAspect="1"/>
          </p:cNvPicPr>
          <p:nvPr/>
        </p:nvPicPr>
        <p:blipFill>
          <a:blip r:embed="rId3"/>
          <a:stretch>
            <a:fillRect/>
          </a:stretch>
        </p:blipFill>
        <p:spPr>
          <a:xfrm>
            <a:off x="8058150" y="3627366"/>
            <a:ext cx="4116182" cy="2722467"/>
          </a:xfrm>
          <a:prstGeom prst="rect">
            <a:avLst/>
          </a:prstGeom>
        </p:spPr>
      </p:pic>
      <p:sp>
        <p:nvSpPr>
          <p:cNvPr id="6" name="TextBox 5">
            <a:extLst>
              <a:ext uri="{FF2B5EF4-FFF2-40B4-BE49-F238E27FC236}">
                <a16:creationId xmlns:a16="http://schemas.microsoft.com/office/drawing/2014/main" id="{A8CACDAA-4AFE-40FD-85B1-5F05680FA786}"/>
              </a:ext>
            </a:extLst>
          </p:cNvPr>
          <p:cNvSpPr txBox="1"/>
          <p:nvPr/>
        </p:nvSpPr>
        <p:spPr>
          <a:xfrm>
            <a:off x="866775" y="732704"/>
            <a:ext cx="6304931" cy="332398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fig = Figure(</a:t>
            </a:r>
            <a:r>
              <a:rPr lang="en-IN" sz="1400" dirty="0" err="1">
                <a:latin typeface="Times New Roman" panose="02020603050405020304" pitchFamily="18" charset="0"/>
                <a:cs typeface="Times New Roman" panose="02020603050405020304" pitchFamily="18" charset="0"/>
              </a:rPr>
              <a:t>figsize</a:t>
            </a:r>
            <a:r>
              <a:rPr lang="en-IN" sz="1400" dirty="0">
                <a:latin typeface="Times New Roman" panose="02020603050405020304" pitchFamily="18" charset="0"/>
                <a:cs typeface="Times New Roman" panose="02020603050405020304" pitchFamily="18" charset="0"/>
              </a:rPr>
              <a:t>=(6, 5), dpi=100)</a:t>
            </a:r>
          </a:p>
          <a:p>
            <a:r>
              <a:rPr lang="en-IN" sz="1400" dirty="0">
                <a:latin typeface="Times New Roman" panose="02020603050405020304" pitchFamily="18" charset="0"/>
                <a:cs typeface="Times New Roman" panose="02020603050405020304" pitchFamily="18" charset="0"/>
              </a:rPr>
              <a:t>al = </a:t>
            </a:r>
            <a:r>
              <a:rPr lang="en-IN" sz="1400" dirty="0" err="1">
                <a:latin typeface="Times New Roman" panose="02020603050405020304" pitchFamily="18" charset="0"/>
                <a:cs typeface="Times New Roman" panose="02020603050405020304" pitchFamily="18" charset="0"/>
              </a:rPr>
              <a:t>fig.add_subplot</a:t>
            </a:r>
            <a:r>
              <a:rPr lang="en-IN" sz="1400" dirty="0">
                <a:latin typeface="Times New Roman" panose="02020603050405020304" pitchFamily="18" charset="0"/>
                <a:cs typeface="Times New Roman" panose="02020603050405020304" pitchFamily="18" charset="0"/>
              </a:rPr>
              <a:t>(211)</a:t>
            </a:r>
          </a:p>
          <a:p>
            <a:r>
              <a:rPr lang="en-IN" sz="1400" dirty="0">
                <a:latin typeface="Times New Roman" panose="02020603050405020304" pitchFamily="18" charset="0"/>
                <a:cs typeface="Times New Roman" panose="02020603050405020304" pitchFamily="18" charset="0"/>
              </a:rPr>
              <a:t>a1.plot(time, amplitude2,label="INPUT VOLTAGE")</a:t>
            </a:r>
          </a:p>
          <a:p>
            <a:r>
              <a:rPr lang="en-IN" sz="1400" dirty="0">
                <a:latin typeface="Times New Roman" panose="02020603050405020304" pitchFamily="18" charset="0"/>
                <a:cs typeface="Times New Roman" panose="02020603050405020304" pitchFamily="18" charset="0"/>
              </a:rPr>
              <a:t>a1.plot(time, amplitude3, label="LOAD VOLTAGE")</a:t>
            </a:r>
          </a:p>
          <a:p>
            <a:r>
              <a:rPr lang="en-IN" sz="1400" dirty="0">
                <a:latin typeface="Times New Roman" panose="02020603050405020304" pitchFamily="18" charset="0"/>
                <a:cs typeface="Times New Roman" panose="02020603050405020304" pitchFamily="18" charset="0"/>
              </a:rPr>
              <a:t>a1.set title('SINGLE PHASE CONTROLLED RECTIFIER-HALF CONTROLLER')</a:t>
            </a:r>
          </a:p>
          <a:p>
            <a:r>
              <a:rPr lang="en-IN" sz="1400" dirty="0">
                <a:latin typeface="Times New Roman" panose="02020603050405020304" pitchFamily="18" charset="0"/>
                <a:cs typeface="Times New Roman" panose="02020603050405020304" pitchFamily="18" charset="0"/>
              </a:rPr>
              <a:t>a1.set_ylabel('Volts')</a:t>
            </a:r>
          </a:p>
          <a:p>
            <a:r>
              <a:rPr lang="en-IN" sz="1400" dirty="0">
                <a:latin typeface="Times New Roman" panose="02020603050405020304" pitchFamily="18" charset="0"/>
                <a:cs typeface="Times New Roman" panose="02020603050405020304" pitchFamily="18" charset="0"/>
              </a:rPr>
              <a:t>a1.legend(</a:t>
            </a:r>
            <a:r>
              <a:rPr lang="en-IN" sz="1400" dirty="0" err="1">
                <a:latin typeface="Times New Roman" panose="02020603050405020304" pitchFamily="18" charset="0"/>
                <a:cs typeface="Times New Roman" panose="02020603050405020304" pitchFamily="18" charset="0"/>
              </a:rPr>
              <a:t>bbox_to_anchor</a:t>
            </a:r>
            <a:r>
              <a:rPr lang="en-IN" sz="1400" dirty="0">
                <a:latin typeface="Times New Roman" panose="02020603050405020304" pitchFamily="18" charset="0"/>
                <a:cs typeface="Times New Roman" panose="02020603050405020304" pitchFamily="18" charset="0"/>
              </a:rPr>
              <a:t>=(1.05, 1), </a:t>
            </a:r>
            <a:r>
              <a:rPr lang="en-IN" sz="1400" dirty="0" err="1">
                <a:latin typeface="Times New Roman" panose="02020603050405020304" pitchFamily="18" charset="0"/>
                <a:cs typeface="Times New Roman" panose="02020603050405020304" pitchFamily="18" charset="0"/>
              </a:rPr>
              <a:t>loc</a:t>
            </a:r>
            <a:r>
              <a:rPr lang="en-IN" sz="1400" dirty="0">
                <a:latin typeface="Times New Roman" panose="02020603050405020304" pitchFamily="18" charset="0"/>
                <a:cs typeface="Times New Roman" panose="02020603050405020304" pitchFamily="18" charset="0"/>
              </a:rPr>
              <a:t>='upper right', </a:t>
            </a:r>
            <a:r>
              <a:rPr lang="en-IN" sz="1400" dirty="0" err="1">
                <a:latin typeface="Times New Roman" panose="02020603050405020304" pitchFamily="18" charset="0"/>
                <a:cs typeface="Times New Roman" panose="02020603050405020304" pitchFamily="18" charset="0"/>
              </a:rPr>
              <a:t>borderaxespad</a:t>
            </a:r>
            <a:r>
              <a:rPr lang="en-IN" sz="1400" dirty="0">
                <a:latin typeface="Times New Roman" panose="02020603050405020304" pitchFamily="18" charset="0"/>
                <a:cs typeface="Times New Roman" panose="02020603050405020304" pitchFamily="18" charset="0"/>
              </a:rPr>
              <a:t>=0.)</a:t>
            </a:r>
          </a:p>
          <a:p>
            <a:r>
              <a:rPr lang="en-IN" sz="1400" dirty="0" err="1">
                <a:latin typeface="Times New Roman" panose="02020603050405020304" pitchFamily="18" charset="0"/>
                <a:cs typeface="Times New Roman" panose="02020603050405020304" pitchFamily="18" charset="0"/>
              </a:rPr>
              <a:t>al.grid</a:t>
            </a:r>
            <a:r>
              <a:rPr lang="en-IN" sz="1400" dirty="0">
                <a:latin typeface="Times New Roman" panose="02020603050405020304" pitchFamily="18" charset="0"/>
                <a:cs typeface="Times New Roman" panose="02020603050405020304" pitchFamily="18" charset="0"/>
              </a:rPr>
              <a:t>(b=True, which='major',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='#666666', </a:t>
            </a:r>
            <a:r>
              <a:rPr lang="en-IN" sz="1400" dirty="0" err="1">
                <a:latin typeface="Times New Roman" panose="02020603050405020304" pitchFamily="18" charset="0"/>
                <a:cs typeface="Times New Roman" panose="02020603050405020304" pitchFamily="18" charset="0"/>
              </a:rPr>
              <a:t>linestyle</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a3 = </a:t>
            </a:r>
            <a:r>
              <a:rPr lang="en-IN" sz="1400" dirty="0" err="1">
                <a:latin typeface="Times New Roman" panose="02020603050405020304" pitchFamily="18" charset="0"/>
                <a:cs typeface="Times New Roman" panose="02020603050405020304" pitchFamily="18" charset="0"/>
              </a:rPr>
              <a:t>fig.add_subplot</a:t>
            </a:r>
            <a:r>
              <a:rPr lang="en-IN" sz="1400" dirty="0">
                <a:latin typeface="Times New Roman" panose="02020603050405020304" pitchFamily="18" charset="0"/>
                <a:cs typeface="Times New Roman" panose="02020603050405020304" pitchFamily="18" charset="0"/>
              </a:rPr>
              <a:t>(212)</a:t>
            </a:r>
          </a:p>
          <a:p>
            <a:r>
              <a:rPr lang="en-IN" sz="1400" dirty="0">
                <a:latin typeface="Times New Roman" panose="02020603050405020304" pitchFamily="18" charset="0"/>
                <a:cs typeface="Times New Roman" panose="02020603050405020304" pitchFamily="18" charset="0"/>
              </a:rPr>
              <a:t>a3.plot(time, </a:t>
            </a:r>
            <a:r>
              <a:rPr lang="en-IN" sz="1400" dirty="0" err="1">
                <a:latin typeface="Times New Roman" panose="02020603050405020304" pitchFamily="18" charset="0"/>
                <a:cs typeface="Times New Roman" panose="02020603050405020304" pitchFamily="18" charset="0"/>
              </a:rPr>
              <a:t>lcurrent</a:t>
            </a:r>
            <a:r>
              <a:rPr lang="en-IN" sz="1400" dirty="0">
                <a:latin typeface="Times New Roman" panose="02020603050405020304" pitchFamily="18" charset="0"/>
                <a:cs typeface="Times New Roman" panose="02020603050405020304" pitchFamily="18" charset="0"/>
              </a:rPr>
              <a:t>, label="Load Current")</a:t>
            </a:r>
          </a:p>
          <a:p>
            <a:r>
              <a:rPr lang="en-IN" sz="1400" dirty="0">
                <a:latin typeface="Times New Roman" panose="02020603050405020304" pitchFamily="18" charset="0"/>
                <a:cs typeface="Times New Roman" panose="02020603050405020304" pitchFamily="18" charset="0"/>
              </a:rPr>
              <a:t>a3.set_xlabel('Time in </a:t>
            </a:r>
            <a:r>
              <a:rPr lang="en-IN" sz="1400" dirty="0" err="1">
                <a:latin typeface="Times New Roman" panose="02020603050405020304" pitchFamily="18" charset="0"/>
                <a:cs typeface="Times New Roman" panose="02020603050405020304" pitchFamily="18" charset="0"/>
              </a:rPr>
              <a:t>ms'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a3.set_ylabel('Current in Amps')</a:t>
            </a:r>
          </a:p>
          <a:p>
            <a:r>
              <a:rPr lang="en-IN" sz="1400" dirty="0">
                <a:latin typeface="Times New Roman" panose="02020603050405020304" pitchFamily="18" charset="0"/>
                <a:cs typeface="Times New Roman" panose="02020603050405020304" pitchFamily="18" charset="0"/>
              </a:rPr>
              <a:t>a3.grid(b=True, which='major',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="#666666", </a:t>
            </a:r>
            <a:r>
              <a:rPr lang="en-IN" sz="1400" dirty="0" err="1">
                <a:latin typeface="Times New Roman" panose="02020603050405020304" pitchFamily="18" charset="0"/>
                <a:cs typeface="Times New Roman" panose="02020603050405020304" pitchFamily="18" charset="0"/>
              </a:rPr>
              <a:t>linestyle</a:t>
            </a:r>
            <a:r>
              <a:rPr lang="en-IN" sz="1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87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216939-3833-4171-8A55-6AFF39530228}"/>
              </a:ext>
            </a:extLst>
          </p:cNvPr>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3" name="TextBox 2">
            <a:extLst>
              <a:ext uri="{FF2B5EF4-FFF2-40B4-BE49-F238E27FC236}">
                <a16:creationId xmlns:a16="http://schemas.microsoft.com/office/drawing/2014/main" id="{94DE95C6-B405-49AC-A125-6E6CE35A5C91}"/>
              </a:ext>
            </a:extLst>
          </p:cNvPr>
          <p:cNvSpPr txBox="1"/>
          <p:nvPr/>
        </p:nvSpPr>
        <p:spPr>
          <a:xfrm>
            <a:off x="876300" y="1018454"/>
            <a:ext cx="4578497" cy="2893100"/>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def </a:t>
            </a:r>
            <a:r>
              <a:rPr lang="en-IN" sz="1400" dirty="0" err="1">
                <a:latin typeface="Times New Roman" panose="02020603050405020304" pitchFamily="18" charset="0"/>
                <a:cs typeface="Times New Roman" panose="02020603050405020304" pitchFamily="18" charset="0"/>
              </a:rPr>
              <a:t>func</a:t>
            </a:r>
            <a:r>
              <a:rPr lang="en-IN" sz="1400" dirty="0">
                <a:latin typeface="Times New Roman" panose="02020603050405020304" pitchFamily="18" charset="0"/>
                <a:cs typeface="Times New Roman" panose="02020603050405020304" pitchFamily="18" charset="0"/>
              </a:rPr>
              <a:t>(b):</a:t>
            </a:r>
          </a:p>
          <a:p>
            <a:r>
              <a:rPr lang="en-IN" sz="1400" dirty="0">
                <a:latin typeface="Times New Roman" panose="02020603050405020304" pitchFamily="18" charset="0"/>
                <a:cs typeface="Times New Roman" panose="02020603050405020304" pitchFamily="18" charset="0"/>
              </a:rPr>
              <a:t>  k = int(</a:t>
            </a:r>
            <a:r>
              <a:rPr lang="en-IN" sz="1400" dirty="0" err="1">
                <a:latin typeface="Times New Roman" panose="02020603050405020304" pitchFamily="18" charset="0"/>
                <a:cs typeface="Times New Roman" panose="02020603050405020304" pitchFamily="18" charset="0"/>
              </a:rPr>
              <a:t>loadchoice.get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al=</a:t>
            </a:r>
            <a:r>
              <a:rPr lang="en-IN" sz="1400" dirty="0" err="1">
                <a:latin typeface="Times New Roman" panose="02020603050405020304" pitchFamily="18" charset="0"/>
                <a:cs typeface="Times New Roman" panose="02020603050405020304" pitchFamily="18" charset="0"/>
              </a:rPr>
              <a:t>math.radians</a:t>
            </a:r>
            <a:r>
              <a:rPr lang="en-IN" sz="1400" dirty="0">
                <a:latin typeface="Times New Roman" panose="02020603050405020304" pitchFamily="18" charset="0"/>
                <a:cs typeface="Times New Roman" panose="02020603050405020304" pitchFamily="18" charset="0"/>
              </a:rPr>
              <a:t>(int(</a:t>
            </a:r>
            <a:r>
              <a:rPr lang="en-IN" sz="1400" dirty="0" err="1">
                <a:latin typeface="Times New Roman" panose="02020603050405020304" pitchFamily="18" charset="0"/>
                <a:cs typeface="Times New Roman" panose="02020603050405020304" pitchFamily="18" charset="0"/>
              </a:rPr>
              <a:t>alpha.get</a:t>
            </a:r>
            <a:r>
              <a:rPr lang="en-IN" sz="1400" dirty="0">
                <a:latin typeface="Times New Roman" panose="02020603050405020304" pitchFamily="18" charset="0"/>
                <a:cs typeface="Times New Roman" panose="02020603050405020304" pitchFamily="18" charset="0"/>
              </a:rPr>
              <a:t>())) #value of alpha</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fr</a:t>
            </a:r>
            <a:r>
              <a:rPr lang="en-IN" sz="1400" dirty="0">
                <a:latin typeface="Times New Roman" panose="02020603050405020304" pitchFamily="18" charset="0"/>
                <a:cs typeface="Times New Roman" panose="02020603050405020304" pitchFamily="18" charset="0"/>
              </a:rPr>
              <a:t>=int(</a:t>
            </a:r>
            <a:r>
              <a:rPr lang="en-IN" sz="1400" dirty="0" err="1">
                <a:latin typeface="Times New Roman" panose="02020603050405020304" pitchFamily="18" charset="0"/>
                <a:cs typeface="Times New Roman" panose="02020603050405020304" pitchFamily="18" charset="0"/>
              </a:rPr>
              <a:t>freq.get</a:t>
            </a:r>
            <a:r>
              <a:rPr lang="en-IN" sz="1400" dirty="0">
                <a:latin typeface="Times New Roman" panose="02020603050405020304" pitchFamily="18" charset="0"/>
                <a:cs typeface="Times New Roman" panose="02020603050405020304" pitchFamily="18" charset="0"/>
              </a:rPr>
              <a:t>())	              #frequency</a:t>
            </a:r>
          </a:p>
          <a:p>
            <a:r>
              <a:rPr lang="en-IN" sz="1400" dirty="0">
                <a:latin typeface="Times New Roman" panose="02020603050405020304" pitchFamily="18" charset="0"/>
                <a:cs typeface="Times New Roman" panose="02020603050405020304" pitchFamily="18" charset="0"/>
              </a:rPr>
              <a:t>  L1=float(</a:t>
            </a:r>
            <a:r>
              <a:rPr lang="en-IN" sz="1400" dirty="0" err="1">
                <a:latin typeface="Times New Roman" panose="02020603050405020304" pitchFamily="18" charset="0"/>
                <a:cs typeface="Times New Roman" panose="02020603050405020304" pitchFamily="18" charset="0"/>
              </a:rPr>
              <a:t>lvalue.get</a:t>
            </a:r>
            <a:r>
              <a:rPr lang="en-IN" sz="1400" dirty="0">
                <a:latin typeface="Times New Roman" panose="02020603050405020304" pitchFamily="18" charset="0"/>
                <a:cs typeface="Times New Roman" panose="02020603050405020304" pitchFamily="18" charset="0"/>
              </a:rPr>
              <a:t>())	              #inductance value</a:t>
            </a:r>
          </a:p>
          <a:p>
            <a:r>
              <a:rPr lang="en-IN" sz="1400" dirty="0">
                <a:latin typeface="Times New Roman" panose="02020603050405020304" pitchFamily="18" charset="0"/>
                <a:cs typeface="Times New Roman" panose="02020603050405020304" pitchFamily="18" charset="0"/>
              </a:rPr>
              <a:t>  R1=float(</a:t>
            </a:r>
            <a:r>
              <a:rPr lang="en-IN" sz="1400" dirty="0" err="1">
                <a:latin typeface="Times New Roman" panose="02020603050405020304" pitchFamily="18" charset="0"/>
                <a:cs typeface="Times New Roman" panose="02020603050405020304" pitchFamily="18" charset="0"/>
              </a:rPr>
              <a:t>rvalue.get</a:t>
            </a:r>
            <a:r>
              <a:rPr lang="en-IN" sz="1400" dirty="0">
                <a:latin typeface="Times New Roman" panose="02020603050405020304" pitchFamily="18" charset="0"/>
                <a:cs typeface="Times New Roman" panose="02020603050405020304" pitchFamily="18" charset="0"/>
              </a:rPr>
              <a:t>())	               #Resistance value</a:t>
            </a:r>
          </a:p>
          <a:p>
            <a:r>
              <a:rPr lang="en-IN" sz="1400" dirty="0">
                <a:latin typeface="Times New Roman" panose="02020603050405020304" pitchFamily="18" charset="0"/>
                <a:cs typeface="Times New Roman" panose="02020603050405020304" pitchFamily="18" charset="0"/>
              </a:rPr>
              <a:t>  if k==1:</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math.atan</a:t>
            </a:r>
            <a:r>
              <a:rPr lang="en-IN" sz="1400" dirty="0">
                <a:latin typeface="Times New Roman" panose="02020603050405020304" pitchFamily="18" charset="0"/>
                <a:cs typeface="Times New Roman" panose="02020603050405020304" pitchFamily="18" charset="0"/>
              </a:rPr>
              <a:t>(2*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fr</a:t>
            </a:r>
            <a:r>
              <a:rPr lang="en-IN" sz="1400" dirty="0">
                <a:latin typeface="Times New Roman" panose="02020603050405020304" pitchFamily="18" charset="0"/>
                <a:cs typeface="Times New Roman" panose="02020603050405020304" pitchFamily="18" charset="0"/>
              </a:rPr>
              <a:t>*0/R1))</a:t>
            </a:r>
          </a:p>
          <a:p>
            <a:r>
              <a:rPr lang="en-IN" sz="1400" dirty="0">
                <a:latin typeface="Times New Roman" panose="02020603050405020304" pitchFamily="18" charset="0"/>
                <a:cs typeface="Times New Roman" panose="02020603050405020304" pitchFamily="18" charset="0"/>
              </a:rPr>
              <a:t> else: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math.atan</a:t>
            </a:r>
            <a:r>
              <a:rPr lang="en-IN" sz="1400" dirty="0">
                <a:latin typeface="Times New Roman" panose="02020603050405020304" pitchFamily="18" charset="0"/>
                <a:cs typeface="Times New Roman" panose="02020603050405020304" pitchFamily="18" charset="0"/>
              </a:rPr>
              <a:t>(2*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fr</a:t>
            </a:r>
            <a:r>
              <a:rPr lang="en-IN" sz="1400" dirty="0">
                <a:latin typeface="Times New Roman" panose="02020603050405020304" pitchFamily="18" charset="0"/>
                <a:cs typeface="Times New Roman" panose="02020603050405020304" pitchFamily="18" charset="0"/>
              </a:rPr>
              <a:t>*L1/R1))</a:t>
            </a:r>
          </a:p>
          <a:p>
            <a:r>
              <a:rPr lang="en-IN" sz="1400" dirty="0">
                <a:latin typeface="Times New Roman" panose="02020603050405020304" pitchFamily="18" charset="0"/>
                <a:cs typeface="Times New Roman" panose="02020603050405020304" pitchFamily="18" charset="0"/>
              </a:rPr>
              <a:t>r1=(a1-b)/</a:t>
            </a:r>
            <a:r>
              <a:rPr lang="en-IN" sz="1400" dirty="0" err="1">
                <a:latin typeface="Times New Roman" panose="02020603050405020304" pitchFamily="18" charset="0"/>
                <a:cs typeface="Times New Roman" panose="02020603050405020304" pitchFamily="18" charset="0"/>
              </a:rPr>
              <a:t>math.tan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return </a:t>
            </a:r>
            <a:r>
              <a:rPr lang="en-IN" sz="1400" dirty="0" err="1">
                <a:latin typeface="Times New Roman" panose="02020603050405020304" pitchFamily="18" charset="0"/>
                <a:cs typeface="Times New Roman" panose="02020603050405020304" pitchFamily="18" charset="0"/>
              </a:rPr>
              <a:t>math.sin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-b)-(</a:t>
            </a:r>
            <a:r>
              <a:rPr lang="en-IN" sz="1400" dirty="0" err="1">
                <a:latin typeface="Times New Roman" panose="02020603050405020304" pitchFamily="18" charset="0"/>
                <a:cs typeface="Times New Roman" panose="02020603050405020304" pitchFamily="18" charset="0"/>
              </a:rPr>
              <a:t>math.sin</a:t>
            </a:r>
            <a:r>
              <a:rPr lang="en-IN" sz="1400" dirty="0">
                <a:latin typeface="Times New Roman" panose="02020603050405020304" pitchFamily="18" charset="0"/>
                <a:cs typeface="Times New Roman" panose="02020603050405020304" pitchFamily="18" charset="0"/>
              </a:rPr>
              <a:t>(langle-a1)*</a:t>
            </a:r>
            <a:r>
              <a:rPr lang="en-IN" sz="1400" dirty="0" err="1">
                <a:latin typeface="Times New Roman" panose="02020603050405020304" pitchFamily="18" charset="0"/>
                <a:cs typeface="Times New Roman" panose="02020603050405020304" pitchFamily="18" charset="0"/>
              </a:rPr>
              <a:t>math.exp</a:t>
            </a:r>
            <a:r>
              <a:rPr lang="en-IN" sz="1400" dirty="0">
                <a:latin typeface="Times New Roman" panose="02020603050405020304" pitchFamily="18" charset="0"/>
                <a:cs typeface="Times New Roman" panose="02020603050405020304" pitchFamily="18" charset="0"/>
              </a:rPr>
              <a:t>(r1))</a:t>
            </a:r>
          </a:p>
          <a:p>
            <a:r>
              <a:rPr lang="en-IN" sz="1400" dirty="0">
                <a:latin typeface="Times New Roman" panose="02020603050405020304" pitchFamily="18" charset="0"/>
                <a:cs typeface="Times New Roman" panose="02020603050405020304" pitchFamily="18" charset="0"/>
              </a:rPr>
              <a:t>beta = (</a:t>
            </a:r>
            <a:r>
              <a:rPr lang="en-IN" sz="1400" dirty="0" err="1">
                <a:latin typeface="Times New Roman" panose="02020603050405020304" pitchFamily="18" charset="0"/>
                <a:cs typeface="Times New Roman" panose="02020603050405020304" pitchFamily="18" charset="0"/>
              </a:rPr>
              <a:t>fsolve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func</a:t>
            </a:r>
            <a:r>
              <a:rPr lang="en-IN" sz="1400" dirty="0">
                <a:latin typeface="Times New Roman" panose="02020603050405020304" pitchFamily="18" charset="0"/>
                <a:cs typeface="Times New Roman" panose="02020603050405020304" pitchFamily="18" charset="0"/>
              </a:rPr>
              <a:t>, 3.14))</a:t>
            </a:r>
          </a:p>
        </p:txBody>
      </p:sp>
      <p:pic>
        <p:nvPicPr>
          <p:cNvPr id="4" name="Picture 3">
            <a:extLst>
              <a:ext uri="{FF2B5EF4-FFF2-40B4-BE49-F238E27FC236}">
                <a16:creationId xmlns:a16="http://schemas.microsoft.com/office/drawing/2014/main" id="{52CC635E-5594-42FB-AFDE-C8C97F4F4DEA}"/>
              </a:ext>
            </a:extLst>
          </p:cNvPr>
          <p:cNvPicPr>
            <a:picLocks noChangeAspect="1"/>
          </p:cNvPicPr>
          <p:nvPr/>
        </p:nvPicPr>
        <p:blipFill>
          <a:blip r:embed="rId2"/>
          <a:stretch>
            <a:fillRect/>
          </a:stretch>
        </p:blipFill>
        <p:spPr>
          <a:xfrm>
            <a:off x="71217" y="67396"/>
            <a:ext cx="676715" cy="951058"/>
          </a:xfrm>
          <a:prstGeom prst="rect">
            <a:avLst/>
          </a:prstGeom>
        </p:spPr>
      </p:pic>
      <p:pic>
        <p:nvPicPr>
          <p:cNvPr id="6" name="Picture 5">
            <a:extLst>
              <a:ext uri="{FF2B5EF4-FFF2-40B4-BE49-F238E27FC236}">
                <a16:creationId xmlns:a16="http://schemas.microsoft.com/office/drawing/2014/main" id="{11DB20DD-2D00-4D49-ADFA-D3AF9459181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tretch>
            <a:fillRect/>
          </a:stretch>
        </p:blipFill>
        <p:spPr>
          <a:xfrm>
            <a:off x="7332624" y="1382876"/>
            <a:ext cx="1318664" cy="1023440"/>
          </a:xfrm>
          <a:prstGeom prst="rect">
            <a:avLst/>
          </a:prstGeom>
        </p:spPr>
      </p:pic>
      <p:pic>
        <p:nvPicPr>
          <p:cNvPr id="8" name="Picture 7">
            <a:extLst>
              <a:ext uri="{FF2B5EF4-FFF2-40B4-BE49-F238E27FC236}">
                <a16:creationId xmlns:a16="http://schemas.microsoft.com/office/drawing/2014/main" id="{1CC341BE-0698-41B9-800D-1AFE2A864A35}"/>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6845046" y="3059398"/>
            <a:ext cx="2293819" cy="739204"/>
          </a:xfrm>
          <a:prstGeom prst="rect">
            <a:avLst/>
          </a:prstGeom>
        </p:spPr>
      </p:pic>
    </p:spTree>
    <p:extLst>
      <p:ext uri="{BB962C8B-B14F-4D97-AF65-F5344CB8AC3E}">
        <p14:creationId xmlns:p14="http://schemas.microsoft.com/office/powerpoint/2010/main" val="2484646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81D604-3A46-4364-8B90-3342A1083D19}"/>
              </a:ext>
            </a:extLst>
          </p:cNvPr>
          <p:cNvSpPr>
            <a:spLocks noGrp="1"/>
          </p:cNvSpPr>
          <p:nvPr>
            <p:ph type="sldNum" sz="quarter" idx="12"/>
          </p:nvPr>
        </p:nvSpPr>
        <p:spPr/>
        <p:txBody>
          <a:bodyPr/>
          <a:lstStyle/>
          <a:p>
            <a:fld id="{49AE70B2-8BF9-45C0-BB95-33D1B9D3A854}" type="slidenum">
              <a:rPr lang="zh-CN" altLang="en-US" smtClean="0"/>
              <a:t>24</a:t>
            </a:fld>
            <a:endParaRPr lang="zh-CN" altLang="en-US"/>
          </a:p>
        </p:txBody>
      </p:sp>
      <p:pic>
        <p:nvPicPr>
          <p:cNvPr id="3" name="Picture 2">
            <a:extLst>
              <a:ext uri="{FF2B5EF4-FFF2-40B4-BE49-F238E27FC236}">
                <a16:creationId xmlns:a16="http://schemas.microsoft.com/office/drawing/2014/main" id="{82B5E6FA-9D00-4E7D-A9B3-5C563C6A8367}"/>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AFD5B988-D259-4CDA-9A52-C6E71E77894D}"/>
              </a:ext>
            </a:extLst>
          </p:cNvPr>
          <p:cNvSpPr txBox="1"/>
          <p:nvPr/>
        </p:nvSpPr>
        <p:spPr>
          <a:xfrm>
            <a:off x="409574" y="1181100"/>
            <a:ext cx="6690614" cy="3754874"/>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btn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tk.Button</a:t>
            </a:r>
            <a:r>
              <a:rPr lang="en-IN" sz="1400" dirty="0">
                <a:latin typeface="Times New Roman" panose="02020603050405020304" pitchFamily="18" charset="0"/>
                <a:cs typeface="Times New Roman" panose="02020603050405020304" pitchFamily="18" charset="0"/>
              </a:rPr>
              <a:t>(win, text="SIMULATE", command=simulate, font = "Verdana 10 bold")  </a:t>
            </a:r>
          </a:p>
          <a:p>
            <a:r>
              <a:rPr lang="en-IN" sz="1400" dirty="0" err="1">
                <a:latin typeface="Times New Roman" panose="02020603050405020304" pitchFamily="18" charset="0"/>
                <a:cs typeface="Times New Roman" panose="02020603050405020304" pitchFamily="18" charset="0"/>
              </a:rPr>
              <a:t>btn.place</a:t>
            </a:r>
            <a:r>
              <a:rPr lang="en-IN" sz="1400" dirty="0">
                <a:latin typeface="Times New Roman" panose="02020603050405020304" pitchFamily="18" charset="0"/>
                <a:cs typeface="Times New Roman" panose="02020603050405020304" pitchFamily="18" charset="0"/>
              </a:rPr>
              <a:t>(x=25, y=550, anchor="w")</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btn1 = </a:t>
            </a:r>
            <a:r>
              <a:rPr lang="en-IN" sz="1400" dirty="0" err="1">
                <a:latin typeface="Times New Roman" panose="02020603050405020304" pitchFamily="18" charset="0"/>
                <a:cs typeface="Times New Roman" panose="02020603050405020304" pitchFamily="18" charset="0"/>
              </a:rPr>
              <a:t>tk.Button</a:t>
            </a:r>
            <a:r>
              <a:rPr lang="en-IN" sz="1400" dirty="0">
                <a:latin typeface="Times New Roman" panose="02020603050405020304" pitchFamily="18" charset="0"/>
                <a:cs typeface="Times New Roman" panose="02020603050405020304" pitchFamily="18" charset="0"/>
              </a:rPr>
              <a:t>(win, text="FULL PLOT", command=plt1, font = "Verdana 10 bold")</a:t>
            </a:r>
          </a:p>
          <a:p>
            <a:r>
              <a:rPr lang="en-IN" sz="1400" dirty="0">
                <a:latin typeface="Times New Roman" panose="02020603050405020304" pitchFamily="18" charset="0"/>
                <a:cs typeface="Times New Roman" panose="02020603050405020304" pitchFamily="18" charset="0"/>
              </a:rPr>
              <a:t>btn1.place(x=150, y=550, anchor="w")</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btn2 = </a:t>
            </a:r>
            <a:r>
              <a:rPr lang="en-IN" sz="1400" dirty="0" err="1">
                <a:latin typeface="Times New Roman" panose="02020603050405020304" pitchFamily="18" charset="0"/>
                <a:cs typeface="Times New Roman" panose="02020603050405020304" pitchFamily="18" charset="0"/>
              </a:rPr>
              <a:t>tk.Button</a:t>
            </a:r>
            <a:r>
              <a:rPr lang="en-IN" sz="1400" dirty="0">
                <a:latin typeface="Times New Roman" panose="02020603050405020304" pitchFamily="18" charset="0"/>
                <a:cs typeface="Times New Roman" panose="02020603050405020304" pitchFamily="18" charset="0"/>
              </a:rPr>
              <a:t>(win, text="S.PLOT 1", command=Splt1,font ="Verdana 10 bold")</a:t>
            </a:r>
          </a:p>
          <a:p>
            <a:r>
              <a:rPr lang="en-IN" sz="1400" dirty="0">
                <a:latin typeface="Times New Roman" panose="02020603050405020304" pitchFamily="18" charset="0"/>
                <a:cs typeface="Times New Roman" panose="02020603050405020304" pitchFamily="18" charset="0"/>
              </a:rPr>
              <a:t>btn2.place(x=275, y=550, anchor="w")</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btn3 = </a:t>
            </a:r>
            <a:r>
              <a:rPr lang="en-IN" sz="1400" dirty="0" err="1">
                <a:latin typeface="Times New Roman" panose="02020603050405020304" pitchFamily="18" charset="0"/>
                <a:cs typeface="Times New Roman" panose="02020603050405020304" pitchFamily="18" charset="0"/>
              </a:rPr>
              <a:t>tk.Button</a:t>
            </a:r>
            <a:r>
              <a:rPr lang="en-IN" sz="1400" dirty="0">
                <a:latin typeface="Times New Roman" panose="02020603050405020304" pitchFamily="18" charset="0"/>
                <a:cs typeface="Times New Roman" panose="02020603050405020304" pitchFamily="18" charset="0"/>
              </a:rPr>
              <a:t>(win, text="S.PLOT 2", command=Splt2,font = "Verdana 10 bold")</a:t>
            </a:r>
          </a:p>
          <a:p>
            <a:r>
              <a:rPr lang="en-IN" sz="1400" dirty="0">
                <a:latin typeface="Times New Roman" panose="02020603050405020304" pitchFamily="18" charset="0"/>
                <a:cs typeface="Times New Roman" panose="02020603050405020304" pitchFamily="18" charset="0"/>
              </a:rPr>
              <a:t>btn3.place(x=375, y=550, anchor="w")</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btn4 = </a:t>
            </a:r>
            <a:r>
              <a:rPr lang="en-IN" sz="1400" dirty="0" err="1">
                <a:latin typeface="Times New Roman" panose="02020603050405020304" pitchFamily="18" charset="0"/>
                <a:cs typeface="Times New Roman" panose="02020603050405020304" pitchFamily="18" charset="0"/>
              </a:rPr>
              <a:t>tk.Button</a:t>
            </a:r>
            <a:r>
              <a:rPr lang="en-IN" sz="1400" dirty="0">
                <a:latin typeface="Times New Roman" panose="02020603050405020304" pitchFamily="18" charset="0"/>
                <a:cs typeface="Times New Roman" panose="02020603050405020304" pitchFamily="18" charset="0"/>
              </a:rPr>
              <a:t>(win, text="S.PLOT 3", command=Splt3,font = "Verdana 10 bold")</a:t>
            </a:r>
          </a:p>
          <a:p>
            <a:r>
              <a:rPr lang="en-IN" sz="1400" dirty="0">
                <a:latin typeface="Times New Roman" panose="02020603050405020304" pitchFamily="18" charset="0"/>
                <a:cs typeface="Times New Roman" panose="02020603050405020304" pitchFamily="18" charset="0"/>
              </a:rPr>
              <a:t>btn4.place(x=475, y=550, anchor="w")</a:t>
            </a:r>
          </a:p>
          <a:p>
            <a:r>
              <a:rPr lang="en-IN" sz="1400" dirty="0">
                <a:latin typeface="Times New Roman" panose="02020603050405020304" pitchFamily="18" charset="0"/>
                <a:cs typeface="Times New Roman" panose="02020603050405020304" pitchFamily="18" charset="0"/>
              </a:rPr>
              <a:t>     </a:t>
            </a:r>
          </a:p>
          <a:p>
            <a:r>
              <a:rPr lang="en-IN" sz="1400" dirty="0" err="1">
                <a:latin typeface="Times New Roman" panose="02020603050405020304" pitchFamily="18" charset="0"/>
                <a:cs typeface="Times New Roman" panose="02020603050405020304" pitchFamily="18" charset="0"/>
              </a:rPr>
              <a:t>fullplt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text="SINGLE PLOT", command=</a:t>
            </a:r>
            <a:r>
              <a:rPr lang="en-IN" sz="1400" dirty="0" err="1">
                <a:latin typeface="Times New Roman" panose="02020603050405020304" pitchFamily="18" charset="0"/>
                <a:cs typeface="Times New Roman" panose="02020603050405020304" pitchFamily="18" charset="0"/>
              </a:rPr>
              <a:t>fplt,font</a:t>
            </a:r>
            <a:r>
              <a:rPr lang="en-IN" sz="1400" dirty="0">
                <a:latin typeface="Times New Roman" panose="02020603050405020304" pitchFamily="18" charset="0"/>
                <a:cs typeface="Times New Roman" panose="02020603050405020304" pitchFamily="18" charset="0"/>
              </a:rPr>
              <a:t> "Verdana 10 bold")</a:t>
            </a:r>
          </a:p>
          <a:p>
            <a:r>
              <a:rPr lang="en-IN" sz="1400" dirty="0" err="1">
                <a:latin typeface="Times New Roman" panose="02020603050405020304" pitchFamily="18" charset="0"/>
                <a:cs typeface="Times New Roman" panose="02020603050405020304" pitchFamily="18" charset="0"/>
              </a:rPr>
              <a:t>fullplt.grid</a:t>
            </a:r>
            <a:r>
              <a:rPr lang="en-IN" sz="1400" dirty="0">
                <a:latin typeface="Times New Roman" panose="02020603050405020304" pitchFamily="18" charset="0"/>
                <a:cs typeface="Times New Roman" panose="02020603050405020304" pitchFamily="18" charset="0"/>
              </a:rPr>
              <a:t>(column=0, row=4, sticky=</a:t>
            </a:r>
            <a:r>
              <a:rPr lang="en-IN" sz="1400" dirty="0" err="1">
                <a:latin typeface="Times New Roman" panose="02020603050405020304" pitchFamily="18" charset="0"/>
                <a:cs typeface="Times New Roman" panose="02020603050405020304" pitchFamily="18" charset="0"/>
              </a:rPr>
              <a:t>tk.N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padx</a:t>
            </a:r>
            <a:r>
              <a:rPr lang="en-IN" sz="1400" dirty="0">
                <a:latin typeface="Times New Roman" panose="02020603050405020304" pitchFamily="18" charset="0"/>
                <a:cs typeface="Times New Roman" panose="02020603050405020304" pitchFamily="18" charset="0"/>
              </a:rPr>
              <a:t>=10, </a:t>
            </a:r>
            <a:r>
              <a:rPr lang="en-IN" sz="1400" dirty="0" err="1">
                <a:latin typeface="Times New Roman" panose="02020603050405020304" pitchFamily="18" charset="0"/>
                <a:cs typeface="Times New Roman" panose="02020603050405020304" pitchFamily="18" charset="0"/>
              </a:rPr>
              <a:t>pady</a:t>
            </a:r>
            <a:r>
              <a:rPr lang="en-IN" sz="1400" dirty="0">
                <a:latin typeface="Times New Roman" panose="02020603050405020304" pitchFamily="18" charset="0"/>
                <a:cs typeface="Times New Roman" panose="02020603050405020304" pitchFamily="18" charset="0"/>
              </a:rPr>
              <a:t>=5)</a:t>
            </a:r>
          </a:p>
        </p:txBody>
      </p:sp>
      <p:pic>
        <p:nvPicPr>
          <p:cNvPr id="6" name="Picture 5">
            <a:extLst>
              <a:ext uri="{FF2B5EF4-FFF2-40B4-BE49-F238E27FC236}">
                <a16:creationId xmlns:a16="http://schemas.microsoft.com/office/drawing/2014/main" id="{C36B6A49-44F4-470E-8466-C9DC6306FED3}"/>
              </a:ext>
            </a:extLst>
          </p:cNvPr>
          <p:cNvPicPr>
            <a:picLocks noChangeAspect="1"/>
          </p:cNvPicPr>
          <p:nvPr/>
        </p:nvPicPr>
        <p:blipFill>
          <a:blip r:embed="rId3"/>
          <a:stretch>
            <a:fillRect/>
          </a:stretch>
        </p:blipFill>
        <p:spPr>
          <a:xfrm>
            <a:off x="6918503" y="5250143"/>
            <a:ext cx="5273497" cy="426757"/>
          </a:xfrm>
          <a:prstGeom prst="rect">
            <a:avLst/>
          </a:prstGeom>
        </p:spPr>
      </p:pic>
    </p:spTree>
    <p:extLst>
      <p:ext uri="{BB962C8B-B14F-4D97-AF65-F5344CB8AC3E}">
        <p14:creationId xmlns:p14="http://schemas.microsoft.com/office/powerpoint/2010/main" val="3843885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E6E4F1-077D-4451-A968-14B7AAA5FDAA}"/>
              </a:ext>
            </a:extLst>
          </p:cNvPr>
          <p:cNvSpPr>
            <a:spLocks noGrp="1"/>
          </p:cNvSpPr>
          <p:nvPr>
            <p:ph type="sldNum" sz="quarter" idx="12"/>
          </p:nvPr>
        </p:nvSpPr>
        <p:spPr/>
        <p:txBody>
          <a:bodyPr/>
          <a:lstStyle/>
          <a:p>
            <a:fld id="{49AE70B2-8BF9-45C0-BB95-33D1B9D3A854}" type="slidenum">
              <a:rPr lang="zh-CN" altLang="en-US" smtClean="0"/>
              <a:t>25</a:t>
            </a:fld>
            <a:endParaRPr lang="zh-CN" altLang="en-US"/>
          </a:p>
        </p:txBody>
      </p:sp>
      <p:pic>
        <p:nvPicPr>
          <p:cNvPr id="3" name="Picture 2">
            <a:extLst>
              <a:ext uri="{FF2B5EF4-FFF2-40B4-BE49-F238E27FC236}">
                <a16:creationId xmlns:a16="http://schemas.microsoft.com/office/drawing/2014/main" id="{B9C84F95-3C15-4545-9D84-291CC0E4C7DC}"/>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CC163959-339C-4472-BE5C-6588F1EACA30}"/>
              </a:ext>
            </a:extLst>
          </p:cNvPr>
          <p:cNvSpPr txBox="1"/>
          <p:nvPr/>
        </p:nvSpPr>
        <p:spPr>
          <a:xfrm>
            <a:off x="1047750" y="342900"/>
            <a:ext cx="7691080" cy="5755422"/>
          </a:xfrm>
          <a:prstGeom prst="rect">
            <a:avLst/>
          </a:prstGeom>
          <a:noFill/>
        </p:spPr>
        <p:txBody>
          <a:bodyPr wrap="none" rtlCol="0">
            <a:spAutoFit/>
          </a:bodyPr>
          <a:lstStyle/>
          <a:p>
            <a:endParaRPr lang="en-IN" dirty="0"/>
          </a:p>
          <a:p>
            <a:r>
              <a:rPr lang="en-IN" sz="1400" dirty="0">
                <a:latin typeface="Times New Roman" panose="02020603050405020304" pitchFamily="18" charset="0"/>
                <a:cs typeface="Times New Roman" panose="02020603050405020304" pitchFamily="18" charset="0"/>
              </a:rPr>
              <a:t>def simulate():</a:t>
            </a:r>
          </a:p>
          <a:p>
            <a:r>
              <a:rPr lang="en-IN" sz="1400" dirty="0">
                <a:latin typeface="Times New Roman" panose="02020603050405020304" pitchFamily="18" charset="0"/>
                <a:cs typeface="Times New Roman" panose="02020603050405020304" pitchFamily="18" charset="0"/>
              </a:rPr>
              <a:t>global s, </a:t>
            </a:r>
            <a:r>
              <a:rPr lang="en-IN" sz="1400" dirty="0" err="1">
                <a:latin typeface="Times New Roman" panose="02020603050405020304" pitchFamily="18" charset="0"/>
                <a:cs typeface="Times New Roman" panose="02020603050405020304" pitchFamily="18" charset="0"/>
              </a:rPr>
              <a:t>l,pch</a:t>
            </a:r>
            <a:r>
              <a:rPr lang="en-IN" sz="1400" dirty="0">
                <a:latin typeface="Times New Roman" panose="02020603050405020304" pitchFamily="18" charset="0"/>
                <a:cs typeface="Times New Roman" panose="02020603050405020304" pitchFamily="18" charset="0"/>
              </a:rPr>
              <a:t>, time, VR, VY, VB, LV, LC, ANG,R1,R2,C1, P1,P2,lcurrent, </a:t>
            </a:r>
            <a:r>
              <a:rPr lang="en-IN" sz="1400" dirty="0" err="1">
                <a:latin typeface="Times New Roman" panose="02020603050405020304" pitchFamily="18" charset="0"/>
                <a:cs typeface="Times New Roman" panose="02020603050405020304" pitchFamily="18" charset="0"/>
              </a:rPr>
              <a:t>lvav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lcav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rmsv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rmsc,lpowv</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s= int(</a:t>
            </a:r>
            <a:r>
              <a:rPr lang="en-IN" sz="1400" dirty="0" err="1">
                <a:latin typeface="Times New Roman" panose="02020603050405020304" pitchFamily="18" charset="0"/>
                <a:cs typeface="Times New Roman" panose="02020603050405020304" pitchFamily="18" charset="0"/>
              </a:rPr>
              <a:t>convtype.get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l= int(</a:t>
            </a:r>
            <a:r>
              <a:rPr lang="en-IN" sz="1400" dirty="0" err="1">
                <a:latin typeface="Times New Roman" panose="02020603050405020304" pitchFamily="18" charset="0"/>
                <a:cs typeface="Times New Roman" panose="02020603050405020304" pitchFamily="18" charset="0"/>
              </a:rPr>
              <a:t>loadchoice.get</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tt</a:t>
            </a:r>
            <a:r>
              <a:rPr lang="en-IN" sz="1400" dirty="0">
                <a:latin typeface="Times New Roman" panose="02020603050405020304" pitchFamily="18" charset="0"/>
                <a:cs typeface="Times New Roman" panose="02020603050405020304" pitchFamily="18" charset="0"/>
              </a:rPr>
              <a:t> = float(</a:t>
            </a:r>
            <a:r>
              <a:rPr lang="en-IN" sz="1400" dirty="0" err="1">
                <a:latin typeface="Times New Roman" panose="02020603050405020304" pitchFamily="18" charset="0"/>
                <a:cs typeface="Times New Roman" panose="02020603050405020304" pitchFamily="18" charset="0"/>
              </a:rPr>
              <a:t>simtime.get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V= float(</a:t>
            </a:r>
            <a:r>
              <a:rPr lang="en-IN" sz="1400" dirty="0" err="1">
                <a:latin typeface="Times New Roman" panose="02020603050405020304" pitchFamily="18" charset="0"/>
                <a:cs typeface="Times New Roman" panose="02020603050405020304" pitchFamily="18" charset="0"/>
              </a:rPr>
              <a:t>peamp.get</a:t>
            </a:r>
            <a:r>
              <a:rPr lang="en-IN" sz="1400" dirty="0">
                <a:latin typeface="Times New Roman" panose="02020603050405020304" pitchFamily="18" charset="0"/>
                <a:cs typeface="Times New Roman" panose="02020603050405020304" pitchFamily="18" charset="0"/>
              </a:rPr>
              <a:t>())  #rms</a:t>
            </a:r>
          </a:p>
          <a:p>
            <a:r>
              <a:rPr lang="en-IN" sz="1400" dirty="0">
                <a:latin typeface="Times New Roman" panose="02020603050405020304" pitchFamily="18" charset="0"/>
                <a:cs typeface="Times New Roman" panose="02020603050405020304" pitchFamily="18" charset="0"/>
              </a:rPr>
              <a:t>f1=int(</a:t>
            </a:r>
            <a:r>
              <a:rPr lang="en-IN" sz="1400" dirty="0" err="1">
                <a:latin typeface="Times New Roman" panose="02020603050405020304" pitchFamily="18" charset="0"/>
                <a:cs typeface="Times New Roman" panose="02020603050405020304" pitchFamily="18" charset="0"/>
              </a:rPr>
              <a:t>freq.get</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a=float(</a:t>
            </a:r>
            <a:r>
              <a:rPr lang="en-IN" sz="1400" dirty="0" err="1">
                <a:latin typeface="Times New Roman" panose="02020603050405020304" pitchFamily="18" charset="0"/>
                <a:cs typeface="Times New Roman" panose="02020603050405020304" pitchFamily="18" charset="0"/>
              </a:rPr>
              <a:t>alpha.get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L=float(</a:t>
            </a:r>
            <a:r>
              <a:rPr lang="en-IN" sz="1400" dirty="0" err="1">
                <a:latin typeface="Times New Roman" panose="02020603050405020304" pitchFamily="18" charset="0"/>
                <a:cs typeface="Times New Roman" panose="02020603050405020304" pitchFamily="18" charset="0"/>
              </a:rPr>
              <a:t>lvalue.get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R=float(</a:t>
            </a:r>
            <a:r>
              <a:rPr lang="en-IN" sz="1400" dirty="0" err="1">
                <a:latin typeface="Times New Roman" panose="02020603050405020304" pitchFamily="18" charset="0"/>
                <a:cs typeface="Times New Roman" panose="02020603050405020304" pitchFamily="18" charset="0"/>
              </a:rPr>
              <a:t>rvalue.get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m1=float(</a:t>
            </a:r>
            <a:r>
              <a:rPr lang="en-IN" sz="1400" dirty="0" err="1">
                <a:latin typeface="Times New Roman" panose="02020603050405020304" pitchFamily="18" charset="0"/>
                <a:cs typeface="Times New Roman" panose="02020603050405020304" pitchFamily="18" charset="0"/>
              </a:rPr>
              <a:t>m.get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f2 = int(</a:t>
            </a:r>
            <a:r>
              <a:rPr lang="en-IN" sz="1400" dirty="0" err="1">
                <a:latin typeface="Times New Roman" panose="02020603050405020304" pitchFamily="18" charset="0"/>
                <a:cs typeface="Times New Roman" panose="02020603050405020304" pitchFamily="18" charset="0"/>
              </a:rPr>
              <a:t>sf.get</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pch</a:t>
            </a:r>
            <a:r>
              <a:rPr lang="en-IN" sz="1400" dirty="0">
                <a:latin typeface="Times New Roman" panose="02020603050405020304" pitchFamily="18" charset="0"/>
                <a:cs typeface="Times New Roman" panose="02020603050405020304" pitchFamily="18" charset="0"/>
              </a:rPr>
              <a:t> = int(</a:t>
            </a:r>
            <a:r>
              <a:rPr lang="en-IN" sz="1400" dirty="0" err="1">
                <a:latin typeface="Times New Roman" panose="02020603050405020304" pitchFamily="18" charset="0"/>
                <a:cs typeface="Times New Roman" panose="02020603050405020304" pitchFamily="18" charset="0"/>
              </a:rPr>
              <a:t>phasechoice.get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time= </a:t>
            </a:r>
            <a:r>
              <a:rPr lang="en-IN" sz="1400" dirty="0" err="1">
                <a:latin typeface="Times New Roman" panose="02020603050405020304" pitchFamily="18" charset="0"/>
                <a:cs typeface="Times New Roman" panose="02020603050405020304" pitchFamily="18" charset="0"/>
              </a:rPr>
              <a:t>np.arange</a:t>
            </a:r>
            <a:r>
              <a:rPr lang="en-IN" sz="1400" dirty="0">
                <a:latin typeface="Times New Roman" panose="02020603050405020304" pitchFamily="18" charset="0"/>
                <a:cs typeface="Times New Roman" panose="02020603050405020304" pitchFamily="18" charset="0"/>
              </a:rPr>
              <a:t>(0, </a:t>
            </a:r>
            <a:r>
              <a:rPr lang="en-IN" sz="1400" dirty="0" err="1">
                <a:latin typeface="Times New Roman" panose="02020603050405020304" pitchFamily="18" charset="0"/>
                <a:cs typeface="Times New Roman" panose="02020603050405020304" pitchFamily="18" charset="0"/>
              </a:rPr>
              <a:t>tt</a:t>
            </a:r>
            <a:r>
              <a:rPr lang="en-IN" sz="1400" dirty="0">
                <a:latin typeface="Times New Roman" panose="02020603050405020304" pitchFamily="18" charset="0"/>
                <a:cs typeface="Times New Roman" panose="02020603050405020304" pitchFamily="18" charset="0"/>
              </a:rPr>
              <a:t>, 0.00001);</a:t>
            </a:r>
          </a:p>
          <a:p>
            <a:r>
              <a:rPr lang="en-IN" sz="1400" dirty="0">
                <a:latin typeface="Times New Roman" panose="02020603050405020304" pitchFamily="18" charset="0"/>
                <a:cs typeface="Times New Roman" panose="02020603050405020304" pitchFamily="18" charset="0"/>
              </a:rPr>
              <a:t>g=</a:t>
            </a:r>
            <a:r>
              <a:rPr lang="en-IN" sz="1400" dirty="0" err="1">
                <a:latin typeface="Times New Roman" panose="02020603050405020304" pitchFamily="18" charset="0"/>
                <a:cs typeface="Times New Roman" panose="02020603050405020304" pitchFamily="18" charset="0"/>
              </a:rPr>
              <a:t>len</a:t>
            </a:r>
            <a:r>
              <a:rPr lang="en-IN" sz="1400" dirty="0">
                <a:latin typeface="Times New Roman" panose="02020603050405020304" pitchFamily="18" charset="0"/>
                <a:cs typeface="Times New Roman" panose="02020603050405020304" pitchFamily="18" charset="0"/>
              </a:rPr>
              <a:t>(time)</a:t>
            </a:r>
          </a:p>
          <a:p>
            <a:r>
              <a:rPr lang="en-IN" sz="1400" dirty="0">
                <a:latin typeface="Times New Roman" panose="02020603050405020304" pitchFamily="18" charset="0"/>
                <a:cs typeface="Times New Roman" panose="02020603050405020304" pitchFamily="18" charset="0"/>
              </a:rPr>
              <a:t>TT = </a:t>
            </a:r>
            <a:r>
              <a:rPr lang="en-IN" sz="1400" dirty="0" err="1">
                <a:latin typeface="Times New Roman" panose="02020603050405020304" pitchFamily="18" charset="0"/>
                <a:cs typeface="Times New Roman" panose="02020603050405020304" pitchFamily="18" charset="0"/>
              </a:rPr>
              <a:t>np.ones</a:t>
            </a:r>
            <a:r>
              <a:rPr lang="en-IN" sz="1400" dirty="0">
                <a:latin typeface="Times New Roman" panose="02020603050405020304" pitchFamily="18" charset="0"/>
                <a:cs typeface="Times New Roman" panose="02020603050405020304" pitchFamily="18" charset="0"/>
              </a:rPr>
              <a:t>(g)</a:t>
            </a:r>
          </a:p>
          <a:p>
            <a:r>
              <a:rPr lang="en-IN" sz="1400" dirty="0">
                <a:latin typeface="Times New Roman" panose="02020603050405020304" pitchFamily="18" charset="0"/>
                <a:cs typeface="Times New Roman" panose="02020603050405020304" pitchFamily="18" charset="0"/>
              </a:rPr>
              <a:t>beta = (</a:t>
            </a:r>
            <a:r>
              <a:rPr lang="en-IN" sz="1400" dirty="0" err="1">
                <a:latin typeface="Times New Roman" panose="02020603050405020304" pitchFamily="18" charset="0"/>
                <a:cs typeface="Times New Roman" panose="02020603050405020304" pitchFamily="18" charset="0"/>
              </a:rPr>
              <a:t>fsolve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func</a:t>
            </a:r>
            <a:r>
              <a:rPr lang="en-IN" sz="1400" dirty="0">
                <a:latin typeface="Times New Roman" panose="02020603050405020304" pitchFamily="18" charset="0"/>
                <a:cs typeface="Times New Roman" panose="02020603050405020304" pitchFamily="18" charset="0"/>
              </a:rPr>
              <a:t>, 3.14))</a:t>
            </a:r>
          </a:p>
          <a:p>
            <a:r>
              <a:rPr lang="en-IN" sz="1400" dirty="0">
                <a:latin typeface="Times New Roman" panose="02020603050405020304" pitchFamily="18" charset="0"/>
                <a:cs typeface="Times New Roman" panose="02020603050405020304" pitchFamily="18" charset="0"/>
              </a:rPr>
              <a:t>if l==1:</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math.atan</a:t>
            </a:r>
            <a:r>
              <a:rPr lang="en-IN" sz="1400" dirty="0">
                <a:latin typeface="Times New Roman" panose="02020603050405020304" pitchFamily="18" charset="0"/>
                <a:cs typeface="Times New Roman" panose="02020603050405020304" pitchFamily="18" charset="0"/>
              </a:rPr>
              <a:t>(2*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*f1*0/R))</a:t>
            </a:r>
          </a:p>
          <a:p>
            <a:r>
              <a:rPr lang="en-IN" sz="1400" dirty="0">
                <a:latin typeface="Times New Roman" panose="02020603050405020304" pitchFamily="18" charset="0"/>
                <a:cs typeface="Times New Roman" panose="02020603050405020304" pitchFamily="18" charset="0"/>
              </a:rPr>
              <a:t>else: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math.atan</a:t>
            </a:r>
            <a:r>
              <a:rPr lang="en-IN" sz="1400" dirty="0">
                <a:latin typeface="Times New Roman" panose="02020603050405020304" pitchFamily="18" charset="0"/>
                <a:cs typeface="Times New Roman" panose="02020603050405020304" pitchFamily="18" charset="0"/>
              </a:rPr>
              <a:t>(2*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*f1*L/R))</a:t>
            </a:r>
          </a:p>
        </p:txBody>
      </p:sp>
    </p:spTree>
    <p:extLst>
      <p:ext uri="{BB962C8B-B14F-4D97-AF65-F5344CB8AC3E}">
        <p14:creationId xmlns:p14="http://schemas.microsoft.com/office/powerpoint/2010/main" val="316822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FD279-3454-41AE-8FBF-D233483929E6}"/>
              </a:ext>
            </a:extLst>
          </p:cNvPr>
          <p:cNvSpPr>
            <a:spLocks noGrp="1"/>
          </p:cNvSpPr>
          <p:nvPr>
            <p:ph type="sldNum" sz="quarter" idx="12"/>
          </p:nvPr>
        </p:nvSpPr>
        <p:spPr/>
        <p:txBody>
          <a:bodyPr/>
          <a:lstStyle/>
          <a:p>
            <a:fld id="{49AE70B2-8BF9-45C0-BB95-33D1B9D3A854}" type="slidenum">
              <a:rPr lang="zh-CN" altLang="en-US" smtClean="0"/>
              <a:t>26</a:t>
            </a:fld>
            <a:endParaRPr lang="zh-CN" altLang="en-US"/>
          </a:p>
        </p:txBody>
      </p:sp>
      <p:pic>
        <p:nvPicPr>
          <p:cNvPr id="3" name="Picture 2">
            <a:extLst>
              <a:ext uri="{FF2B5EF4-FFF2-40B4-BE49-F238E27FC236}">
                <a16:creationId xmlns:a16="http://schemas.microsoft.com/office/drawing/2014/main" id="{27121AD1-C53C-479E-8981-A7A89A3ACA7C}"/>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AEB221F8-1B5D-47FA-AA06-0523EDEA9F21}"/>
              </a:ext>
            </a:extLst>
          </p:cNvPr>
          <p:cNvSpPr txBox="1"/>
          <p:nvPr/>
        </p:nvSpPr>
        <p:spPr>
          <a:xfrm>
            <a:off x="561474" y="1394159"/>
            <a:ext cx="5198731" cy="2677656"/>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if s==1 and </a:t>
            </a:r>
            <a:r>
              <a:rPr lang="en-IN" sz="1400" dirty="0" err="1">
                <a:latin typeface="Times New Roman" panose="02020603050405020304" pitchFamily="18" charset="0"/>
                <a:cs typeface="Times New Roman" panose="02020603050405020304" pitchFamily="18" charset="0"/>
              </a:rPr>
              <a:t>pch</a:t>
            </a:r>
            <a:r>
              <a:rPr lang="en-IN" sz="1400" dirty="0">
                <a:latin typeface="Times New Roman" panose="02020603050405020304" pitchFamily="18" charset="0"/>
                <a:cs typeface="Times New Roman" panose="02020603050405020304" pitchFamily="18" charset="0"/>
              </a:rPr>
              <a:t>==1:</a:t>
            </a:r>
          </a:p>
          <a:p>
            <a:r>
              <a:rPr lang="en-IN" sz="1400" dirty="0">
                <a:latin typeface="Times New Roman" panose="02020603050405020304" pitchFamily="18" charset="0"/>
                <a:cs typeface="Times New Roman" panose="02020603050405020304" pitchFamily="18" charset="0"/>
              </a:rPr>
              <a:t>      P=2/f1</a:t>
            </a:r>
          </a:p>
          <a:p>
            <a:r>
              <a:rPr lang="en-IN" sz="1400" dirty="0">
                <a:latin typeface="Times New Roman" panose="02020603050405020304" pitchFamily="18" charset="0"/>
                <a:cs typeface="Times New Roman" panose="02020603050405020304" pitchFamily="18" charset="0"/>
              </a:rPr>
              <a:t>      ANG=(360* (P-abs((time*2%P)-P)))/P</a:t>
            </a:r>
          </a:p>
          <a:p>
            <a:r>
              <a:rPr lang="en-IN" sz="1400" dirty="0">
                <a:latin typeface="Times New Roman" panose="02020603050405020304" pitchFamily="18" charset="0"/>
                <a:cs typeface="Times New Roman" panose="02020603050405020304" pitchFamily="18" charset="0"/>
              </a:rPr>
              <a:t>      VR= V*</a:t>
            </a:r>
            <a:r>
              <a:rPr lang="en-IN" sz="1400" dirty="0" err="1">
                <a:latin typeface="Times New Roman" panose="02020603050405020304" pitchFamily="18" charset="0"/>
                <a:cs typeface="Times New Roman" panose="02020603050405020304" pitchFamily="18" charset="0"/>
              </a:rPr>
              <a:t>math.sqrt</a:t>
            </a:r>
            <a:r>
              <a:rPr lang="en-IN" sz="1400" dirty="0">
                <a:latin typeface="Times New Roman" panose="02020603050405020304" pitchFamily="18" charset="0"/>
                <a:cs typeface="Times New Roman" panose="02020603050405020304" pitchFamily="18" charset="0"/>
              </a:rPr>
              <a:t>(2)*(</a:t>
            </a:r>
            <a:r>
              <a:rPr lang="en-IN" sz="1400" dirty="0" err="1">
                <a:latin typeface="Times New Roman" panose="02020603050405020304" pitchFamily="18" charset="0"/>
                <a:cs typeface="Times New Roman" panose="02020603050405020304" pitchFamily="18" charset="0"/>
              </a:rPr>
              <a:t>np.sin</a:t>
            </a:r>
            <a:r>
              <a:rPr lang="en-IN" sz="1400" dirty="0">
                <a:latin typeface="Times New Roman" panose="02020603050405020304" pitchFamily="18" charset="0"/>
                <a:cs typeface="Times New Roman" panose="02020603050405020304" pitchFamily="18" charset="0"/>
              </a:rPr>
              <a:t>(2*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*f1*time))  #input voltage</a:t>
            </a:r>
          </a:p>
          <a:p>
            <a:r>
              <a:rPr lang="en-IN" sz="1400" dirty="0">
                <a:latin typeface="Times New Roman" panose="02020603050405020304" pitchFamily="18" charset="0"/>
                <a:cs typeface="Times New Roman" panose="02020603050405020304" pitchFamily="18" charset="0"/>
              </a:rPr>
              <a:t>      LV=V*sqrt(2)*(</a:t>
            </a:r>
            <a:r>
              <a:rPr lang="en-IN" sz="1400" dirty="0" err="1">
                <a:latin typeface="Times New Roman" panose="02020603050405020304" pitchFamily="18" charset="0"/>
                <a:cs typeface="Times New Roman" panose="02020603050405020304" pitchFamily="18" charset="0"/>
              </a:rPr>
              <a:t>np.sin</a:t>
            </a:r>
            <a:r>
              <a:rPr lang="en-IN" sz="1400" dirty="0">
                <a:latin typeface="Times New Roman" panose="02020603050405020304" pitchFamily="18" charset="0"/>
                <a:cs typeface="Times New Roman" panose="02020603050405020304" pitchFamily="18" charset="0"/>
              </a:rPr>
              <a:t>(2*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*f1*time))             #load voltage</a:t>
            </a:r>
          </a:p>
          <a:p>
            <a:r>
              <a:rPr lang="en-IN" sz="1400" dirty="0">
                <a:latin typeface="Times New Roman" panose="02020603050405020304" pitchFamily="18" charset="0"/>
                <a:cs typeface="Times New Roman" panose="02020603050405020304" pitchFamily="18" charset="0"/>
              </a:rPr>
              <a:t>      Z= </a:t>
            </a:r>
            <a:r>
              <a:rPr lang="en-IN" sz="1400" dirty="0" err="1">
                <a:latin typeface="Times New Roman" panose="02020603050405020304" pitchFamily="18" charset="0"/>
                <a:cs typeface="Times New Roman" panose="02020603050405020304" pitchFamily="18" charset="0"/>
              </a:rPr>
              <a:t>math.sqrt</a:t>
            </a:r>
            <a:r>
              <a:rPr lang="en-IN" sz="1400" dirty="0">
                <a:latin typeface="Times New Roman" panose="02020603050405020304" pitchFamily="18" charset="0"/>
                <a:cs typeface="Times New Roman" panose="02020603050405020304" pitchFamily="18" charset="0"/>
              </a:rPr>
              <a:t>((R*R)+(2*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*f1*L*L})</a:t>
            </a:r>
          </a:p>
          <a:p>
            <a:r>
              <a:rPr lang="en-IN" sz="1400" dirty="0">
                <a:latin typeface="Times New Roman" panose="02020603050405020304" pitchFamily="18" charset="0"/>
                <a:cs typeface="Times New Roman" panose="02020603050405020304" pitchFamily="18" charset="0"/>
              </a:rPr>
              <a:t>      ad = </a:t>
            </a:r>
            <a:r>
              <a:rPr lang="en-IN" sz="1400" dirty="0" err="1">
                <a:latin typeface="Times New Roman" panose="02020603050405020304" pitchFamily="18" charset="0"/>
                <a:cs typeface="Times New Roman" panose="02020603050405020304" pitchFamily="18" charset="0"/>
              </a:rPr>
              <a:t>math.radians</a:t>
            </a:r>
            <a:r>
              <a:rPr lang="en-IN" sz="1400" dirty="0">
                <a:latin typeface="Times New Roman" panose="02020603050405020304" pitchFamily="18" charset="0"/>
                <a:cs typeface="Times New Roman" panose="02020603050405020304" pitchFamily="18" charset="0"/>
              </a:rPr>
              <a:t>(a)  #convert degree to radian</a:t>
            </a:r>
          </a:p>
          <a:p>
            <a:r>
              <a:rPr lang="en-IN" sz="1400" dirty="0">
                <a:latin typeface="Times New Roman" panose="02020603050405020304" pitchFamily="18" charset="0"/>
                <a:cs typeface="Times New Roman" panose="02020603050405020304" pitchFamily="18" charset="0"/>
              </a:rPr>
              <a:t>      x1 = sin((2*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*f1*time)-</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	#load current </a:t>
            </a:r>
          </a:p>
          <a:p>
            <a:r>
              <a:rPr lang="en-IN" sz="1400" dirty="0">
                <a:latin typeface="Times New Roman" panose="02020603050405020304" pitchFamily="18" charset="0"/>
                <a:cs typeface="Times New Roman" panose="02020603050405020304" pitchFamily="18" charset="0"/>
              </a:rPr>
              <a:t>      x2 = </a:t>
            </a:r>
            <a:r>
              <a:rPr lang="en-IN" sz="1400" dirty="0" err="1">
                <a:latin typeface="Times New Roman" panose="02020603050405020304" pitchFamily="18" charset="0"/>
                <a:cs typeface="Times New Roman" panose="02020603050405020304" pitchFamily="18" charset="0"/>
              </a:rPr>
              <a:t>math.sin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-ad)</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el</a:t>
            </a:r>
            <a:r>
              <a:rPr lang="en-IN" sz="1400" dirty="0">
                <a:latin typeface="Times New Roman" panose="02020603050405020304" pitchFamily="18" charset="0"/>
                <a:cs typeface="Times New Roman" panose="02020603050405020304" pitchFamily="18" charset="0"/>
              </a:rPr>
              <a:t> = -((2*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*f1*time)-ad)/</a:t>
            </a:r>
            <a:r>
              <a:rPr lang="en-IN" sz="1400" dirty="0" err="1">
                <a:latin typeface="Times New Roman" panose="02020603050405020304" pitchFamily="18" charset="0"/>
                <a:cs typeface="Times New Roman" panose="02020603050405020304" pitchFamily="18" charset="0"/>
              </a:rPr>
              <a:t>math.tan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langle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x3 = </a:t>
            </a:r>
            <a:r>
              <a:rPr lang="en-IN" sz="1400" dirty="0" err="1">
                <a:latin typeface="Times New Roman" panose="02020603050405020304" pitchFamily="18" charset="0"/>
                <a:cs typeface="Times New Roman" panose="02020603050405020304" pitchFamily="18" charset="0"/>
              </a:rPr>
              <a:t>np.exp</a:t>
            </a:r>
            <a:r>
              <a:rPr lang="en-IN" sz="1400" dirty="0">
                <a:latin typeface="Times New Roman" panose="02020603050405020304" pitchFamily="18" charset="0"/>
                <a:cs typeface="Times New Roman" panose="02020603050405020304" pitchFamily="18" charset="0"/>
              </a:rPr>
              <a:t>(e1)</a:t>
            </a:r>
          </a:p>
          <a:p>
            <a:r>
              <a:rPr lang="en-IN" sz="1400" dirty="0">
                <a:latin typeface="Times New Roman" panose="02020603050405020304" pitchFamily="18" charset="0"/>
                <a:cs typeface="Times New Roman" panose="02020603050405020304" pitchFamily="18" charset="0"/>
              </a:rPr>
              <a:t>      LC = (V*sqrt(2)/Z)*((x2*x3)+x1)</a:t>
            </a:r>
          </a:p>
        </p:txBody>
      </p:sp>
      <p:pic>
        <p:nvPicPr>
          <p:cNvPr id="6" name="Picture 5">
            <a:extLst>
              <a:ext uri="{FF2B5EF4-FFF2-40B4-BE49-F238E27FC236}">
                <a16:creationId xmlns:a16="http://schemas.microsoft.com/office/drawing/2014/main" id="{3E8BFBA7-1B03-44AC-A8E4-786AFBA686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849460" y="2386247"/>
            <a:ext cx="2728196" cy="693480"/>
          </a:xfrm>
          <a:prstGeom prst="rect">
            <a:avLst/>
          </a:prstGeom>
        </p:spPr>
      </p:pic>
    </p:spTree>
    <p:extLst>
      <p:ext uri="{BB962C8B-B14F-4D97-AF65-F5344CB8AC3E}">
        <p14:creationId xmlns:p14="http://schemas.microsoft.com/office/powerpoint/2010/main" val="395693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160E6-723C-4BAF-AB03-2A6A4FB8C797}"/>
              </a:ext>
            </a:extLst>
          </p:cNvPr>
          <p:cNvSpPr>
            <a:spLocks noGrp="1"/>
          </p:cNvSpPr>
          <p:nvPr>
            <p:ph type="sldNum" sz="quarter" idx="12"/>
          </p:nvPr>
        </p:nvSpPr>
        <p:spPr/>
        <p:txBody>
          <a:bodyPr/>
          <a:lstStyle/>
          <a:p>
            <a:fld id="{49AE70B2-8BF9-45C0-BB95-33D1B9D3A854}" type="slidenum">
              <a:rPr lang="zh-CN" altLang="en-US" smtClean="0"/>
              <a:t>27</a:t>
            </a:fld>
            <a:endParaRPr lang="zh-CN" altLang="en-US"/>
          </a:p>
        </p:txBody>
      </p:sp>
      <p:pic>
        <p:nvPicPr>
          <p:cNvPr id="3" name="Picture 2">
            <a:extLst>
              <a:ext uri="{FF2B5EF4-FFF2-40B4-BE49-F238E27FC236}">
                <a16:creationId xmlns:a16="http://schemas.microsoft.com/office/drawing/2014/main" id="{950DBA30-6487-48A8-8EC0-79F2C8CF8526}"/>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2D267B30-8140-4A69-BDF4-E9CC7AAAD1FF}"/>
              </a:ext>
            </a:extLst>
          </p:cNvPr>
          <p:cNvSpPr txBox="1"/>
          <p:nvPr/>
        </p:nvSpPr>
        <p:spPr>
          <a:xfrm>
            <a:off x="1002296" y="628650"/>
            <a:ext cx="8053808" cy="5262979"/>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if l==1:</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lvav</a:t>
            </a:r>
            <a:r>
              <a:rPr lang="en-IN" sz="1400" dirty="0">
                <a:latin typeface="Times New Roman" panose="02020603050405020304" pitchFamily="18" charset="0"/>
                <a:cs typeface="Times New Roman" panose="02020603050405020304" pitchFamily="18" charset="0"/>
              </a:rPr>
              <a:t> = ((1+cos(ad))/(2*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))*(V*sqrt(2))</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lcav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lvav</a:t>
            </a:r>
            <a:r>
              <a:rPr lang="en-IN" sz="1400" dirty="0">
                <a:latin typeface="Times New Roman" panose="02020603050405020304" pitchFamily="18" charset="0"/>
                <a:cs typeface="Times New Roman" panose="02020603050405020304" pitchFamily="18" charset="0"/>
              </a:rPr>
              <a:t>/R</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rmsv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math.sqrt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-ad)+((</a:t>
            </a:r>
            <a:r>
              <a:rPr lang="en-IN" sz="1400" dirty="0" err="1">
                <a:latin typeface="Times New Roman" panose="02020603050405020304" pitchFamily="18" charset="0"/>
                <a:cs typeface="Times New Roman" panose="02020603050405020304" pitchFamily="18" charset="0"/>
              </a:rPr>
              <a:t>math.sin</a:t>
            </a:r>
            <a:r>
              <a:rPr lang="en-IN" sz="1400" dirty="0">
                <a:latin typeface="Times New Roman" panose="02020603050405020304" pitchFamily="18" charset="0"/>
                <a:cs typeface="Times New Roman" panose="02020603050405020304" pitchFamily="18" charset="0"/>
              </a:rPr>
              <a:t>(2*ad))/2))*(V*sqrt(2)/(2*</a:t>
            </a:r>
            <a:r>
              <a:rPr lang="en-IN" sz="1400" dirty="0" err="1">
                <a:latin typeface="Times New Roman" panose="02020603050405020304" pitchFamily="18" charset="0"/>
                <a:cs typeface="Times New Roman" panose="02020603050405020304" pitchFamily="18" charset="0"/>
              </a:rPr>
              <a:t>math.sqrt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rmsc</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rmsv</a:t>
            </a:r>
            <a:r>
              <a:rPr lang="en-IN" sz="1400" dirty="0">
                <a:latin typeface="Times New Roman" panose="02020603050405020304" pitchFamily="18" charset="0"/>
                <a:cs typeface="Times New Roman" panose="02020603050405020304" pitchFamily="18" charset="0"/>
              </a:rPr>
              <a:t>/R</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lpowv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rmsc</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rmsc</a:t>
            </a:r>
            <a:r>
              <a:rPr lang="en-IN" sz="1400" dirty="0">
                <a:latin typeface="Times New Roman" panose="02020603050405020304" pitchFamily="18" charset="0"/>
                <a:cs typeface="Times New Roman" panose="02020603050405020304" pitchFamily="18" charset="0"/>
              </a:rPr>
              <a:t>)*R</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else: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lvav</a:t>
            </a:r>
            <a:r>
              <a:rPr lang="en-IN" sz="1400" dirty="0">
                <a:latin typeface="Times New Roman" panose="02020603050405020304" pitchFamily="18" charset="0"/>
                <a:cs typeface="Times New Roman" panose="02020603050405020304" pitchFamily="18" charset="0"/>
              </a:rPr>
              <a:t> = (((cos(ad)-cos(beta)))/(2*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))*(V*sqrt(2))</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lcav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lvav</a:t>
            </a:r>
            <a:r>
              <a:rPr lang="en-IN" sz="1400" dirty="0">
                <a:latin typeface="Times New Roman" panose="02020603050405020304" pitchFamily="18" charset="0"/>
                <a:cs typeface="Times New Roman" panose="02020603050405020304" pitchFamily="18" charset="0"/>
              </a:rPr>
              <a:t>/R</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rmsv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math.sqrt</a:t>
            </a:r>
            <a:r>
              <a:rPr lang="en-IN" sz="1400" dirty="0">
                <a:latin typeface="Times New Roman" panose="02020603050405020304" pitchFamily="18" charset="0"/>
                <a:cs typeface="Times New Roman" panose="02020603050405020304" pitchFamily="18" charset="0"/>
              </a:rPr>
              <a:t>((beta-ad)-(((</a:t>
            </a:r>
            <a:r>
              <a:rPr lang="en-IN" sz="1400" dirty="0" err="1">
                <a:latin typeface="Times New Roman" panose="02020603050405020304" pitchFamily="18" charset="0"/>
                <a:cs typeface="Times New Roman" panose="02020603050405020304" pitchFamily="18" charset="0"/>
              </a:rPr>
              <a:t>math.sin</a:t>
            </a:r>
            <a:r>
              <a:rPr lang="en-IN" sz="1400" dirty="0">
                <a:latin typeface="Times New Roman" panose="02020603050405020304" pitchFamily="18" charset="0"/>
                <a:cs typeface="Times New Roman" panose="02020603050405020304" pitchFamily="18" charset="0"/>
              </a:rPr>
              <a:t>(2 beta))-(</a:t>
            </a:r>
            <a:r>
              <a:rPr lang="en-IN" sz="1400" dirty="0" err="1">
                <a:latin typeface="Times New Roman" panose="02020603050405020304" pitchFamily="18" charset="0"/>
                <a:cs typeface="Times New Roman" panose="02020603050405020304" pitchFamily="18" charset="0"/>
              </a:rPr>
              <a:t>math.sin</a:t>
            </a:r>
            <a:r>
              <a:rPr lang="en-IN" sz="1400" dirty="0">
                <a:latin typeface="Times New Roman" panose="02020603050405020304" pitchFamily="18" charset="0"/>
                <a:cs typeface="Times New Roman" panose="02020603050405020304" pitchFamily="18" charset="0"/>
              </a:rPr>
              <a:t>(2*ad)))/2))*(V*sqrt(2)*V*sqrt(2)/(4*</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rmsc</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rmsv</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math.sqrt</a:t>
            </a:r>
            <a:r>
              <a:rPr lang="en-IN" sz="1400" dirty="0">
                <a:latin typeface="Times New Roman" panose="02020603050405020304" pitchFamily="18" charset="0"/>
                <a:cs typeface="Times New Roman" panose="02020603050405020304" pitchFamily="18" charset="0"/>
              </a:rPr>
              <a:t>(R*R)+(2*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*f1*2*</a:t>
            </a:r>
            <a:r>
              <a:rPr lang="en-IN" sz="1400" dirty="0" err="1">
                <a:latin typeface="Times New Roman" panose="02020603050405020304" pitchFamily="18" charset="0"/>
                <a:cs typeface="Times New Roman" panose="02020603050405020304" pitchFamily="18" charset="0"/>
              </a:rPr>
              <a:t>math.pi</a:t>
            </a:r>
            <a:r>
              <a:rPr lang="en-IN" sz="1400" dirty="0">
                <a:latin typeface="Times New Roman" panose="02020603050405020304" pitchFamily="18" charset="0"/>
                <a:cs typeface="Times New Roman" panose="02020603050405020304" pitchFamily="18" charset="0"/>
              </a:rPr>
              <a:t>*f1*L*L))</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lpowv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rmsc</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rmsc</a:t>
            </a:r>
            <a:r>
              <a:rPr lang="en-IN" sz="1400" dirty="0">
                <a:latin typeface="Times New Roman" panose="02020603050405020304" pitchFamily="18" charset="0"/>
                <a:cs typeface="Times New Roman" panose="02020603050405020304" pitchFamily="18" charset="0"/>
              </a:rPr>
              <a:t>)*R</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=0</a:t>
            </a:r>
          </a:p>
          <a:p>
            <a:r>
              <a:rPr lang="en-IN" sz="1400" dirty="0">
                <a:latin typeface="Times New Roman" panose="02020603050405020304" pitchFamily="18" charset="0"/>
                <a:cs typeface="Times New Roman" panose="02020603050405020304" pitchFamily="18" charset="0"/>
              </a:rPr>
              <a:t>   while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&lt;g:</a:t>
            </a:r>
          </a:p>
          <a:p>
            <a:r>
              <a:rPr lang="en-IN" sz="1400" dirty="0">
                <a:latin typeface="Times New Roman" panose="02020603050405020304" pitchFamily="18" charset="0"/>
                <a:cs typeface="Times New Roman" panose="02020603050405020304" pitchFamily="18" charset="0"/>
              </a:rPr>
              <a:t>      if ANG[</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&gt;= a and ANG[</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&lt;= math. degrees(beta):</a:t>
            </a:r>
          </a:p>
          <a:p>
            <a:r>
              <a:rPr lang="en-IN" sz="1400" dirty="0">
                <a:latin typeface="Times New Roman" panose="02020603050405020304" pitchFamily="18" charset="0"/>
                <a:cs typeface="Times New Roman" panose="02020603050405020304" pitchFamily="18" charset="0"/>
              </a:rPr>
              <a:t>         LV[</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]=LV[</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LC[</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 LC[</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else:</a:t>
            </a:r>
          </a:p>
          <a:p>
            <a:r>
              <a:rPr lang="en-IN" sz="1400" dirty="0">
                <a:latin typeface="Times New Roman" panose="02020603050405020304" pitchFamily="18" charset="0"/>
                <a:cs typeface="Times New Roman" panose="02020603050405020304" pitchFamily="18" charset="0"/>
              </a:rPr>
              <a:t>         LV[</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]=0</a:t>
            </a:r>
          </a:p>
          <a:p>
            <a:r>
              <a:rPr lang="en-IN" sz="1400" dirty="0">
                <a:latin typeface="Times New Roman" panose="02020603050405020304" pitchFamily="18" charset="0"/>
                <a:cs typeface="Times New Roman" panose="02020603050405020304" pitchFamily="18" charset="0"/>
              </a:rPr>
              <a:t>         LC[</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]=0</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781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086E64-314D-4A11-B83A-237B2D286180}"/>
              </a:ext>
            </a:extLst>
          </p:cNvPr>
          <p:cNvSpPr>
            <a:spLocks noGrp="1"/>
          </p:cNvSpPr>
          <p:nvPr>
            <p:ph type="sldNum" sz="quarter" idx="12"/>
          </p:nvPr>
        </p:nvSpPr>
        <p:spPr/>
        <p:txBody>
          <a:bodyPr/>
          <a:lstStyle/>
          <a:p>
            <a:fld id="{49AE70B2-8BF9-45C0-BB95-33D1B9D3A854}" type="slidenum">
              <a:rPr lang="zh-CN" altLang="en-US" smtClean="0"/>
              <a:t>28</a:t>
            </a:fld>
            <a:endParaRPr lang="zh-CN" altLang="en-US"/>
          </a:p>
        </p:txBody>
      </p:sp>
      <p:pic>
        <p:nvPicPr>
          <p:cNvPr id="3" name="Picture 2">
            <a:extLst>
              <a:ext uri="{FF2B5EF4-FFF2-40B4-BE49-F238E27FC236}">
                <a16:creationId xmlns:a16="http://schemas.microsoft.com/office/drawing/2014/main" id="{C477B7E9-C410-4F11-91F6-8F16269E7B1D}"/>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0C7C1C65-F8B8-4027-AAFD-DAE50EFCA88C}"/>
              </a:ext>
            </a:extLst>
          </p:cNvPr>
          <p:cNvSpPr txBox="1"/>
          <p:nvPr/>
        </p:nvSpPr>
        <p:spPr>
          <a:xfrm>
            <a:off x="409574" y="1247775"/>
            <a:ext cx="6382838" cy="4616648"/>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lav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lvavl</a:t>
            </a:r>
            <a:r>
              <a:rPr lang="en-IN" sz="1400" dirty="0">
                <a:latin typeface="Times New Roman" panose="02020603050405020304" pitchFamily="18" charset="0"/>
                <a:cs typeface="Times New Roman" panose="02020603050405020304" pitchFamily="18" charset="0"/>
              </a:rPr>
              <a:t>, font=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lav.grid</a:t>
            </a:r>
            <a:r>
              <a:rPr lang="en-IN" sz="1400" dirty="0">
                <a:latin typeface="Times New Roman" panose="02020603050405020304" pitchFamily="18" charset="0"/>
                <a:cs typeface="Times New Roman" panose="02020603050405020304" pitchFamily="18" charset="0"/>
              </a:rPr>
              <a:t>(column=1, row=0,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lvavl.set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lvav</a:t>
            </a:r>
            <a:r>
              <a:rPr lang="en-IN" sz="1400" dirty="0">
                <a:latin typeface="Times New Roman" panose="02020603050405020304" pitchFamily="18" charset="0"/>
                <a:cs typeface="Times New Roman" panose="02020603050405020304" pitchFamily="18" charset="0"/>
              </a:rPr>
              <a:t>, 2))</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lcurrav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lcavl</a:t>
            </a:r>
            <a:r>
              <a:rPr lang="en-IN" sz="1400" dirty="0">
                <a:latin typeface="Times New Roman" panose="02020603050405020304" pitchFamily="18" charset="0"/>
                <a:cs typeface="Times New Roman" panose="02020603050405020304" pitchFamily="18" charset="0"/>
              </a:rPr>
              <a: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lcurrav.grid</a:t>
            </a:r>
            <a:r>
              <a:rPr lang="en-IN" sz="1400" dirty="0">
                <a:latin typeface="Times New Roman" panose="02020603050405020304" pitchFamily="18" charset="0"/>
                <a:cs typeface="Times New Roman" panose="02020603050405020304" pitchFamily="18" charset="0"/>
              </a:rPr>
              <a:t>(column=1, row=1,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lcavl.set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(lcav,2))</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rmsvv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rmsvl</a:t>
            </a:r>
            <a:r>
              <a:rPr lang="en-IN" sz="1400" dirty="0">
                <a:latin typeface="Times New Roman" panose="02020603050405020304" pitchFamily="18" charset="0"/>
                <a:cs typeface="Times New Roman" panose="02020603050405020304" pitchFamily="18" charset="0"/>
              </a:rPr>
              <a: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rmsvv.grid</a:t>
            </a:r>
            <a:r>
              <a:rPr lang="en-IN" sz="1400" dirty="0">
                <a:latin typeface="Times New Roman" panose="02020603050405020304" pitchFamily="18" charset="0"/>
                <a:cs typeface="Times New Roman" panose="02020603050405020304" pitchFamily="18" charset="0"/>
              </a:rPr>
              <a:t>(column=1, row=2,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rmsvl.set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(rmsv,2))</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rmscv</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rmscl</a:t>
            </a:r>
            <a:r>
              <a:rPr lang="en-IN" sz="1400" dirty="0">
                <a:latin typeface="Times New Roman" panose="02020603050405020304" pitchFamily="18" charset="0"/>
                <a:cs typeface="Times New Roman" panose="02020603050405020304" pitchFamily="18" charset="0"/>
              </a:rPr>
              <a: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err="1">
                <a:latin typeface="Times New Roman" panose="02020603050405020304" pitchFamily="18" charset="0"/>
                <a:cs typeface="Times New Roman" panose="02020603050405020304" pitchFamily="18" charset="0"/>
              </a:rPr>
              <a:t>rmscv.grid</a:t>
            </a:r>
            <a:r>
              <a:rPr lang="en-IN" sz="1400" dirty="0">
                <a:latin typeface="Times New Roman" panose="02020603050405020304" pitchFamily="18" charset="0"/>
                <a:cs typeface="Times New Roman" panose="02020603050405020304" pitchFamily="18" charset="0"/>
              </a:rPr>
              <a:t>(column=1, row=3,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rmscl.set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(rmsc,2))</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lpow1 = </a:t>
            </a:r>
            <a:r>
              <a:rPr lang="en-IN" sz="1400" dirty="0" err="1">
                <a:latin typeface="Times New Roman" panose="02020603050405020304" pitchFamily="18" charset="0"/>
                <a:cs typeface="Times New Roman" panose="02020603050405020304" pitchFamily="18" charset="0"/>
              </a:rPr>
              <a:t>tk.Label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textvariable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lpowl</a:t>
            </a:r>
            <a:r>
              <a:rPr lang="en-IN" sz="1400" dirty="0">
                <a:latin typeface="Times New Roman" panose="02020603050405020304" pitchFamily="18" charset="0"/>
                <a:cs typeface="Times New Roman" panose="02020603050405020304" pitchFamily="18" charset="0"/>
              </a:rPr>
              <a:t>, font = "Verdana 10 bold",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"green")</a:t>
            </a:r>
          </a:p>
          <a:p>
            <a:r>
              <a:rPr lang="en-IN" sz="1400" dirty="0">
                <a:latin typeface="Times New Roman" panose="02020603050405020304" pitchFamily="18" charset="0"/>
                <a:cs typeface="Times New Roman" panose="02020603050405020304" pitchFamily="18" charset="0"/>
              </a:rPr>
              <a:t>lpow1.grid(column=1, row=4, sticky=</a:t>
            </a:r>
            <a:r>
              <a:rPr lang="en-IN" sz="1400" dirty="0" err="1">
                <a:latin typeface="Times New Roman" panose="02020603050405020304" pitchFamily="18" charset="0"/>
                <a:cs typeface="Times New Roman" panose="02020603050405020304" pitchFamily="18" charset="0"/>
              </a:rPr>
              <a:t>tk.W</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lpowl.set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np.round</a:t>
            </a:r>
            <a:r>
              <a:rPr lang="en-IN" sz="1400" dirty="0">
                <a:latin typeface="Times New Roman" panose="02020603050405020304" pitchFamily="18" charset="0"/>
                <a:cs typeface="Times New Roman" panose="02020603050405020304" pitchFamily="18" charset="0"/>
              </a:rPr>
              <a:t>(ipowv,0))</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tk.messagebox.showinfo</a:t>
            </a:r>
            <a:r>
              <a:rPr lang="en-IN" sz="1400" dirty="0">
                <a:latin typeface="Times New Roman" panose="02020603050405020304" pitchFamily="18" charset="0"/>
                <a:cs typeface="Times New Roman" panose="02020603050405020304" pitchFamily="18" charset="0"/>
              </a:rPr>
              <a:t>("Simulation", "Simulation Completed")</a:t>
            </a:r>
          </a:p>
        </p:txBody>
      </p:sp>
      <p:pic>
        <p:nvPicPr>
          <p:cNvPr id="6" name="Picture 5">
            <a:extLst>
              <a:ext uri="{FF2B5EF4-FFF2-40B4-BE49-F238E27FC236}">
                <a16:creationId xmlns:a16="http://schemas.microsoft.com/office/drawing/2014/main" id="{5B682E73-D092-4741-9C74-558123639459}"/>
              </a:ext>
            </a:extLst>
          </p:cNvPr>
          <p:cNvPicPr>
            <a:picLocks noChangeAspect="1"/>
          </p:cNvPicPr>
          <p:nvPr/>
        </p:nvPicPr>
        <p:blipFill>
          <a:blip r:embed="rId3"/>
          <a:stretch>
            <a:fillRect/>
          </a:stretch>
        </p:blipFill>
        <p:spPr>
          <a:xfrm>
            <a:off x="8810541" y="2005306"/>
            <a:ext cx="1943268" cy="1417443"/>
          </a:xfrm>
          <a:prstGeom prst="rect">
            <a:avLst/>
          </a:prstGeom>
        </p:spPr>
      </p:pic>
    </p:spTree>
    <p:extLst>
      <p:ext uri="{BB962C8B-B14F-4D97-AF65-F5344CB8AC3E}">
        <p14:creationId xmlns:p14="http://schemas.microsoft.com/office/powerpoint/2010/main" val="1918710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enturion University :: Convocation 2021 ::">
            <a:extLst>
              <a:ext uri="{FF2B5EF4-FFF2-40B4-BE49-F238E27FC236}">
                <a16:creationId xmlns:a16="http://schemas.microsoft.com/office/drawing/2014/main" id="{9ADB1637-5D64-4EC1-8587-CA4A94D3CD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7D96B4F-F7CF-4E37-A36E-959DC576271D}"/>
              </a:ext>
            </a:extLst>
          </p:cNvPr>
          <p:cNvPicPr>
            <a:picLocks noChangeAspect="1"/>
          </p:cNvPicPr>
          <p:nvPr/>
        </p:nvPicPr>
        <p:blipFill rotWithShape="1">
          <a:blip r:embed="rId3"/>
          <a:srcRect b="5444"/>
          <a:stretch/>
        </p:blipFill>
        <p:spPr>
          <a:xfrm>
            <a:off x="266195" y="1030174"/>
            <a:ext cx="11659610" cy="5692575"/>
          </a:xfrm>
          <a:prstGeom prst="rect">
            <a:avLst/>
          </a:prstGeom>
        </p:spPr>
      </p:pic>
      <p:sp>
        <p:nvSpPr>
          <p:cNvPr id="5" name="Slide Number Placeholder 4">
            <a:extLst>
              <a:ext uri="{FF2B5EF4-FFF2-40B4-BE49-F238E27FC236}">
                <a16:creationId xmlns:a16="http://schemas.microsoft.com/office/drawing/2014/main" id="{9DFD7C5D-2726-42E4-8261-AD6746BEB21D}"/>
              </a:ext>
            </a:extLst>
          </p:cNvPr>
          <p:cNvSpPr>
            <a:spLocks noGrp="1"/>
          </p:cNvSpPr>
          <p:nvPr>
            <p:ph type="sldNum" sz="quarter" idx="12"/>
          </p:nvPr>
        </p:nvSpPr>
        <p:spPr/>
        <p:txBody>
          <a:bodyPr/>
          <a:lstStyle/>
          <a:p>
            <a:fld id="{49AE70B2-8BF9-45C0-BB95-33D1B9D3A854}" type="slidenum">
              <a:rPr lang="zh-CN" altLang="en-US" smtClean="0"/>
              <a:t>29</a:t>
            </a:fld>
            <a:endParaRPr lang="zh-CN" altLang="en-US"/>
          </a:p>
        </p:txBody>
      </p:sp>
      <p:sp>
        <p:nvSpPr>
          <p:cNvPr id="9" name="TextBox 8">
            <a:extLst>
              <a:ext uri="{FF2B5EF4-FFF2-40B4-BE49-F238E27FC236}">
                <a16:creationId xmlns:a16="http://schemas.microsoft.com/office/drawing/2014/main" id="{DB96FBB7-F25B-4B37-8861-6A6738F26138}"/>
              </a:ext>
            </a:extLst>
          </p:cNvPr>
          <p:cNvSpPr txBox="1"/>
          <p:nvPr/>
        </p:nvSpPr>
        <p:spPr>
          <a:xfrm>
            <a:off x="4705350" y="30483"/>
            <a:ext cx="3755515" cy="661207"/>
          </a:xfrm>
          <a:prstGeom prst="rect">
            <a:avLst/>
          </a:prstGeom>
          <a:noFill/>
        </p:spPr>
        <p:txBody>
          <a:bodyPr wrap="non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-:RESULT ANALYSIS:-</a:t>
            </a:r>
            <a:endParaRPr lang="en-IN" sz="2800" dirty="0">
              <a:latin typeface="Times New Roman" panose="02020603050405020304" pitchFamily="18" charset="0"/>
              <a:cs typeface="Times New Roman" panose="02020603050405020304" pitchFamily="18" charset="0"/>
            </a:endParaRPr>
          </a:p>
        </p:txBody>
      </p:sp>
      <p:sp>
        <p:nvSpPr>
          <p:cNvPr id="10" name="Rectangles 1048691">
            <a:extLst>
              <a:ext uri="{FF2B5EF4-FFF2-40B4-BE49-F238E27FC236}">
                <a16:creationId xmlns:a16="http://schemas.microsoft.com/office/drawing/2014/main" id="{7ECA9594-123A-4B31-B642-4E6D5CECA84A}"/>
              </a:ext>
            </a:extLst>
          </p:cNvPr>
          <p:cNvSpPr/>
          <p:nvPr/>
        </p:nvSpPr>
        <p:spPr>
          <a:xfrm flipH="1">
            <a:off x="4992431" y="614033"/>
            <a:ext cx="3181351" cy="58841"/>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a:solidFill>
                <a:srgbClr val="FFFFFF"/>
              </a:solidFill>
              <a:ea typeface="Microsoft YaHei" panose="020B0503020204020204" pitchFamily="34" charset="-122"/>
            </a:endParaRPr>
          </a:p>
        </p:txBody>
      </p:sp>
    </p:spTree>
    <p:extLst>
      <p:ext uri="{BB962C8B-B14F-4D97-AF65-F5344CB8AC3E}">
        <p14:creationId xmlns:p14="http://schemas.microsoft.com/office/powerpoint/2010/main" val="408673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2BE01D-88DD-4E5E-A21C-2AA671BDAC73}"/>
              </a:ext>
            </a:extLst>
          </p:cNvPr>
          <p:cNvSpPr txBox="1"/>
          <p:nvPr/>
        </p:nvSpPr>
        <p:spPr>
          <a:xfrm>
            <a:off x="4692907" y="0"/>
            <a:ext cx="2539478" cy="661207"/>
          </a:xfrm>
          <a:prstGeom prst="rect">
            <a:avLst/>
          </a:prstGeom>
          <a:noFill/>
        </p:spPr>
        <p:txBody>
          <a:bodyPr wrap="none" rtlCol="0">
            <a:spAutoFit/>
          </a:bodyPr>
          <a:lstStyle/>
          <a:p>
            <a:pPr algn="ctr">
              <a:lnSpc>
                <a:spcPct val="150000"/>
              </a:lnSpc>
            </a:pPr>
            <a:r>
              <a:rPr lang="en-US" sz="2800" dirty="0">
                <a:latin typeface="Times New Roman" panose="02020603050405020304" pitchFamily="18" charset="0"/>
                <a:cs typeface="Times New Roman" panose="02020603050405020304" pitchFamily="18" charset="0"/>
              </a:rPr>
              <a:t>-:OBJECTIVE:-</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A1A6D5-3106-4888-9E35-32FAE66B25E9}"/>
              </a:ext>
            </a:extLst>
          </p:cNvPr>
          <p:cNvSpPr txBox="1"/>
          <p:nvPr/>
        </p:nvSpPr>
        <p:spPr>
          <a:xfrm>
            <a:off x="238813" y="1250156"/>
            <a:ext cx="11953187" cy="2535566"/>
          </a:xfrm>
          <a:prstGeom prst="rect">
            <a:avLst/>
          </a:prstGeom>
          <a:noFill/>
        </p:spPr>
        <p:txBody>
          <a:bodyPr wrap="square" rtlCol="0">
            <a:spAutoFit/>
          </a:bodyPr>
          <a:lstStyle/>
          <a:p>
            <a:pPr marL="285750" indent="-285750" algn="just">
              <a:lnSpc>
                <a:spcPct val="150000"/>
              </a:lnSpc>
              <a:buClr>
                <a:schemeClr val="accent6">
                  <a:lumMod val="75000"/>
                </a:schemeClr>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Electrical engineers and students may undergo challenges in developing and simulating electrical circuits.</a:t>
            </a:r>
          </a:p>
          <a:p>
            <a:pPr marL="285750" indent="-285750" algn="just">
              <a:lnSpc>
                <a:spcPct val="150000"/>
              </a:lnSpc>
              <a:buClr>
                <a:schemeClr val="accent6">
                  <a:lumMod val="75000"/>
                </a:schemeClr>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python is 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general-purpose open-source tool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that supports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circuit simulation for power electronics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50000"/>
              </a:lnSpc>
              <a:buClr>
                <a:schemeClr val="accent6">
                  <a:lumMod val="75000"/>
                </a:schemeClr>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Using this we can simply observe the waveform without crating circuit diagram, we simply set the values according to that we observe our wave form.</a:t>
            </a:r>
          </a:p>
          <a:p>
            <a:pPr marL="285750" indent="-285750" algn="just">
              <a:lnSpc>
                <a:spcPct val="150000"/>
              </a:lnSpc>
              <a:buClr>
                <a:schemeClr val="accent6">
                  <a:lumMod val="75000"/>
                </a:schemeClr>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If we want to check a  DC-DC converter wave form then we create circuit using MATLAB and simulate then it take little bit more time but if we check it in our GUI then it is take less time.</a:t>
            </a:r>
          </a:p>
        </p:txBody>
      </p:sp>
      <p:sp>
        <p:nvSpPr>
          <p:cNvPr id="11" name="Rectangles 1048691">
            <a:extLst>
              <a:ext uri="{FF2B5EF4-FFF2-40B4-BE49-F238E27FC236}">
                <a16:creationId xmlns:a16="http://schemas.microsoft.com/office/drawing/2014/main" id="{D9DDE4B8-F749-475D-9513-D9F7685A7325}"/>
              </a:ext>
            </a:extLst>
          </p:cNvPr>
          <p:cNvSpPr/>
          <p:nvPr/>
        </p:nvSpPr>
        <p:spPr>
          <a:xfrm flipH="1" flipV="1">
            <a:off x="4972048" y="552447"/>
            <a:ext cx="1952623"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a:solidFill>
                <a:srgbClr val="FFFFFF"/>
              </a:solidFill>
              <a:ea typeface="Microsoft YaHei" panose="020B0503020204020204" pitchFamily="34" charset="-122"/>
            </a:endParaRPr>
          </a:p>
        </p:txBody>
      </p:sp>
      <p:pic>
        <p:nvPicPr>
          <p:cNvPr id="14" name="Picture 2" descr="Centurion University :: Convocation 2021 ::">
            <a:extLst>
              <a:ext uri="{FF2B5EF4-FFF2-40B4-BE49-F238E27FC236}">
                <a16:creationId xmlns:a16="http://schemas.microsoft.com/office/drawing/2014/main" id="{3BC11324-25DC-45ED-A05A-E0B31D79C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3B7B209-A145-4334-8ED5-F97379B3CC1C}"/>
              </a:ext>
            </a:extLst>
          </p:cNvPr>
          <p:cNvSpPr>
            <a:spLocks noGrp="1"/>
          </p:cNvSpPr>
          <p:nvPr>
            <p:ph type="sldNum" sz="quarter" idx="12"/>
          </p:nvPr>
        </p:nvSpPr>
        <p:spPr/>
        <p:txBody>
          <a:bodyPr/>
          <a:lstStyle/>
          <a:p>
            <a:fld id="{49AE70B2-8BF9-45C0-BB95-33D1B9D3A854}" type="slidenum">
              <a:rPr lang="zh-CN" altLang="en-US" smtClean="0"/>
              <a:t>3</a:t>
            </a:fld>
            <a:endParaRPr lang="zh-CN" altLang="en-US"/>
          </a:p>
        </p:txBody>
      </p:sp>
    </p:spTree>
    <p:extLst>
      <p:ext uri="{BB962C8B-B14F-4D97-AF65-F5344CB8AC3E}">
        <p14:creationId xmlns:p14="http://schemas.microsoft.com/office/powerpoint/2010/main" val="3729166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A3BE-F18A-4935-A008-6B2409D2A436}"/>
              </a:ext>
            </a:extLst>
          </p:cNvPr>
          <p:cNvSpPr txBox="1">
            <a:spLocks/>
          </p:cNvSpPr>
          <p:nvPr/>
        </p:nvSpPr>
        <p:spPr>
          <a:xfrm>
            <a:off x="4073994" y="0"/>
            <a:ext cx="3612681" cy="441964"/>
          </a:xfrm>
          <a:prstGeom prst="rect">
            <a:avLst/>
          </a:prstGeom>
        </p:spPr>
        <p:txBody>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latin typeface="Arial" panose="020B0604020202020204" pitchFamily="34" charset="0"/>
                <a:ea typeface="微软雅黑" panose="020B0503020204020204" pitchFamily="34" charset="-122"/>
                <a:cs typeface="+mj-cs"/>
              </a:defRPr>
            </a:lvl1pPr>
          </a:lstStyle>
          <a:p>
            <a:pPr algn="just">
              <a:lnSpc>
                <a:spcPct val="150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-:CONCLUSION:-</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Rectangles 1048691">
            <a:extLst>
              <a:ext uri="{FF2B5EF4-FFF2-40B4-BE49-F238E27FC236}">
                <a16:creationId xmlns:a16="http://schemas.microsoft.com/office/drawing/2014/main" id="{D85D3C2E-FAA2-4557-AFE5-C04782150C83}"/>
              </a:ext>
            </a:extLst>
          </p:cNvPr>
          <p:cNvSpPr/>
          <p:nvPr/>
        </p:nvSpPr>
        <p:spPr>
          <a:xfrm flipH="1">
            <a:off x="4486274" y="561975"/>
            <a:ext cx="2790825"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a:solidFill>
                <a:srgbClr val="FFFFFF"/>
              </a:solidFill>
              <a:ea typeface="Microsoft YaHei" panose="020B0503020204020204" pitchFamily="34" charset="-122"/>
            </a:endParaRPr>
          </a:p>
        </p:txBody>
      </p:sp>
      <p:sp>
        <p:nvSpPr>
          <p:cNvPr id="4" name="TextBox 3">
            <a:extLst>
              <a:ext uri="{FF2B5EF4-FFF2-40B4-BE49-F238E27FC236}">
                <a16:creationId xmlns:a16="http://schemas.microsoft.com/office/drawing/2014/main" id="{38FAD919-7AF9-4582-A8DC-DDA991FA29D6}"/>
              </a:ext>
            </a:extLst>
          </p:cNvPr>
          <p:cNvSpPr txBox="1"/>
          <p:nvPr/>
        </p:nvSpPr>
        <p:spPr>
          <a:xfrm>
            <a:off x="0" y="1276350"/>
            <a:ext cx="12259537" cy="2287806"/>
          </a:xfrm>
          <a:prstGeom prst="rect">
            <a:avLst/>
          </a:prstGeom>
          <a:noFill/>
        </p:spPr>
        <p:txBody>
          <a:bodyPr wrap="square" rtlCol="0">
            <a:spAutoFit/>
          </a:bodyPr>
          <a:lstStyle/>
          <a:p>
            <a:pPr algn="just">
              <a:lnSpc>
                <a:spcPct val="150000"/>
              </a:lnSpc>
              <a:spcAft>
                <a:spcPts val="1000"/>
              </a:spcAft>
              <a:tabLst>
                <a:tab pos="521335" algn="l"/>
              </a:tabLst>
            </a:pPr>
            <a:r>
              <a:rPr lang="en-US" sz="1800" dirty="0">
                <a:effectLst/>
                <a:latin typeface="Georgia" panose="02040502050405020303" pitchFamily="18" charset="0"/>
                <a:ea typeface="Calibri" panose="020F0502020204030204" pitchFamily="34" charset="0"/>
                <a:cs typeface="Times New Roman" panose="02020603050405020304" pitchFamily="18" charset="0"/>
              </a:rPr>
              <a:t>	we have completely seen about requirements and importance of simulating power electronic circuits using python. In specifically, we have also seen the simulation procedure, python packages, libraries, and package installation procedure and simulation of power converters and their wave forms. </a:t>
            </a:r>
          </a:p>
          <a:p>
            <a:pPr algn="just">
              <a:lnSpc>
                <a:spcPct val="150000"/>
              </a:lnSpc>
              <a:spcAft>
                <a:spcPts val="1000"/>
              </a:spcAft>
              <a:tabLst>
                <a:tab pos="52133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2" descr="Centurion University :: Convocation 2021 ::">
            <a:extLst>
              <a:ext uri="{FF2B5EF4-FFF2-40B4-BE49-F238E27FC236}">
                <a16:creationId xmlns:a16="http://schemas.microsoft.com/office/drawing/2014/main" id="{4E2219F3-746C-41B8-BC12-6AB5450CD1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D5D41E8-72A5-4F8F-83BA-66473441EE0D}"/>
              </a:ext>
            </a:extLst>
          </p:cNvPr>
          <p:cNvSpPr>
            <a:spLocks noGrp="1"/>
          </p:cNvSpPr>
          <p:nvPr>
            <p:ph type="sldNum" sz="quarter" idx="12"/>
          </p:nvPr>
        </p:nvSpPr>
        <p:spPr/>
        <p:txBody>
          <a:bodyPr/>
          <a:lstStyle/>
          <a:p>
            <a:fld id="{49AE70B2-8BF9-45C0-BB95-33D1B9D3A854}" type="slidenum">
              <a:rPr lang="zh-CN" altLang="en-US" smtClean="0"/>
              <a:t>30</a:t>
            </a:fld>
            <a:endParaRPr lang="zh-CN" altLang="en-US"/>
          </a:p>
        </p:txBody>
      </p:sp>
    </p:spTree>
    <p:extLst>
      <p:ext uri="{BB962C8B-B14F-4D97-AF65-F5344CB8AC3E}">
        <p14:creationId xmlns:p14="http://schemas.microsoft.com/office/powerpoint/2010/main" val="4263617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8BC90A-A17E-4B7F-AA78-DE769AE27161}"/>
              </a:ext>
            </a:extLst>
          </p:cNvPr>
          <p:cNvSpPr>
            <a:spLocks noGrp="1"/>
          </p:cNvSpPr>
          <p:nvPr>
            <p:ph type="sldNum" sz="quarter" idx="12"/>
          </p:nvPr>
        </p:nvSpPr>
        <p:spPr/>
        <p:txBody>
          <a:bodyPr/>
          <a:lstStyle/>
          <a:p>
            <a:fld id="{49AE70B2-8BF9-45C0-BB95-33D1B9D3A854}" type="slidenum">
              <a:rPr lang="zh-CN" altLang="en-US" smtClean="0"/>
              <a:t>31</a:t>
            </a:fld>
            <a:endParaRPr lang="zh-CN" altLang="en-US"/>
          </a:p>
        </p:txBody>
      </p:sp>
      <p:sp>
        <p:nvSpPr>
          <p:cNvPr id="4" name="TextBox 3">
            <a:extLst>
              <a:ext uri="{FF2B5EF4-FFF2-40B4-BE49-F238E27FC236}">
                <a16:creationId xmlns:a16="http://schemas.microsoft.com/office/drawing/2014/main" id="{6FAB089F-AC65-4256-9E5E-1DF67D86C086}"/>
              </a:ext>
            </a:extLst>
          </p:cNvPr>
          <p:cNvSpPr txBox="1"/>
          <p:nvPr/>
        </p:nvSpPr>
        <p:spPr>
          <a:xfrm>
            <a:off x="4467225" y="103971"/>
            <a:ext cx="3114675" cy="523220"/>
          </a:xfrm>
          <a:prstGeom prst="rect">
            <a:avLst/>
          </a:prstGeom>
          <a:noFill/>
        </p:spPr>
        <p:txBody>
          <a:bodyPr wrap="square">
            <a:spAutoFit/>
          </a:bodyPr>
          <a:lstStyle/>
          <a:p>
            <a:pPr algn="ctr"/>
            <a:r>
              <a:rPr lang="en-IN" sz="2800" dirty="0">
                <a:latin typeface="Times New Roman" panose="02020603050405020304" pitchFamily="18" charset="0"/>
                <a:cs typeface="Times New Roman" panose="02020603050405020304" pitchFamily="18" charset="0"/>
              </a:rPr>
              <a:t>-:REFERENCES:-</a:t>
            </a:r>
          </a:p>
        </p:txBody>
      </p:sp>
      <p:sp>
        <p:nvSpPr>
          <p:cNvPr id="5" name="Rectangles 1048691">
            <a:extLst>
              <a:ext uri="{FF2B5EF4-FFF2-40B4-BE49-F238E27FC236}">
                <a16:creationId xmlns:a16="http://schemas.microsoft.com/office/drawing/2014/main" id="{1BA1342F-A752-4790-91B0-9F59E423838E}"/>
              </a:ext>
            </a:extLst>
          </p:cNvPr>
          <p:cNvSpPr/>
          <p:nvPr/>
        </p:nvSpPr>
        <p:spPr>
          <a:xfrm flipH="1">
            <a:off x="4888704" y="570488"/>
            <a:ext cx="2271715"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dirty="0">
              <a:solidFill>
                <a:srgbClr val="FFFFFF"/>
              </a:solidFill>
              <a:ea typeface="Microsoft YaHei" panose="020B0503020204020204" pitchFamily="34" charset="-122"/>
            </a:endParaRPr>
          </a:p>
        </p:txBody>
      </p:sp>
      <p:sp>
        <p:nvSpPr>
          <p:cNvPr id="6" name="TextBox 5">
            <a:extLst>
              <a:ext uri="{FF2B5EF4-FFF2-40B4-BE49-F238E27FC236}">
                <a16:creationId xmlns:a16="http://schemas.microsoft.com/office/drawing/2014/main" id="{E1084992-C70D-44CC-A719-C3F0376F92D2}"/>
              </a:ext>
            </a:extLst>
          </p:cNvPr>
          <p:cNvSpPr txBox="1"/>
          <p:nvPr/>
        </p:nvSpPr>
        <p:spPr>
          <a:xfrm>
            <a:off x="409113" y="1552575"/>
            <a:ext cx="11230895" cy="1200329"/>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rgbClr val="00B0F0"/>
                </a:solidFill>
                <a:hlinkClick r:id="rId2">
                  <a:extLst>
                    <a:ext uri="{A12FA001-AC4F-418D-AE19-62706E023703}">
                      <ahyp:hlinkClr xmlns:ahyp="http://schemas.microsoft.com/office/drawing/2018/hyperlinkcolor" val="tx"/>
                    </a:ext>
                  </a:extLst>
                </a:hlinkClick>
              </a:rPr>
              <a:t>Simulation of Power Electronic Circuit Using Python Programming (academiccollegeprojects.com)</a:t>
            </a:r>
            <a:endParaRPr lang="en-US" dirty="0">
              <a:solidFill>
                <a:srgbClr val="00B0F0"/>
              </a:solidFill>
            </a:endParaRPr>
          </a:p>
          <a:p>
            <a:pPr marL="285750" indent="-285750">
              <a:buFont typeface="Wingdings" panose="05000000000000000000" pitchFamily="2" charset="2"/>
              <a:buChar char=""/>
            </a:pPr>
            <a:r>
              <a:rPr lang="en-US" dirty="0">
                <a:solidFill>
                  <a:srgbClr val="00B0F0"/>
                </a:solidFill>
                <a:hlinkClick r:id="rId3">
                  <a:extLst>
                    <a:ext uri="{A12FA001-AC4F-418D-AE19-62706E023703}">
                      <ahyp:hlinkClr xmlns:ahyp="http://schemas.microsoft.com/office/drawing/2018/hyperlinkcolor" val="tx"/>
                    </a:ext>
                  </a:extLst>
                </a:hlinkClick>
              </a:rPr>
              <a:t>https://www.youtube.com/watch?v=7uw--jgs3P4&amp;t=7s</a:t>
            </a:r>
            <a:endParaRPr lang="en-US" dirty="0">
              <a:solidFill>
                <a:srgbClr val="00B0F0"/>
              </a:solidFill>
            </a:endParaRPr>
          </a:p>
          <a:p>
            <a:endParaRPr lang="en-US" dirty="0"/>
          </a:p>
          <a:p>
            <a:endParaRPr lang="en-IN" dirty="0"/>
          </a:p>
        </p:txBody>
      </p:sp>
      <p:pic>
        <p:nvPicPr>
          <p:cNvPr id="7" name="Picture 2" descr="Centurion University :: Convocation 2021 ::">
            <a:extLst>
              <a:ext uri="{FF2B5EF4-FFF2-40B4-BE49-F238E27FC236}">
                <a16:creationId xmlns:a16="http://schemas.microsoft.com/office/drawing/2014/main" id="{BFBDDDE1-5FCB-4DF4-944F-63D7860FEC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19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2E38B-166F-4446-9479-1717E4D97D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209" b="17707"/>
          <a:stretch/>
        </p:blipFill>
        <p:spPr>
          <a:xfrm>
            <a:off x="101143" y="4213830"/>
            <a:ext cx="3385007" cy="2498103"/>
          </a:xfrm>
          <a:prstGeom prst="rect">
            <a:avLst/>
          </a:prstGeom>
        </p:spPr>
      </p:pic>
      <p:sp>
        <p:nvSpPr>
          <p:cNvPr id="3" name="TextBox 2">
            <a:extLst>
              <a:ext uri="{FF2B5EF4-FFF2-40B4-BE49-F238E27FC236}">
                <a16:creationId xmlns:a16="http://schemas.microsoft.com/office/drawing/2014/main" id="{50432272-3487-4D93-9FA1-6CB9D35DFAAA}"/>
              </a:ext>
            </a:extLst>
          </p:cNvPr>
          <p:cNvSpPr txBox="1"/>
          <p:nvPr/>
        </p:nvSpPr>
        <p:spPr>
          <a:xfrm>
            <a:off x="3381375" y="2644170"/>
            <a:ext cx="5749844" cy="1569660"/>
          </a:xfrm>
          <a:prstGeom prst="rect">
            <a:avLst/>
          </a:prstGeom>
          <a:noFill/>
        </p:spPr>
        <p:txBody>
          <a:bodyPr wrap="none" rtlCol="0">
            <a:spAutoFit/>
          </a:bodyPr>
          <a:lstStyle/>
          <a:p>
            <a:r>
              <a:rPr lang="en-US" sz="9600" dirty="0">
                <a:solidFill>
                  <a:srgbClr val="00B0F0"/>
                </a:solidFill>
                <a:latin typeface="Colonna MT" panose="04020805060202030203" pitchFamily="82" charset="0"/>
              </a:rPr>
              <a:t>Thank You</a:t>
            </a:r>
            <a:endParaRPr lang="en-IN" sz="9600" dirty="0">
              <a:solidFill>
                <a:srgbClr val="00B0F0"/>
              </a:solidFill>
              <a:latin typeface="Colonna MT" panose="04020805060202030203" pitchFamily="82" charset="0"/>
            </a:endParaRPr>
          </a:p>
        </p:txBody>
      </p:sp>
      <p:sp>
        <p:nvSpPr>
          <p:cNvPr id="4" name="Slide Number Placeholder 3">
            <a:extLst>
              <a:ext uri="{FF2B5EF4-FFF2-40B4-BE49-F238E27FC236}">
                <a16:creationId xmlns:a16="http://schemas.microsoft.com/office/drawing/2014/main" id="{A46E5E94-5BD8-4297-A71B-C2C54B2BF1A8}"/>
              </a:ext>
            </a:extLst>
          </p:cNvPr>
          <p:cNvSpPr>
            <a:spLocks noGrp="1"/>
          </p:cNvSpPr>
          <p:nvPr>
            <p:ph type="sldNum" sz="quarter" idx="12"/>
          </p:nvPr>
        </p:nvSpPr>
        <p:spPr/>
        <p:txBody>
          <a:bodyPr/>
          <a:lstStyle/>
          <a:p>
            <a:fld id="{49AE70B2-8BF9-45C0-BB95-33D1B9D3A854}" type="slidenum">
              <a:rPr lang="zh-CN" altLang="en-US" smtClean="0"/>
              <a:t>32</a:t>
            </a:fld>
            <a:endParaRPr lang="zh-CN" altLang="en-US"/>
          </a:p>
        </p:txBody>
      </p:sp>
    </p:spTree>
    <p:extLst>
      <p:ext uri="{BB962C8B-B14F-4D97-AF65-F5344CB8AC3E}">
        <p14:creationId xmlns:p14="http://schemas.microsoft.com/office/powerpoint/2010/main" val="209380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B224-CAB9-4A72-A49A-6AE72992466D}"/>
              </a:ext>
            </a:extLst>
          </p:cNvPr>
          <p:cNvSpPr txBox="1">
            <a:spLocks/>
          </p:cNvSpPr>
          <p:nvPr/>
        </p:nvSpPr>
        <p:spPr>
          <a:xfrm>
            <a:off x="3871913" y="109027"/>
            <a:ext cx="4448174" cy="441964"/>
          </a:xfrm>
          <a:prstGeom prst="rect">
            <a:avLst/>
          </a:prstGeom>
        </p:spPr>
        <p:txBody>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latin typeface="Arial" panose="020B0604020202020204" pitchFamily="34" charset="0"/>
                <a:ea typeface="微软雅黑" panose="020B0503020204020204" pitchFamily="34" charset="-122"/>
                <a:cs typeface="+mj-cs"/>
              </a:defRPr>
            </a:lvl1pPr>
          </a:lstStyle>
          <a:p>
            <a:pPr algn="ctr">
              <a:lnSpc>
                <a:spcPct val="150000"/>
              </a:lnSpc>
            </a:pPr>
            <a:r>
              <a:rPr lang="en-US" altLang="zh-CN" sz="2800" b="0" spc="300" dirty="0">
                <a:latin typeface="Times New Roman" panose="02020603050405020304" pitchFamily="18" charset="0"/>
                <a:cs typeface="Times New Roman" panose="02020603050405020304" pitchFamily="18" charset="0"/>
                <a:sym typeface="+mn-lt"/>
              </a:rPr>
              <a:t>-:INTRODUCTION:-</a:t>
            </a:r>
            <a:br>
              <a:rPr lang="en-US" altLang="zh-CN" spc="300" dirty="0">
                <a:solidFill>
                  <a:schemeClr val="accent2">
                    <a:lumMod val="100000"/>
                  </a:schemeClr>
                </a:solidFill>
                <a:sym typeface="+mn-lt"/>
              </a:rPr>
            </a:br>
            <a:endParaRPr lang="en-IN" dirty="0"/>
          </a:p>
        </p:txBody>
      </p:sp>
      <p:sp>
        <p:nvSpPr>
          <p:cNvPr id="3" name="Rectangles 1048691">
            <a:extLst>
              <a:ext uri="{FF2B5EF4-FFF2-40B4-BE49-F238E27FC236}">
                <a16:creationId xmlns:a16="http://schemas.microsoft.com/office/drawing/2014/main" id="{4EEE5E8D-EAE4-49E0-B7B4-8522DA73A241}"/>
              </a:ext>
            </a:extLst>
          </p:cNvPr>
          <p:cNvSpPr/>
          <p:nvPr/>
        </p:nvSpPr>
        <p:spPr>
          <a:xfrm flipH="1">
            <a:off x="4448174" y="646241"/>
            <a:ext cx="3248025"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dirty="0">
              <a:solidFill>
                <a:srgbClr val="FFFFFF"/>
              </a:solidFill>
              <a:ea typeface="Microsoft YaHei" panose="020B0503020204020204" pitchFamily="34" charset="-122"/>
            </a:endParaRPr>
          </a:p>
        </p:txBody>
      </p:sp>
      <p:sp>
        <p:nvSpPr>
          <p:cNvPr id="4" name="TextBox 3">
            <a:extLst>
              <a:ext uri="{FF2B5EF4-FFF2-40B4-BE49-F238E27FC236}">
                <a16:creationId xmlns:a16="http://schemas.microsoft.com/office/drawing/2014/main" id="{010D4DCB-9F57-43FA-B4E7-AA7EBB8D3269}"/>
              </a:ext>
            </a:extLst>
          </p:cNvPr>
          <p:cNvSpPr txBox="1"/>
          <p:nvPr/>
        </p:nvSpPr>
        <p:spPr>
          <a:xfrm>
            <a:off x="0" y="1111267"/>
            <a:ext cx="11614484" cy="4524315"/>
          </a:xfrm>
          <a:prstGeom prst="rect">
            <a:avLst/>
          </a:prstGeom>
          <a:noFill/>
        </p:spPr>
        <p:txBody>
          <a:bodyPr wrap="square" rtlCol="0">
            <a:spAutoFit/>
          </a:bodyPr>
          <a:lstStyle/>
          <a:p>
            <a:pPr marL="285750" indent="-285750" algn="just">
              <a:lnSpc>
                <a:spcPct val="150000"/>
              </a:lnSpc>
              <a:buClr>
                <a:schemeClr val="accent6">
                  <a:lumMod val="75000"/>
                </a:schemeClr>
              </a:buClr>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main aim of this tool is to provide a sophisticated platform for simulating large systems using several power converters.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Clr>
                <a:schemeClr val="accent6">
                  <a:lumMod val="75000"/>
                </a:schemeClr>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modules and libraries are developed using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python language for free distribution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Generally, the power electronics projects involve more usage of complex mathematical functions. </a:t>
            </a:r>
          </a:p>
          <a:p>
            <a:pPr marL="285750" indent="-285750" algn="just">
              <a:lnSpc>
                <a:spcPct val="150000"/>
              </a:lnSpc>
              <a:buClr>
                <a:schemeClr val="accent6">
                  <a:lumMod val="75000"/>
                </a:schemeClr>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Python makes this complicated task into an easy one by providing 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-built pre-defined functions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user benefit. So, it is easy to learn and analyze generated waveforms from power circuits.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Clr>
                <a:schemeClr val="accent6">
                  <a:lumMod val="75000"/>
                </a:schemeClr>
              </a:buClr>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this we simulate circuits like Single phase half wave-controlled rectifier, single phase fully controller rectifier, Single Phase Sine PWM inverter, Single Phase AC voltage regulator, DC-DC converter.</a:t>
            </a:r>
          </a:p>
          <a:p>
            <a:pPr marL="285750" indent="-285750" algn="just">
              <a:lnSpc>
                <a:spcPct val="150000"/>
              </a:lnSpc>
              <a:buClr>
                <a:schemeClr val="accent6">
                  <a:lumMod val="75000"/>
                </a:schemeClr>
              </a:buClr>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this project  we use Anaconda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Python is a collection of a number of very useful Python development packages as well as an interpreter.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Clr>
                <a:schemeClr val="accent6">
                  <a:lumMod val="75000"/>
                </a:schemeClr>
              </a:buClr>
            </a:pPr>
            <a:endParaRPr lang="en-IN" dirty="0"/>
          </a:p>
        </p:txBody>
      </p:sp>
      <p:pic>
        <p:nvPicPr>
          <p:cNvPr id="6" name="Picture 2" descr="Centurion University :: Convocation 2021 ::">
            <a:extLst>
              <a:ext uri="{FF2B5EF4-FFF2-40B4-BE49-F238E27FC236}">
                <a16:creationId xmlns:a16="http://schemas.microsoft.com/office/drawing/2014/main" id="{84B9DEFE-B332-40F8-859D-B40D95CC0F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0738FD3-9C99-4D4C-BC45-9C8D7E604E98}"/>
              </a:ext>
            </a:extLst>
          </p:cNvPr>
          <p:cNvSpPr>
            <a:spLocks noGrp="1"/>
          </p:cNvSpPr>
          <p:nvPr>
            <p:ph type="sldNum" sz="quarter" idx="12"/>
          </p:nvPr>
        </p:nvSpPr>
        <p:spPr/>
        <p:txBody>
          <a:bodyPr/>
          <a:lstStyle/>
          <a:p>
            <a:fld id="{49AE70B2-8BF9-45C0-BB95-33D1B9D3A854}" type="slidenum">
              <a:rPr lang="zh-CN" altLang="en-US" smtClean="0"/>
              <a:t>4</a:t>
            </a:fld>
            <a:endParaRPr lang="zh-CN" altLang="en-US"/>
          </a:p>
        </p:txBody>
      </p:sp>
    </p:spTree>
    <p:extLst>
      <p:ext uri="{BB962C8B-B14F-4D97-AF65-F5344CB8AC3E}">
        <p14:creationId xmlns:p14="http://schemas.microsoft.com/office/powerpoint/2010/main" val="291827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C0C6FBC-4DB4-4C3C-9783-11682C99EA37}"/>
              </a:ext>
            </a:extLst>
          </p:cNvPr>
          <p:cNvGrpSpPr/>
          <p:nvPr/>
        </p:nvGrpSpPr>
        <p:grpSpPr>
          <a:xfrm>
            <a:off x="3779642" y="0"/>
            <a:ext cx="4326826" cy="628887"/>
            <a:chOff x="3779642" y="0"/>
            <a:chExt cx="4326826" cy="628887"/>
          </a:xfrm>
        </p:grpSpPr>
        <p:sp>
          <p:nvSpPr>
            <p:cNvPr id="2" name="Title 1">
              <a:extLst>
                <a:ext uri="{FF2B5EF4-FFF2-40B4-BE49-F238E27FC236}">
                  <a16:creationId xmlns:a16="http://schemas.microsoft.com/office/drawing/2014/main" id="{337E97E2-13DD-4B32-AC27-C7DC5D9374C3}"/>
                </a:ext>
              </a:extLst>
            </p:cNvPr>
            <p:cNvSpPr txBox="1">
              <a:spLocks/>
            </p:cNvSpPr>
            <p:nvPr/>
          </p:nvSpPr>
          <p:spPr>
            <a:xfrm>
              <a:off x="3779642" y="0"/>
              <a:ext cx="4326826" cy="441964"/>
            </a:xfrm>
            <a:prstGeom prst="rect">
              <a:avLst/>
            </a:prstGeom>
          </p:spPr>
          <p:txBody>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latin typeface="Arial" panose="020B0604020202020204" pitchFamily="34" charset="0"/>
                  <a:ea typeface="微软雅黑" panose="020B0503020204020204" pitchFamily="34" charset="-122"/>
                  <a:cs typeface="+mj-cs"/>
                </a:defRPr>
              </a:lvl1pPr>
            </a:lstStyle>
            <a:p>
              <a:pPr algn="ctr">
                <a:lnSpc>
                  <a:spcPct val="150000"/>
                </a:lnSpc>
              </a:pPr>
              <a:r>
                <a:rPr lang="en-US" altLang="zh-CN" sz="2800" spc="300" dirty="0">
                  <a:latin typeface="Times New Roman" panose="02020603050405020304" pitchFamily="18" charset="0"/>
                  <a:cs typeface="Times New Roman" panose="02020603050405020304" pitchFamily="18" charset="0"/>
                  <a:sym typeface="+mn-lt"/>
                </a:rPr>
                <a:t>-:REQUIREMENTS:-</a:t>
              </a:r>
              <a:br>
                <a:rPr lang="en-US" altLang="zh-CN" spc="300" dirty="0">
                  <a:solidFill>
                    <a:schemeClr val="accent3"/>
                  </a:solidFill>
                  <a:sym typeface="+mn-lt"/>
                </a:rPr>
              </a:br>
              <a:endParaRPr lang="en-IN" dirty="0"/>
            </a:p>
          </p:txBody>
        </p:sp>
        <p:sp>
          <p:nvSpPr>
            <p:cNvPr id="3" name="Rectangles 1048691">
              <a:extLst>
                <a:ext uri="{FF2B5EF4-FFF2-40B4-BE49-F238E27FC236}">
                  <a16:creationId xmlns:a16="http://schemas.microsoft.com/office/drawing/2014/main" id="{D71248DD-15DF-4E99-A0B1-917ABA5AC973}"/>
                </a:ext>
              </a:extLst>
            </p:cNvPr>
            <p:cNvSpPr/>
            <p:nvPr/>
          </p:nvSpPr>
          <p:spPr>
            <a:xfrm flipH="1">
              <a:off x="4152900" y="583168"/>
              <a:ext cx="3552825"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lnSpc>
                  <a:spcPct val="150000"/>
                </a:lnSpc>
              </a:pPr>
              <a:endParaRPr lang="zh-CN" altLang="en-US">
                <a:solidFill>
                  <a:srgbClr val="FFFFFF"/>
                </a:solidFill>
                <a:ea typeface="Microsoft YaHei" panose="020B0503020204020204" pitchFamily="34" charset="-122"/>
              </a:endParaRPr>
            </a:p>
          </p:txBody>
        </p:sp>
      </p:grpSp>
      <p:sp>
        <p:nvSpPr>
          <p:cNvPr id="5" name="TextBox 4">
            <a:extLst>
              <a:ext uri="{FF2B5EF4-FFF2-40B4-BE49-F238E27FC236}">
                <a16:creationId xmlns:a16="http://schemas.microsoft.com/office/drawing/2014/main" id="{7F43CB24-E709-4C84-B359-12A4BC438CD1}"/>
              </a:ext>
            </a:extLst>
          </p:cNvPr>
          <p:cNvSpPr txBox="1"/>
          <p:nvPr/>
        </p:nvSpPr>
        <p:spPr>
          <a:xfrm>
            <a:off x="385442" y="1701272"/>
            <a:ext cx="5321968" cy="4573560"/>
          </a:xfrm>
          <a:prstGeom prst="rect">
            <a:avLst/>
          </a:prstGeom>
          <a:noFill/>
        </p:spPr>
        <p:txBody>
          <a:bodyPr wrap="square" rtlCol="0">
            <a:spAutoFit/>
          </a:bodyPr>
          <a:lstStyle/>
          <a:p>
            <a:pPr>
              <a:lnSpc>
                <a:spcPct val="115000"/>
              </a:lnSpc>
              <a:spcBef>
                <a:spcPts val="200"/>
              </a:spcBef>
            </a:pPr>
            <a:r>
              <a:rPr lang="en-US" b="1"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&amp; system requirements:-</a:t>
            </a:r>
            <a:endParaRPr lang="en-IN"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Linux environment: Installations have been tested on Red Hat Enterprise Linux/CentOS 6.7, 7.3, 7.4, and 7.5, and Ubuntu 12.04+. Verify Linux version.</a:t>
            </a:r>
          </a:p>
          <a:p>
            <a:pPr marL="342900" lvl="0" indent="-342900">
              <a:lnSpc>
                <a:spcPct val="150000"/>
              </a:lnSpc>
              <a:spcAft>
                <a:spcPts val="100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Client environment may be Windows, macOS or Linux.</a:t>
            </a:r>
          </a:p>
          <a:p>
            <a:pPr marL="342900" lvl="0" indent="-342900">
              <a:lnSpc>
                <a:spcPct val="150000"/>
              </a:lnSpc>
              <a:spcAft>
                <a:spcPts val="100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Ubuntu users may need to install cURL. Verify cURL access.</a:t>
            </a:r>
          </a:p>
          <a:p>
            <a:pPr marL="342900" lvl="0" indent="-342900">
              <a:lnSpc>
                <a:spcPct val="150000"/>
              </a:lnSpc>
              <a:spcAft>
                <a:spcPts val="100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MongoDB version 2.6+ installed as root and running. Versions through 3.6 are supported. Verify MongoDB installation.</a:t>
            </a:r>
          </a:p>
          <a:p>
            <a:pPr marL="342900" lvl="0" indent="-342900">
              <a:lnSpc>
                <a:spcPct val="150000"/>
              </a:lnSpc>
              <a:spcAft>
                <a:spcPts val="100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bzip2. Verify bzip2 installation.</a:t>
            </a:r>
            <a:endParaRPr lang="en-IN" dirty="0"/>
          </a:p>
        </p:txBody>
      </p:sp>
      <p:sp>
        <p:nvSpPr>
          <p:cNvPr id="6" name="TextBox 5">
            <a:extLst>
              <a:ext uri="{FF2B5EF4-FFF2-40B4-BE49-F238E27FC236}">
                <a16:creationId xmlns:a16="http://schemas.microsoft.com/office/drawing/2014/main" id="{33427A6D-EED2-4898-A131-8C31A3B7A2B9}"/>
              </a:ext>
            </a:extLst>
          </p:cNvPr>
          <p:cNvSpPr txBox="1"/>
          <p:nvPr/>
        </p:nvSpPr>
        <p:spPr>
          <a:xfrm>
            <a:off x="6484592" y="1701272"/>
            <a:ext cx="5195589" cy="1889235"/>
          </a:xfrm>
          <a:prstGeom prst="rect">
            <a:avLst/>
          </a:prstGeom>
          <a:noFill/>
        </p:spPr>
        <p:txBody>
          <a:bodyPr wrap="none" rtlCol="0">
            <a:spAutoFit/>
          </a:bodyPr>
          <a:lstStyle/>
          <a:p>
            <a:pPr algn="just"/>
            <a:r>
              <a:rPr lang="en-IN" b="1" dirty="0">
                <a:effectLst/>
                <a:latin typeface="Times New Roman" panose="02020603050405020304" pitchFamily="18" charset="0"/>
                <a:ea typeface="Times New Roman" panose="02020603050405020304" pitchFamily="18" charset="0"/>
              </a:rPr>
              <a:t>Hardware requirements:-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CPU: 2 x 64-bit 2.8 GHz 8.00 GT/s CPUs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RAM: 32 GB (or 16 GB of 1600 MHz DDR3 RAM)</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Storage: </a:t>
            </a:r>
            <a:r>
              <a:rPr lang="en-US" sz="1400" dirty="0">
                <a:effectLst/>
                <a:latin typeface="Times New Roman" panose="02020603050405020304" pitchFamily="18" charset="0"/>
                <a:ea typeface="Times New Roman" panose="02020603050405020304" pitchFamily="18" charset="0"/>
              </a:rPr>
              <a:t>100 GB, or at least 1 TB for an air gapped environment.</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0"/>
              </a:spcBef>
            </a:pPr>
            <a:r>
              <a:rPr lang="en-US" sz="1400" b="1"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pic>
        <p:nvPicPr>
          <p:cNvPr id="7" name="Picture 4" descr="Linux/Ubuntu] How to fix 'Solving environment: failed with initial frozen  solve. Retrying with flexible solve' in Anaconda without creating a new  environment | by Abhijit Patar&#10; | Floppy Disk F | Medium">
            <a:extLst>
              <a:ext uri="{FF2B5EF4-FFF2-40B4-BE49-F238E27FC236}">
                <a16:creationId xmlns:a16="http://schemas.microsoft.com/office/drawing/2014/main" id="{F2D7133C-09AC-4501-8B21-7ED3F0A46B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63" t="18576" r="17424" b="10992"/>
          <a:stretch/>
        </p:blipFill>
        <p:spPr bwMode="auto">
          <a:xfrm>
            <a:off x="7308207" y="4438687"/>
            <a:ext cx="1822647" cy="10011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enturion University :: Convocation 2021 ::">
            <a:extLst>
              <a:ext uri="{FF2B5EF4-FFF2-40B4-BE49-F238E27FC236}">
                <a16:creationId xmlns:a16="http://schemas.microsoft.com/office/drawing/2014/main" id="{EAC7EF1D-780E-482C-8E81-33312DA39B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FFA15B8-5B47-4695-8D68-F5423C65FEE5}"/>
              </a:ext>
            </a:extLst>
          </p:cNvPr>
          <p:cNvSpPr>
            <a:spLocks noGrp="1"/>
          </p:cNvSpPr>
          <p:nvPr>
            <p:ph type="sldNum" sz="quarter" idx="12"/>
          </p:nvPr>
        </p:nvSpPr>
        <p:spPr/>
        <p:txBody>
          <a:bodyPr/>
          <a:lstStyle/>
          <a:p>
            <a:fld id="{49AE70B2-8BF9-45C0-BB95-33D1B9D3A854}" type="slidenum">
              <a:rPr lang="zh-CN" altLang="en-US" smtClean="0"/>
              <a:t>5</a:t>
            </a:fld>
            <a:endParaRPr lang="zh-CN" altLang="en-US"/>
          </a:p>
        </p:txBody>
      </p:sp>
    </p:spTree>
    <p:extLst>
      <p:ext uri="{BB962C8B-B14F-4D97-AF65-F5344CB8AC3E}">
        <p14:creationId xmlns:p14="http://schemas.microsoft.com/office/powerpoint/2010/main" val="285381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D9A2-5E3C-4A11-A592-18C6506A9C0C}"/>
              </a:ext>
            </a:extLst>
          </p:cNvPr>
          <p:cNvSpPr txBox="1">
            <a:spLocks/>
          </p:cNvSpPr>
          <p:nvPr/>
        </p:nvSpPr>
        <p:spPr>
          <a:xfrm>
            <a:off x="3967804" y="57592"/>
            <a:ext cx="5023796" cy="441964"/>
          </a:xfrm>
          <a:prstGeom prst="rect">
            <a:avLst/>
          </a:prstGeom>
        </p:spPr>
        <p:txBody>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latin typeface="Arial" panose="020B0604020202020204" pitchFamily="34" charset="0"/>
                <a:ea typeface="微软雅黑" panose="020B0503020204020204" pitchFamily="34" charset="-122"/>
                <a:cs typeface="+mj-cs"/>
              </a:defRPr>
            </a:lvl1pPr>
          </a:lstStyle>
          <a:p>
            <a:pPr>
              <a:lnSpc>
                <a:spcPct val="150000"/>
              </a:lnSpc>
            </a:pPr>
            <a:r>
              <a:rPr lang="en-IN" sz="2800" dirty="0">
                <a:solidFill>
                  <a:srgbClr val="000000"/>
                </a:solidFill>
                <a:latin typeface="Times New Roman" panose="02020603050405020304" pitchFamily="18" charset="0"/>
                <a:ea typeface="Times New Roman" panose="02020603050405020304" pitchFamily="18" charset="0"/>
              </a:rPr>
              <a:t>-:PYTHON PACKAGES:-</a:t>
            </a:r>
            <a:br>
              <a:rPr lang="en-IN" sz="2800" dirty="0">
                <a:latin typeface="Times New Roman" panose="02020603050405020304" pitchFamily="18" charset="0"/>
                <a:ea typeface="Times New Roman" panose="02020603050405020304" pitchFamily="18" charset="0"/>
              </a:rPr>
            </a:br>
            <a:endParaRPr lang="en-IN" sz="2800" dirty="0"/>
          </a:p>
        </p:txBody>
      </p:sp>
      <p:sp>
        <p:nvSpPr>
          <p:cNvPr id="3" name="Rectangles 1048691">
            <a:extLst>
              <a:ext uri="{FF2B5EF4-FFF2-40B4-BE49-F238E27FC236}">
                <a16:creationId xmlns:a16="http://schemas.microsoft.com/office/drawing/2014/main" id="{FAEBF027-D8AB-4F27-8332-D621B945DB71}"/>
              </a:ext>
            </a:extLst>
          </p:cNvPr>
          <p:cNvSpPr/>
          <p:nvPr/>
        </p:nvSpPr>
        <p:spPr>
          <a:xfrm flipH="1" flipV="1">
            <a:off x="4248149" y="648674"/>
            <a:ext cx="4114799"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a:solidFill>
                <a:srgbClr val="FFFFFF"/>
              </a:solidFill>
              <a:ea typeface="Microsoft YaHei" panose="020B0503020204020204" pitchFamily="34" charset="-122"/>
            </a:endParaRPr>
          </a:p>
        </p:txBody>
      </p:sp>
      <p:sp>
        <p:nvSpPr>
          <p:cNvPr id="4" name="TextBox 3">
            <a:extLst>
              <a:ext uri="{FF2B5EF4-FFF2-40B4-BE49-F238E27FC236}">
                <a16:creationId xmlns:a16="http://schemas.microsoft.com/office/drawing/2014/main" id="{B0391F3E-1D8F-401E-9342-7F9BA23BFADD}"/>
              </a:ext>
            </a:extLst>
          </p:cNvPr>
          <p:cNvSpPr txBox="1"/>
          <p:nvPr/>
        </p:nvSpPr>
        <p:spPr>
          <a:xfrm>
            <a:off x="98883" y="1488909"/>
            <a:ext cx="34291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 our project we use this packages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8FF56E-EFA4-4287-8D6F-563C2DBEB2D4}"/>
              </a:ext>
            </a:extLst>
          </p:cNvPr>
          <p:cNvSpPr txBox="1"/>
          <p:nvPr/>
        </p:nvSpPr>
        <p:spPr>
          <a:xfrm>
            <a:off x="0" y="2114113"/>
            <a:ext cx="12050408" cy="4462760"/>
          </a:xfrm>
          <a:prstGeom prst="rect">
            <a:avLst/>
          </a:prstGeom>
          <a:noFill/>
        </p:spPr>
        <p:txBody>
          <a:bodyPr wrap="square" rtlCol="0">
            <a:spAutoFit/>
          </a:bodyPr>
          <a:lstStyle/>
          <a:p>
            <a:pPr marL="285750" indent="-285750">
              <a:buClr>
                <a:srgbClr val="7030A0"/>
              </a:buClr>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NumPy</a:t>
            </a:r>
          </a:p>
          <a:p>
            <a:pPr marL="1257300" lvl="2" indent="-342900">
              <a:buClr>
                <a:srgbClr val="7030A0"/>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support for large, multi-dimensional arrays and matrices</a:t>
            </a:r>
          </a:p>
          <a:p>
            <a:pPr marL="1257300" lvl="2" indent="-342900">
              <a:buClr>
                <a:srgbClr val="7030A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Pip install NumPy</a:t>
            </a:r>
            <a:r>
              <a:rPr lang="en-US" sz="2000" dirty="0">
                <a:latin typeface="Times New Roman" panose="02020603050405020304" pitchFamily="18" charset="0"/>
                <a:cs typeface="Times New Roman" panose="02020603050405020304" pitchFamily="18" charset="0"/>
              </a:rPr>
              <a:t>	</a:t>
            </a:r>
          </a:p>
          <a:p>
            <a:pPr marL="285750" indent="-285750">
              <a:buClr>
                <a:srgbClr val="7030A0"/>
              </a:buClr>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Tkinter</a:t>
            </a:r>
          </a:p>
          <a:p>
            <a:pPr marL="1257300" lvl="2" indent="-342900">
              <a:buClr>
                <a:srgbClr val="7030A0"/>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 library for Python. </a:t>
            </a:r>
          </a:p>
          <a:p>
            <a:pPr marL="1257300" lvl="2" indent="-342900">
              <a:buClr>
                <a:srgbClr val="7030A0"/>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provides a powerful object-oriented interface to the Tk GUI toolkit.</a:t>
            </a:r>
            <a:endParaRPr lang="en-US" sz="2000" dirty="0">
              <a:latin typeface="Times New Roman" panose="02020603050405020304" pitchFamily="18" charset="0"/>
              <a:cs typeface="Times New Roman" panose="02020603050405020304" pitchFamily="18" charset="0"/>
            </a:endParaRPr>
          </a:p>
          <a:p>
            <a:pPr marL="285750" indent="-285750">
              <a:buClr>
                <a:srgbClr val="7030A0"/>
              </a:buClr>
              <a:buFont typeface="Symbol" panose="05050102010706020507" pitchFamily="18" charset="2"/>
              <a:buChar char=""/>
            </a:pPr>
            <a:r>
              <a:rPr lang="en-IN" sz="2000" dirty="0">
                <a:latin typeface="Times New Roman" panose="02020603050405020304" pitchFamily="18" charset="0"/>
                <a:cs typeface="Times New Roman" panose="02020603050405020304" pitchFamily="18" charset="0"/>
              </a:rPr>
              <a:t>Matplot lib</a:t>
            </a:r>
          </a:p>
          <a:p>
            <a:pPr marL="1257300" lvl="2" indent="-342900">
              <a:buClr>
                <a:srgbClr val="7030A0"/>
              </a:buClr>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 an object-oriented API for embedding plots into applications using general-purpose GUI toolkits</a:t>
            </a:r>
            <a:endParaRPr lang="en-IN" sz="2000" dirty="0">
              <a:latin typeface="Times New Roman" panose="02020603050405020304" pitchFamily="18" charset="0"/>
              <a:cs typeface="Times New Roman" panose="02020603050405020304" pitchFamily="18" charset="0"/>
            </a:endParaRPr>
          </a:p>
          <a:p>
            <a:pPr marL="285750" indent="-285750">
              <a:buClr>
                <a:srgbClr val="7030A0"/>
              </a:buClr>
              <a:buFont typeface="Symbol" panose="05050102010706020507" pitchFamily="18" charset="2"/>
              <a:buChar char=""/>
            </a:pPr>
            <a:r>
              <a:rPr lang="en-IN" sz="2000" dirty="0">
                <a:latin typeface="Times New Roman" panose="02020603050405020304" pitchFamily="18" charset="0"/>
                <a:cs typeface="Times New Roman" panose="02020603050405020304" pitchFamily="18" charset="0"/>
              </a:rPr>
              <a:t>SciPy</a:t>
            </a:r>
          </a:p>
          <a:p>
            <a:pPr marL="1257300" lvl="2" indent="-342900">
              <a:buClr>
                <a:srgbClr val="7030A0"/>
              </a:buClr>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open-source Python library used for scientific computing and technical computing.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57300" lvl="2" indent="-342900">
              <a:buClr>
                <a:srgbClr val="7030A0"/>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contains modules for optimization, linear algebra, integration, interpolation, special functions, FFT, signal etc.</a:t>
            </a:r>
            <a:endParaRPr lang="en-IN" sz="2000" dirty="0">
              <a:latin typeface="Times New Roman" panose="02020603050405020304" pitchFamily="18" charset="0"/>
              <a:cs typeface="Times New Roman" panose="02020603050405020304" pitchFamily="18" charset="0"/>
            </a:endParaRPr>
          </a:p>
          <a:p>
            <a:pPr marL="285750" indent="-285750">
              <a:buClr>
                <a:srgbClr val="7030A0"/>
              </a:buClr>
              <a:buFont typeface="Symbol" panose="05050102010706020507" pitchFamily="18" charset="2"/>
              <a:buChar char=""/>
            </a:pPr>
            <a:r>
              <a:rPr lang="en-IN" sz="2000" dirty="0">
                <a:latin typeface="Times New Roman" panose="02020603050405020304" pitchFamily="18" charset="0"/>
                <a:cs typeface="Times New Roman" panose="02020603050405020304" pitchFamily="18" charset="0"/>
              </a:rPr>
              <a:t>Math</a:t>
            </a:r>
          </a:p>
          <a:p>
            <a:pPr marL="1257300" lvl="2" indent="-342900">
              <a:buClr>
                <a:srgbClr val="7030A0"/>
              </a:buClr>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provides us access to some common math functions and constants in Python</a:t>
            </a:r>
          </a:p>
          <a:p>
            <a:pPr marL="1257300" lvl="2" indent="-342900">
              <a:buClr>
                <a:srgbClr val="7030A0"/>
              </a:buClr>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library is a built-in Python module; therefore, you don't have to do any installation to use it.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57300" lvl="2" indent="-342900">
              <a:buClr>
                <a:srgbClr val="7030A0"/>
              </a:buCl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pic>
        <p:nvPicPr>
          <p:cNvPr id="7" name="Picture 2" descr="Centurion University :: Convocation 2021 ::">
            <a:extLst>
              <a:ext uri="{FF2B5EF4-FFF2-40B4-BE49-F238E27FC236}">
                <a16:creationId xmlns:a16="http://schemas.microsoft.com/office/drawing/2014/main" id="{975F6073-D70F-462D-B9B9-245D8757D4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84" y="30483"/>
            <a:ext cx="672642" cy="95206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18E5E36-3A34-4AE6-A982-F67B100C3ECD}"/>
              </a:ext>
            </a:extLst>
          </p:cNvPr>
          <p:cNvSpPr>
            <a:spLocks noGrp="1"/>
          </p:cNvSpPr>
          <p:nvPr>
            <p:ph type="sldNum" sz="quarter" idx="12"/>
          </p:nvPr>
        </p:nvSpPr>
        <p:spPr/>
        <p:txBody>
          <a:bodyPr/>
          <a:lstStyle/>
          <a:p>
            <a:fld id="{49AE70B2-8BF9-45C0-BB95-33D1B9D3A854}" type="slidenum">
              <a:rPr lang="zh-CN" altLang="en-US" smtClean="0"/>
              <a:t>6</a:t>
            </a:fld>
            <a:endParaRPr lang="zh-CN" altLang="en-US"/>
          </a:p>
        </p:txBody>
      </p:sp>
    </p:spTree>
    <p:extLst>
      <p:ext uri="{BB962C8B-B14F-4D97-AF65-F5344CB8AC3E}">
        <p14:creationId xmlns:p14="http://schemas.microsoft.com/office/powerpoint/2010/main" val="317969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4F63FF-5D51-47D5-A980-A121B39D658B}"/>
              </a:ext>
            </a:extLst>
          </p:cNvPr>
          <p:cNvSpPr>
            <a:spLocks noGrp="1"/>
          </p:cNvSpPr>
          <p:nvPr>
            <p:ph type="sldNum" sz="quarter" idx="12"/>
          </p:nvPr>
        </p:nvSpPr>
        <p:spPr/>
        <p:txBody>
          <a:bodyPr/>
          <a:lstStyle/>
          <a:p>
            <a:fld id="{49AE70B2-8BF9-45C0-BB95-33D1B9D3A854}" type="slidenum">
              <a:rPr lang="zh-CN" altLang="en-US" smtClean="0"/>
              <a:t>7</a:t>
            </a:fld>
            <a:endParaRPr lang="zh-CN" altLang="en-US"/>
          </a:p>
        </p:txBody>
      </p:sp>
      <p:pic>
        <p:nvPicPr>
          <p:cNvPr id="3" name="Picture 2">
            <a:extLst>
              <a:ext uri="{FF2B5EF4-FFF2-40B4-BE49-F238E27FC236}">
                <a16:creationId xmlns:a16="http://schemas.microsoft.com/office/drawing/2014/main" id="{63F14DDF-1E85-4E09-AE7E-DDB6CE1B67B1}"/>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2A67F36E-159C-40ED-9FC9-D5F97484C76E}"/>
              </a:ext>
            </a:extLst>
          </p:cNvPr>
          <p:cNvSpPr txBox="1"/>
          <p:nvPr/>
        </p:nvSpPr>
        <p:spPr>
          <a:xfrm>
            <a:off x="5172075" y="67396"/>
            <a:ext cx="170271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-:CODE:-</a:t>
            </a:r>
            <a:endParaRPr lang="en-IN" sz="2800" b="1" dirty="0">
              <a:latin typeface="Times New Roman" panose="02020603050405020304" pitchFamily="18" charset="0"/>
              <a:cs typeface="Times New Roman" panose="02020603050405020304" pitchFamily="18" charset="0"/>
            </a:endParaRPr>
          </a:p>
        </p:txBody>
      </p:sp>
      <p:sp>
        <p:nvSpPr>
          <p:cNvPr id="5" name="Rectangles 1048691">
            <a:extLst>
              <a:ext uri="{FF2B5EF4-FFF2-40B4-BE49-F238E27FC236}">
                <a16:creationId xmlns:a16="http://schemas.microsoft.com/office/drawing/2014/main" id="{53C86619-D6CC-475C-AAB5-02C791DD795B}"/>
              </a:ext>
            </a:extLst>
          </p:cNvPr>
          <p:cNvSpPr/>
          <p:nvPr/>
        </p:nvSpPr>
        <p:spPr>
          <a:xfrm flipH="1" flipV="1">
            <a:off x="5428116" y="497206"/>
            <a:ext cx="1190627" cy="4571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1pPr>
            <a:lvl2pPr marL="342900" indent="1143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2pPr>
            <a:lvl3pPr marL="685800" indent="2286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3pPr>
            <a:lvl4pPr marL="1028700" indent="3429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4pPr>
            <a:lvl5pPr marL="1371600" indent="457200" algn="l" rtl="0" fontAlgn="base" latinLnBrk="1">
              <a:lnSpc>
                <a:spcPct val="100000"/>
              </a:lnSpc>
              <a:spcBef>
                <a:spcPct val="0"/>
              </a:spcBef>
              <a:spcAft>
                <a:spcPct val="0"/>
              </a:spcAft>
              <a:buFont typeface="Arial" panose="020B0604020202020204" pitchFamily="34" charset="0"/>
              <a:buNone/>
              <a:defRPr sz="1300" b="0" i="0" u="none" baseline="0">
                <a:solidFill>
                  <a:schemeClr val="dk1"/>
                </a:solidFill>
                <a:latin typeface="Calibri" panose="020F0502020204030204" pitchFamily="34" charset="0"/>
                <a:ea typeface="SimSun" panose="02010600030101010101" pitchFamily="2" charset="-122"/>
              </a:defRPr>
            </a:lvl5pPr>
          </a:lstStyle>
          <a:p>
            <a:pPr lvl="0" indent="-342900" algn="ctr" eaLnBrk="1" hangingPunct="1"/>
            <a:endParaRPr lang="zh-CN" altLang="en-US">
              <a:solidFill>
                <a:srgbClr val="FFFFFF"/>
              </a:solidFill>
              <a:ea typeface="Microsoft YaHei" panose="020B0503020204020204" pitchFamily="34" charset="-122"/>
            </a:endParaRPr>
          </a:p>
        </p:txBody>
      </p:sp>
      <p:sp>
        <p:nvSpPr>
          <p:cNvPr id="6" name="TextBox 5">
            <a:extLst>
              <a:ext uri="{FF2B5EF4-FFF2-40B4-BE49-F238E27FC236}">
                <a16:creationId xmlns:a16="http://schemas.microsoft.com/office/drawing/2014/main" id="{32D49774-BF98-4890-ABF7-B090AAAE3A18}"/>
              </a:ext>
            </a:extLst>
          </p:cNvPr>
          <p:cNvSpPr txBox="1"/>
          <p:nvPr/>
        </p:nvSpPr>
        <p:spPr>
          <a:xfrm>
            <a:off x="590550" y="1315872"/>
            <a:ext cx="21659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Importing Packages</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A61837C-E14F-458B-98C3-F904352CA146}"/>
              </a:ext>
            </a:extLst>
          </p:cNvPr>
          <p:cNvSpPr txBox="1"/>
          <p:nvPr/>
        </p:nvSpPr>
        <p:spPr>
          <a:xfrm>
            <a:off x="606561" y="1982622"/>
            <a:ext cx="5416868" cy="2585323"/>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import numpy as np</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tk</a:t>
            </a:r>
            <a:r>
              <a:rPr lang="en-IN" dirty="0">
                <a:latin typeface="Times New Roman" panose="02020603050405020304" pitchFamily="18" charset="0"/>
                <a:cs typeface="Times New Roman" panose="02020603050405020304" pitchFamily="18" charset="0"/>
              </a:rPr>
              <a:t>       #GUI library for Python</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math</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pylab</a:t>
            </a:r>
            <a:r>
              <a:rPr lang="en-IN" dirty="0">
                <a:latin typeface="Times New Roman" panose="02020603050405020304" pitchFamily="18" charset="0"/>
                <a:cs typeface="Times New Roman" panose="02020603050405020304" pitchFamily="18" charset="0"/>
              </a:rPr>
              <a:t> import *       #object-oriented plotting library</a:t>
            </a: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scipy.optimize</a:t>
            </a:r>
            <a:r>
              <a:rPr lang="en-IN" dirty="0">
                <a:latin typeface="Times New Roman" panose="02020603050405020304" pitchFamily="18" charset="0"/>
                <a:cs typeface="Times New Roman" panose="02020603050405020304" pitchFamily="18" charset="0"/>
              </a:rPr>
              <a:t> import *</a:t>
            </a:r>
          </a:p>
          <a:p>
            <a:endParaRPr lang="en-IN" dirty="0"/>
          </a:p>
          <a:p>
            <a:endParaRPr lang="en-IN" dirty="0"/>
          </a:p>
        </p:txBody>
      </p:sp>
      <p:pic>
        <p:nvPicPr>
          <p:cNvPr id="9" name="Picture 8">
            <a:extLst>
              <a:ext uri="{FF2B5EF4-FFF2-40B4-BE49-F238E27FC236}">
                <a16:creationId xmlns:a16="http://schemas.microsoft.com/office/drawing/2014/main" id="{A3C728EC-F585-4323-BE44-E93C6457D896}"/>
              </a:ext>
            </a:extLst>
          </p:cNvPr>
          <p:cNvPicPr>
            <a:picLocks noChangeAspect="1"/>
          </p:cNvPicPr>
          <p:nvPr/>
        </p:nvPicPr>
        <p:blipFill>
          <a:blip r:embed="rId3"/>
          <a:stretch>
            <a:fillRect/>
          </a:stretch>
        </p:blipFill>
        <p:spPr>
          <a:xfrm>
            <a:off x="7358779" y="801760"/>
            <a:ext cx="4623672" cy="4989440"/>
          </a:xfrm>
          <a:prstGeom prst="rect">
            <a:avLst/>
          </a:prstGeom>
        </p:spPr>
      </p:pic>
      <p:sp>
        <p:nvSpPr>
          <p:cNvPr id="10" name="Rectangle 9">
            <a:extLst>
              <a:ext uri="{FF2B5EF4-FFF2-40B4-BE49-F238E27FC236}">
                <a16:creationId xmlns:a16="http://schemas.microsoft.com/office/drawing/2014/main" id="{01D77670-807B-417E-B0EB-650E525A94E3}"/>
              </a:ext>
            </a:extLst>
          </p:cNvPr>
          <p:cNvSpPr/>
          <p:nvPr/>
        </p:nvSpPr>
        <p:spPr>
          <a:xfrm>
            <a:off x="7358779" y="723900"/>
            <a:ext cx="1971675" cy="29455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AD73576-9BA7-42D6-A4CF-A375D7FC0B0E}"/>
              </a:ext>
            </a:extLst>
          </p:cNvPr>
          <p:cNvSpPr txBox="1"/>
          <p:nvPr/>
        </p:nvSpPr>
        <p:spPr>
          <a:xfrm>
            <a:off x="590550" y="4567945"/>
            <a:ext cx="3826689" cy="830997"/>
          </a:xfrm>
          <a:prstGeom prst="rect">
            <a:avLst/>
          </a:prstGeom>
          <a:noFill/>
        </p:spPr>
        <p:txBody>
          <a:bodyPr wrap="none" rtlCol="0">
            <a:sp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win =</a:t>
            </a:r>
            <a:r>
              <a:rPr lang="en-US" sz="1600" dirty="0" err="1">
                <a:latin typeface="Times New Roman" panose="02020603050405020304" pitchFamily="18" charset="0"/>
                <a:ea typeface="Tahoma" panose="020B0604030504040204" pitchFamily="34" charset="0"/>
                <a:cs typeface="Times New Roman" panose="02020603050405020304" pitchFamily="18" charset="0"/>
              </a:rPr>
              <a:t>tk.Tk</a:t>
            </a:r>
            <a:r>
              <a:rPr lang="en-US" sz="1600" dirty="0">
                <a:latin typeface="Times New Roman" panose="02020603050405020304" pitchFamily="18" charset="0"/>
                <a:ea typeface="Tahoma" panose="020B0604030504040204" pitchFamily="34" charset="0"/>
                <a:cs typeface="Times New Roman" panose="02020603050405020304" pitchFamily="18" charset="0"/>
              </a:rPr>
              <a:t>()</a:t>
            </a:r>
          </a:p>
          <a:p>
            <a:r>
              <a:rPr lang="en-US" sz="1600" dirty="0" err="1">
                <a:latin typeface="Times New Roman" panose="02020603050405020304" pitchFamily="18" charset="0"/>
                <a:ea typeface="Tahoma" panose="020B0604030504040204" pitchFamily="34" charset="0"/>
                <a:cs typeface="Times New Roman" panose="02020603050405020304" pitchFamily="18" charset="0"/>
              </a:rPr>
              <a:t>win.title</a:t>
            </a:r>
            <a:r>
              <a:rPr lang="en-US" sz="1600" dirty="0">
                <a:latin typeface="Times New Roman" panose="02020603050405020304" pitchFamily="18" charset="0"/>
                <a:ea typeface="Tahoma" panose="020B0604030504040204" pitchFamily="34" charset="0"/>
                <a:cs typeface="Times New Roman" panose="02020603050405020304" pitchFamily="18" charset="0"/>
              </a:rPr>
              <a:t>("Simulation of Power Converters")</a:t>
            </a:r>
          </a:p>
          <a:p>
            <a:r>
              <a:rPr lang="en-US" sz="1600" dirty="0" err="1">
                <a:latin typeface="Times New Roman" panose="02020603050405020304" pitchFamily="18" charset="0"/>
                <a:ea typeface="Tahoma" panose="020B0604030504040204" pitchFamily="34" charset="0"/>
                <a:cs typeface="Times New Roman" panose="02020603050405020304" pitchFamily="18" charset="0"/>
              </a:rPr>
              <a:t>win.minsize</a:t>
            </a:r>
            <a:r>
              <a:rPr lang="en-US" sz="1600" dirty="0">
                <a:latin typeface="Times New Roman" panose="02020603050405020304" pitchFamily="18" charset="0"/>
                <a:ea typeface="Tahoma" panose="020B0604030504040204" pitchFamily="34" charset="0"/>
                <a:cs typeface="Times New Roman" panose="02020603050405020304" pitchFamily="18" charset="0"/>
              </a:rPr>
              <a:t>(300, 570)</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524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C4B3D-60D1-4A45-9695-4B792AA020F6}"/>
              </a:ext>
            </a:extLst>
          </p:cNvPr>
          <p:cNvSpPr>
            <a:spLocks noGrp="1"/>
          </p:cNvSpPr>
          <p:nvPr>
            <p:ph type="sldNum" sz="quarter" idx="12"/>
          </p:nvPr>
        </p:nvSpPr>
        <p:spPr/>
        <p:txBody>
          <a:bodyPr/>
          <a:lstStyle/>
          <a:p>
            <a:fld id="{49AE70B2-8BF9-45C0-BB95-33D1B9D3A854}" type="slidenum">
              <a:rPr lang="zh-CN" altLang="en-US" smtClean="0"/>
              <a:t>8</a:t>
            </a:fld>
            <a:endParaRPr lang="zh-CN" altLang="en-US"/>
          </a:p>
        </p:txBody>
      </p:sp>
      <p:pic>
        <p:nvPicPr>
          <p:cNvPr id="3" name="Picture 2">
            <a:extLst>
              <a:ext uri="{FF2B5EF4-FFF2-40B4-BE49-F238E27FC236}">
                <a16:creationId xmlns:a16="http://schemas.microsoft.com/office/drawing/2014/main" id="{193FC323-9674-44AF-AE7A-8279EC36D245}"/>
              </a:ext>
            </a:extLst>
          </p:cNvPr>
          <p:cNvPicPr>
            <a:picLocks noChangeAspect="1"/>
          </p:cNvPicPr>
          <p:nvPr/>
        </p:nvPicPr>
        <p:blipFill>
          <a:blip r:embed="rId2"/>
          <a:stretch>
            <a:fillRect/>
          </a:stretch>
        </p:blipFill>
        <p:spPr>
          <a:xfrm>
            <a:off x="71217" y="67396"/>
            <a:ext cx="676715" cy="951058"/>
          </a:xfrm>
          <a:prstGeom prst="rect">
            <a:avLst/>
          </a:prstGeom>
        </p:spPr>
      </p:pic>
      <p:pic>
        <p:nvPicPr>
          <p:cNvPr id="5" name="Picture 4">
            <a:extLst>
              <a:ext uri="{FF2B5EF4-FFF2-40B4-BE49-F238E27FC236}">
                <a16:creationId xmlns:a16="http://schemas.microsoft.com/office/drawing/2014/main" id="{7C09290C-D90A-4CCD-8E9C-41C4524266CF}"/>
              </a:ext>
            </a:extLst>
          </p:cNvPr>
          <p:cNvPicPr>
            <a:picLocks noChangeAspect="1"/>
          </p:cNvPicPr>
          <p:nvPr/>
        </p:nvPicPr>
        <p:blipFill>
          <a:blip r:embed="rId3"/>
          <a:stretch>
            <a:fillRect/>
          </a:stretch>
        </p:blipFill>
        <p:spPr>
          <a:xfrm>
            <a:off x="3649489" y="2896142"/>
            <a:ext cx="8542511" cy="3961858"/>
          </a:xfrm>
          <a:prstGeom prst="rect">
            <a:avLst/>
          </a:prstGeom>
        </p:spPr>
      </p:pic>
      <p:grpSp>
        <p:nvGrpSpPr>
          <p:cNvPr id="56" name="Group 55">
            <a:extLst>
              <a:ext uri="{FF2B5EF4-FFF2-40B4-BE49-F238E27FC236}">
                <a16:creationId xmlns:a16="http://schemas.microsoft.com/office/drawing/2014/main" id="{E7025955-E59B-4D0C-B795-84EA91C32668}"/>
              </a:ext>
            </a:extLst>
          </p:cNvPr>
          <p:cNvGrpSpPr/>
          <p:nvPr/>
        </p:nvGrpSpPr>
        <p:grpSpPr>
          <a:xfrm>
            <a:off x="4239209" y="1828925"/>
            <a:ext cx="6709584" cy="961900"/>
            <a:chOff x="4239209" y="1828925"/>
            <a:chExt cx="6709584" cy="961900"/>
          </a:xfrm>
        </p:grpSpPr>
        <p:cxnSp>
          <p:nvCxnSpPr>
            <p:cNvPr id="7" name="Straight Arrow Connector 6">
              <a:extLst>
                <a:ext uri="{FF2B5EF4-FFF2-40B4-BE49-F238E27FC236}">
                  <a16:creationId xmlns:a16="http://schemas.microsoft.com/office/drawing/2014/main" id="{947A57BB-244C-493A-8239-85BEBD2EFAB6}"/>
                </a:ext>
              </a:extLst>
            </p:cNvPr>
            <p:cNvCxnSpPr/>
            <p:nvPr/>
          </p:nvCxnSpPr>
          <p:spPr>
            <a:xfrm>
              <a:off x="4619625" y="2171700"/>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8F2710E-4823-4B84-A867-485B0E9ABEEA}"/>
                </a:ext>
              </a:extLst>
            </p:cNvPr>
            <p:cNvCxnSpPr/>
            <p:nvPr/>
          </p:nvCxnSpPr>
          <p:spPr>
            <a:xfrm>
              <a:off x="7372350" y="2171699"/>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FD54B03-B9CF-420F-A1D7-D9EA81EE8EAD}"/>
                </a:ext>
              </a:extLst>
            </p:cNvPr>
            <p:cNvCxnSpPr/>
            <p:nvPr/>
          </p:nvCxnSpPr>
          <p:spPr>
            <a:xfrm>
              <a:off x="10410825" y="2171699"/>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D3212E-329F-4DA1-B594-73FE777BEA83}"/>
                </a:ext>
              </a:extLst>
            </p:cNvPr>
            <p:cNvSpPr txBox="1"/>
            <p:nvPr/>
          </p:nvSpPr>
          <p:spPr>
            <a:xfrm>
              <a:off x="4239209" y="1897104"/>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Column:-0</a:t>
              </a:r>
              <a:endParaRPr lang="en-IN" sz="16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26D407B3-042B-4FD7-A696-E3E5CD7F120D}"/>
                </a:ext>
              </a:extLst>
            </p:cNvPr>
            <p:cNvSpPr txBox="1"/>
            <p:nvPr/>
          </p:nvSpPr>
          <p:spPr>
            <a:xfrm>
              <a:off x="6876857" y="1828925"/>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Column:-1</a:t>
              </a:r>
              <a:endParaRPr lang="en-IN" sz="16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E9BD00F3-455A-42BA-B885-B12B6637B5C8}"/>
                </a:ext>
              </a:extLst>
            </p:cNvPr>
            <p:cNvSpPr txBox="1"/>
            <p:nvPr/>
          </p:nvSpPr>
          <p:spPr>
            <a:xfrm>
              <a:off x="9872857" y="1828925"/>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Column:-2</a:t>
              </a:r>
              <a:endParaRPr lang="en-IN" sz="1600" dirty="0">
                <a:latin typeface="Times New Roman" panose="02020603050405020304" pitchFamily="18"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697310CC-57CC-4FD9-89B6-D73927D131B7}"/>
              </a:ext>
            </a:extLst>
          </p:cNvPr>
          <p:cNvGrpSpPr/>
          <p:nvPr/>
        </p:nvGrpSpPr>
        <p:grpSpPr>
          <a:xfrm>
            <a:off x="2096050" y="3082409"/>
            <a:ext cx="1553439" cy="3741777"/>
            <a:chOff x="2096050" y="3082409"/>
            <a:chExt cx="1553439" cy="3741777"/>
          </a:xfrm>
        </p:grpSpPr>
        <p:cxnSp>
          <p:nvCxnSpPr>
            <p:cNvPr id="27" name="Straight Arrow Connector 26">
              <a:extLst>
                <a:ext uri="{FF2B5EF4-FFF2-40B4-BE49-F238E27FC236}">
                  <a16:creationId xmlns:a16="http://schemas.microsoft.com/office/drawing/2014/main" id="{A4D38B93-E53B-4082-9417-F5B0E23D9A0A}"/>
                </a:ext>
              </a:extLst>
            </p:cNvPr>
            <p:cNvCxnSpPr/>
            <p:nvPr/>
          </p:nvCxnSpPr>
          <p:spPr>
            <a:xfrm>
              <a:off x="2973214" y="3267075"/>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A68A12A-147F-4A53-B173-2A9E5CEA71B7}"/>
                </a:ext>
              </a:extLst>
            </p:cNvPr>
            <p:cNvCxnSpPr/>
            <p:nvPr/>
          </p:nvCxnSpPr>
          <p:spPr>
            <a:xfrm>
              <a:off x="2973214" y="3886200"/>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F8DDC1C-68E8-4579-BCFC-1679D0A2C37A}"/>
                </a:ext>
              </a:extLst>
            </p:cNvPr>
            <p:cNvCxnSpPr/>
            <p:nvPr/>
          </p:nvCxnSpPr>
          <p:spPr>
            <a:xfrm>
              <a:off x="2957510" y="5276850"/>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B4F11B-C264-4DF4-9E6D-B5AF1A93FCAB}"/>
                </a:ext>
              </a:extLst>
            </p:cNvPr>
            <p:cNvCxnSpPr/>
            <p:nvPr/>
          </p:nvCxnSpPr>
          <p:spPr>
            <a:xfrm>
              <a:off x="2957509" y="6666633"/>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16F16E4-B517-4568-B6D4-FAC5823B96EA}"/>
                </a:ext>
              </a:extLst>
            </p:cNvPr>
            <p:cNvSpPr txBox="1"/>
            <p:nvPr/>
          </p:nvSpPr>
          <p:spPr>
            <a:xfrm>
              <a:off x="2096051" y="3082409"/>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Row:-0</a:t>
              </a:r>
              <a:endParaRPr lang="en-IN"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475D50DD-D4E2-42E2-A4AA-62DBCAEB7519}"/>
                </a:ext>
              </a:extLst>
            </p:cNvPr>
            <p:cNvSpPr txBox="1"/>
            <p:nvPr/>
          </p:nvSpPr>
          <p:spPr>
            <a:xfrm>
              <a:off x="2096051" y="3701534"/>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Row:-1</a:t>
              </a:r>
              <a:endParaRPr lang="en-IN"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4AA397CE-4C22-4BAB-8C8B-A4E1219F843F}"/>
                </a:ext>
              </a:extLst>
            </p:cNvPr>
            <p:cNvSpPr txBox="1"/>
            <p:nvPr/>
          </p:nvSpPr>
          <p:spPr>
            <a:xfrm>
              <a:off x="2096050" y="5078968"/>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Row:-2</a:t>
              </a:r>
              <a:endParaRPr lang="en-IN"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B35C972F-759E-4F23-BF9C-09621D97D9A9}"/>
                </a:ext>
              </a:extLst>
            </p:cNvPr>
            <p:cNvSpPr txBox="1"/>
            <p:nvPr/>
          </p:nvSpPr>
          <p:spPr>
            <a:xfrm>
              <a:off x="2096050" y="6454854"/>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Row:-3</a:t>
              </a:r>
              <a:endParaRPr lang="en-IN" dirty="0">
                <a:latin typeface="Times New Roman" panose="02020603050405020304" pitchFamily="18" charset="0"/>
                <a:cs typeface="Times New Roman" panose="02020603050405020304" pitchFamily="18" charset="0"/>
              </a:endParaRPr>
            </a:p>
          </p:txBody>
        </p:sp>
      </p:grpSp>
      <p:sp>
        <p:nvSpPr>
          <p:cNvPr id="43" name="TextBox 42">
            <a:extLst>
              <a:ext uri="{FF2B5EF4-FFF2-40B4-BE49-F238E27FC236}">
                <a16:creationId xmlns:a16="http://schemas.microsoft.com/office/drawing/2014/main" id="{702A7035-A2B5-4F32-8062-F1B0516EAC5A}"/>
              </a:ext>
            </a:extLst>
          </p:cNvPr>
          <p:cNvSpPr txBox="1"/>
          <p:nvPr/>
        </p:nvSpPr>
        <p:spPr>
          <a:xfrm>
            <a:off x="764599" y="206328"/>
            <a:ext cx="11192679" cy="584775"/>
          </a:xfrm>
          <a:prstGeom prst="rect">
            <a:avLst/>
          </a:prstGeom>
          <a:noFill/>
        </p:spPr>
        <p:txBody>
          <a:bodyPr wrap="none" rtlCol="0">
            <a:spAutoFit/>
          </a:bodyPr>
          <a:lstStyle/>
          <a:p>
            <a:r>
              <a:rPr lang="en-US" sz="1600" dirty="0" err="1">
                <a:latin typeface="Times New Roman" panose="02020603050405020304" pitchFamily="18" charset="0"/>
                <a:cs typeface="Times New Roman" panose="02020603050405020304" pitchFamily="18" charset="0"/>
              </a:rPr>
              <a:t>a_title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tk.Label</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win,text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SiMULATION</a:t>
            </a:r>
            <a:r>
              <a:rPr lang="en-US" sz="1600" dirty="0">
                <a:latin typeface="Times New Roman" panose="02020603050405020304" pitchFamily="18" charset="0"/>
                <a:cs typeface="Times New Roman" panose="02020603050405020304" pitchFamily="18" charset="0"/>
              </a:rPr>
              <a:t> OF POWER CONVERTERS", </a:t>
            </a:r>
            <a:r>
              <a:rPr lang="en-US" sz="1600" dirty="0" err="1">
                <a:latin typeface="Times New Roman" panose="02020603050405020304" pitchFamily="18" charset="0"/>
                <a:cs typeface="Times New Roman" panose="02020603050405020304" pitchFamily="18" charset="0"/>
              </a:rPr>
              <a:t>fg</a:t>
            </a:r>
            <a:r>
              <a:rPr lang="en-US" sz="1600" dirty="0">
                <a:latin typeface="Times New Roman" panose="02020603050405020304" pitchFamily="18" charset="0"/>
                <a:cs typeface="Times New Roman" panose="02020603050405020304" pitchFamily="18" charset="0"/>
              </a:rPr>
              <a:t> = "black",</a:t>
            </a:r>
            <a:r>
              <a:rPr lang="en-US" sz="1600" dirty="0" err="1">
                <a:latin typeface="Times New Roman" panose="02020603050405020304" pitchFamily="18" charset="0"/>
                <a:cs typeface="Times New Roman" panose="02020603050405020304" pitchFamily="18" charset="0"/>
              </a:rPr>
              <a:t>bg</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yellow",font</a:t>
            </a:r>
            <a:r>
              <a:rPr lang="en-US" sz="1600" dirty="0">
                <a:latin typeface="Times New Roman" panose="02020603050405020304" pitchFamily="18" charset="0"/>
                <a:cs typeface="Times New Roman" panose="02020603050405020304" pitchFamily="18" charset="0"/>
              </a:rPr>
              <a:t>= "Helvetica 16 bold italic")</a:t>
            </a:r>
          </a:p>
          <a:p>
            <a:r>
              <a:rPr lang="en-US" sz="1600" dirty="0" err="1">
                <a:latin typeface="Times New Roman" panose="02020603050405020304" pitchFamily="18" charset="0"/>
                <a:cs typeface="Times New Roman" panose="02020603050405020304" pitchFamily="18" charset="0"/>
              </a:rPr>
              <a:t>a_title.grid</a:t>
            </a:r>
            <a:r>
              <a:rPr lang="en-US" sz="1600" dirty="0">
                <a:latin typeface="Times New Roman" panose="02020603050405020304" pitchFamily="18" charset="0"/>
                <a:cs typeface="Times New Roman" panose="02020603050405020304" pitchFamily="18" charset="0"/>
              </a:rPr>
              <a:t>(column=0, row=0, </a:t>
            </a:r>
            <a:r>
              <a:rPr lang="en-US" sz="1600" dirty="0" err="1">
                <a:latin typeface="Times New Roman" panose="02020603050405020304" pitchFamily="18" charset="0"/>
                <a:cs typeface="Times New Roman" panose="02020603050405020304" pitchFamily="18" charset="0"/>
              </a:rPr>
              <a:t>columnspan</a:t>
            </a: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p:txBody>
      </p:sp>
      <p:grpSp>
        <p:nvGrpSpPr>
          <p:cNvPr id="58" name="Group 57">
            <a:extLst>
              <a:ext uri="{FF2B5EF4-FFF2-40B4-BE49-F238E27FC236}">
                <a16:creationId xmlns:a16="http://schemas.microsoft.com/office/drawing/2014/main" id="{82B48AA9-FDB1-4E63-945E-8F526E61D72F}"/>
              </a:ext>
            </a:extLst>
          </p:cNvPr>
          <p:cNvGrpSpPr/>
          <p:nvPr/>
        </p:nvGrpSpPr>
        <p:grpSpPr>
          <a:xfrm>
            <a:off x="3508546" y="3038746"/>
            <a:ext cx="8699158" cy="331554"/>
            <a:chOff x="3508546" y="3038746"/>
            <a:chExt cx="8699158" cy="331554"/>
          </a:xfrm>
        </p:grpSpPr>
        <p:cxnSp>
          <p:nvCxnSpPr>
            <p:cNvPr id="45" name="Straight Connector 44">
              <a:extLst>
                <a:ext uri="{FF2B5EF4-FFF2-40B4-BE49-F238E27FC236}">
                  <a16:creationId xmlns:a16="http://schemas.microsoft.com/office/drawing/2014/main" id="{90628155-249C-4F7C-8FCD-843CE4350249}"/>
                </a:ext>
              </a:extLst>
            </p:cNvPr>
            <p:cNvCxnSpPr>
              <a:cxnSpLocks/>
            </p:cNvCxnSpPr>
            <p:nvPr/>
          </p:nvCxnSpPr>
          <p:spPr>
            <a:xfrm flipV="1">
              <a:off x="3524250" y="3333750"/>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25A20B-E13A-4938-A9B6-DDC8D674FC01}"/>
                </a:ext>
              </a:extLst>
            </p:cNvPr>
            <p:cNvCxnSpPr>
              <a:cxnSpLocks/>
            </p:cNvCxnSpPr>
            <p:nvPr/>
          </p:nvCxnSpPr>
          <p:spPr>
            <a:xfrm flipV="1">
              <a:off x="3508546" y="3038746"/>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329D33F6-D612-4741-ADAB-718364539C7A}"/>
              </a:ext>
            </a:extLst>
          </p:cNvPr>
          <p:cNvCxnSpPr/>
          <p:nvPr/>
        </p:nvCxnSpPr>
        <p:spPr>
          <a:xfrm>
            <a:off x="6162675" y="3352025"/>
            <a:ext cx="0" cy="3472161"/>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1E8DA63-4BDB-4045-9035-BC2B4283B15B}"/>
              </a:ext>
            </a:extLst>
          </p:cNvPr>
          <p:cNvCxnSpPr/>
          <p:nvPr/>
        </p:nvCxnSpPr>
        <p:spPr>
          <a:xfrm>
            <a:off x="8039100" y="3342887"/>
            <a:ext cx="0" cy="3472161"/>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01B3D3C5-DBC9-4C19-B522-B891648A618F}"/>
              </a:ext>
            </a:extLst>
          </p:cNvPr>
          <p:cNvGrpSpPr/>
          <p:nvPr/>
        </p:nvGrpSpPr>
        <p:grpSpPr>
          <a:xfrm>
            <a:off x="3579017" y="6639520"/>
            <a:ext cx="8683454" cy="174160"/>
            <a:chOff x="3579017" y="6639520"/>
            <a:chExt cx="8683454" cy="174160"/>
          </a:xfrm>
        </p:grpSpPr>
        <p:cxnSp>
          <p:nvCxnSpPr>
            <p:cNvPr id="52" name="Straight Connector 51">
              <a:extLst>
                <a:ext uri="{FF2B5EF4-FFF2-40B4-BE49-F238E27FC236}">
                  <a16:creationId xmlns:a16="http://schemas.microsoft.com/office/drawing/2014/main" id="{2F067ED7-0EE8-437F-88B8-5AD45822BB94}"/>
                </a:ext>
              </a:extLst>
            </p:cNvPr>
            <p:cNvCxnSpPr>
              <a:cxnSpLocks/>
            </p:cNvCxnSpPr>
            <p:nvPr/>
          </p:nvCxnSpPr>
          <p:spPr>
            <a:xfrm flipV="1">
              <a:off x="3579017" y="6777130"/>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97D1A4-2A51-4B8E-923C-93A77CF7312D}"/>
                </a:ext>
              </a:extLst>
            </p:cNvPr>
            <p:cNvCxnSpPr/>
            <p:nvPr/>
          </p:nvCxnSpPr>
          <p:spPr>
            <a:xfrm>
              <a:off x="3633782" y="6639520"/>
              <a:ext cx="438961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55" name="Straight Connector 54">
            <a:extLst>
              <a:ext uri="{FF2B5EF4-FFF2-40B4-BE49-F238E27FC236}">
                <a16:creationId xmlns:a16="http://schemas.microsoft.com/office/drawing/2014/main" id="{91006C92-C293-4544-9567-01FFE5C5106F}"/>
              </a:ext>
            </a:extLst>
          </p:cNvPr>
          <p:cNvCxnSpPr/>
          <p:nvPr/>
        </p:nvCxnSpPr>
        <p:spPr>
          <a:xfrm>
            <a:off x="3633782" y="4401145"/>
            <a:ext cx="438961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6701683-22E9-4ACC-87CB-DC1F39FC9C72}"/>
              </a:ext>
            </a:extLst>
          </p:cNvPr>
          <p:cNvSpPr txBox="1"/>
          <p:nvPr/>
        </p:nvSpPr>
        <p:spPr>
          <a:xfrm>
            <a:off x="764599" y="771994"/>
            <a:ext cx="8465459" cy="830997"/>
          </a:xfrm>
          <a:prstGeom prst="rect">
            <a:avLst/>
          </a:prstGeom>
          <a:noFill/>
        </p:spPr>
        <p:txBody>
          <a:bodyPr wrap="none" rtlCol="0">
            <a:spAutoFit/>
          </a:bodyPr>
          <a:lstStyle/>
          <a:p>
            <a:r>
              <a:rPr lang="en-IN" sz="1600" dirty="0" err="1">
                <a:latin typeface="Times New Roman" panose="02020603050405020304" pitchFamily="18" charset="0"/>
                <a:cs typeface="Times New Roman" panose="02020603050405020304" pitchFamily="18" charset="0"/>
              </a:rPr>
              <a:t>simpara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tk.LabelFrame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win,text</a:t>
            </a:r>
            <a:r>
              <a:rPr lang="en-IN" sz="1600" dirty="0">
                <a:latin typeface="Times New Roman" panose="02020603050405020304" pitchFamily="18" charset="0"/>
                <a:cs typeface="Times New Roman" panose="02020603050405020304" pitchFamily="18" charset="0"/>
              </a:rPr>
              <a:t>=" Simulation Parameters", </a:t>
            </a:r>
            <a:r>
              <a:rPr lang="en-IN" sz="1600" dirty="0" err="1">
                <a:latin typeface="Times New Roman" panose="02020603050405020304" pitchFamily="18" charset="0"/>
                <a:cs typeface="Times New Roman" panose="02020603050405020304" pitchFamily="18" charset="0"/>
              </a:rPr>
              <a:t>fg</a:t>
            </a:r>
            <a:r>
              <a:rPr lang="en-IN" sz="1600" dirty="0">
                <a:latin typeface="Times New Roman" panose="02020603050405020304" pitchFamily="18" charset="0"/>
                <a:cs typeface="Times New Roman" panose="02020603050405020304" pitchFamily="18" charset="0"/>
              </a:rPr>
              <a:t> = "brown", font= "Verdana 8 bold")</a:t>
            </a:r>
          </a:p>
          <a:p>
            <a:r>
              <a:rPr lang="en-IN" sz="1600" dirty="0" err="1">
                <a:latin typeface="Times New Roman" panose="02020603050405020304" pitchFamily="18" charset="0"/>
                <a:cs typeface="Times New Roman" panose="02020603050405020304" pitchFamily="18" charset="0"/>
              </a:rPr>
              <a:t>simpara.grid</a:t>
            </a:r>
            <a:r>
              <a:rPr lang="en-IN" sz="1600" dirty="0">
                <a:latin typeface="Times New Roman" panose="02020603050405020304" pitchFamily="18" charset="0"/>
                <a:cs typeface="Times New Roman" panose="02020603050405020304" pitchFamily="18" charset="0"/>
              </a:rPr>
              <a:t>(column=0, row=1, sticky=</a:t>
            </a:r>
            <a:r>
              <a:rPr lang="en-IN" sz="1600" dirty="0" err="1">
                <a:latin typeface="Times New Roman" panose="02020603050405020304" pitchFamily="18" charset="0"/>
                <a:cs typeface="Times New Roman" panose="02020603050405020304" pitchFamily="18" charset="0"/>
              </a:rPr>
              <a:t>tk.W+tk.N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padx</a:t>
            </a:r>
            <a:r>
              <a:rPr lang="en-IN" sz="1600" dirty="0">
                <a:latin typeface="Times New Roman" panose="02020603050405020304" pitchFamily="18" charset="0"/>
                <a:cs typeface="Times New Roman" panose="02020603050405020304" pitchFamily="18" charset="0"/>
              </a:rPr>
              <a:t>=10, </a:t>
            </a:r>
            <a:r>
              <a:rPr lang="en-IN" sz="1600" dirty="0" err="1">
                <a:latin typeface="Times New Roman" panose="02020603050405020304" pitchFamily="18" charset="0"/>
                <a:cs typeface="Times New Roman" panose="02020603050405020304" pitchFamily="18" charset="0"/>
              </a:rPr>
              <a:t>pady</a:t>
            </a:r>
            <a:r>
              <a:rPr lang="en-IN" sz="1600" dirty="0">
                <a:latin typeface="Times New Roman" panose="02020603050405020304" pitchFamily="18" charset="0"/>
                <a:cs typeface="Times New Roman" panose="02020603050405020304" pitchFamily="18" charset="0"/>
              </a:rPr>
              <a:t>=10)</a:t>
            </a:r>
          </a:p>
          <a:p>
            <a:endParaRPr lang="en-IN" sz="1600" dirty="0"/>
          </a:p>
        </p:txBody>
      </p:sp>
      <p:pic>
        <p:nvPicPr>
          <p:cNvPr id="62" name="Picture 61">
            <a:extLst>
              <a:ext uri="{FF2B5EF4-FFF2-40B4-BE49-F238E27FC236}">
                <a16:creationId xmlns:a16="http://schemas.microsoft.com/office/drawing/2014/main" id="{DA4057BD-6EAD-40E3-A85D-FCC8F66C144C}"/>
              </a:ext>
            </a:extLst>
          </p:cNvPr>
          <p:cNvPicPr>
            <a:picLocks noChangeAspect="1"/>
          </p:cNvPicPr>
          <p:nvPr/>
        </p:nvPicPr>
        <p:blipFill>
          <a:blip r:embed="rId4"/>
          <a:stretch>
            <a:fillRect/>
          </a:stretch>
        </p:blipFill>
        <p:spPr>
          <a:xfrm>
            <a:off x="15610" y="4924439"/>
            <a:ext cx="2080440" cy="1920406"/>
          </a:xfrm>
          <a:prstGeom prst="rect">
            <a:avLst/>
          </a:prstGeom>
        </p:spPr>
      </p:pic>
      <p:sp>
        <p:nvSpPr>
          <p:cNvPr id="63" name="Rectangle 62">
            <a:extLst>
              <a:ext uri="{FF2B5EF4-FFF2-40B4-BE49-F238E27FC236}">
                <a16:creationId xmlns:a16="http://schemas.microsoft.com/office/drawing/2014/main" id="{F73A6383-AC0C-44D5-967D-15BDEA707884}"/>
              </a:ext>
            </a:extLst>
          </p:cNvPr>
          <p:cNvSpPr/>
          <p:nvPr/>
        </p:nvSpPr>
        <p:spPr>
          <a:xfrm>
            <a:off x="3669732" y="3262955"/>
            <a:ext cx="1233038" cy="216358"/>
          </a:xfrm>
          <a:prstGeom prst="rect">
            <a:avLst/>
          </a:prstGeom>
          <a:noFill/>
          <a:ln w="28575">
            <a:solidFill>
              <a:srgbClr val="8BC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947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E1321-F223-417D-AF24-70EE1FC91262}"/>
              </a:ext>
            </a:extLst>
          </p:cNvPr>
          <p:cNvSpPr>
            <a:spLocks noGrp="1"/>
          </p:cNvSpPr>
          <p:nvPr>
            <p:ph type="sldNum" sz="quarter" idx="12"/>
          </p:nvPr>
        </p:nvSpPr>
        <p:spPr/>
        <p:txBody>
          <a:bodyPr/>
          <a:lstStyle/>
          <a:p>
            <a:fld id="{49AE70B2-8BF9-45C0-BB95-33D1B9D3A854}" type="slidenum">
              <a:rPr lang="zh-CN" altLang="en-US" smtClean="0"/>
              <a:t>9</a:t>
            </a:fld>
            <a:endParaRPr lang="zh-CN" altLang="en-US"/>
          </a:p>
        </p:txBody>
      </p:sp>
      <p:pic>
        <p:nvPicPr>
          <p:cNvPr id="3" name="Picture 2">
            <a:extLst>
              <a:ext uri="{FF2B5EF4-FFF2-40B4-BE49-F238E27FC236}">
                <a16:creationId xmlns:a16="http://schemas.microsoft.com/office/drawing/2014/main" id="{756FA9D0-1C29-483B-BDA7-DAF56BF45F52}"/>
              </a:ext>
            </a:extLst>
          </p:cNvPr>
          <p:cNvPicPr>
            <a:picLocks noChangeAspect="1"/>
          </p:cNvPicPr>
          <p:nvPr/>
        </p:nvPicPr>
        <p:blipFill>
          <a:blip r:embed="rId2"/>
          <a:stretch>
            <a:fillRect/>
          </a:stretch>
        </p:blipFill>
        <p:spPr>
          <a:xfrm>
            <a:off x="71217" y="67396"/>
            <a:ext cx="676715" cy="951058"/>
          </a:xfrm>
          <a:prstGeom prst="rect">
            <a:avLst/>
          </a:prstGeom>
        </p:spPr>
      </p:pic>
      <p:sp>
        <p:nvSpPr>
          <p:cNvPr id="4" name="TextBox 3">
            <a:extLst>
              <a:ext uri="{FF2B5EF4-FFF2-40B4-BE49-F238E27FC236}">
                <a16:creationId xmlns:a16="http://schemas.microsoft.com/office/drawing/2014/main" id="{97B497AC-04DD-4E21-AF3C-284D281CF1BE}"/>
              </a:ext>
            </a:extLst>
          </p:cNvPr>
          <p:cNvSpPr txBox="1"/>
          <p:nvPr/>
        </p:nvSpPr>
        <p:spPr>
          <a:xfrm>
            <a:off x="914400" y="67396"/>
            <a:ext cx="9268243" cy="2092881"/>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contypes</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tk.LabelFrame</a:t>
            </a:r>
            <a:r>
              <a:rPr lang="en-IN" sz="1400" dirty="0">
                <a:latin typeface="Times New Roman" panose="02020603050405020304" pitchFamily="18" charset="0"/>
                <a:cs typeface="Times New Roman" panose="02020603050405020304" pitchFamily="18" charset="0"/>
              </a:rPr>
              <a:t>(win, text='Select One in each group, Simulate and Plot(full)',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brown",font</a:t>
            </a:r>
            <a:r>
              <a:rPr lang="en-IN" sz="1400" dirty="0">
                <a:latin typeface="Times New Roman" panose="02020603050405020304" pitchFamily="18" charset="0"/>
                <a:cs typeface="Times New Roman" panose="02020603050405020304" pitchFamily="18" charset="0"/>
              </a:rPr>
              <a:t> = "Verdana 8 bold")</a:t>
            </a:r>
          </a:p>
          <a:p>
            <a:r>
              <a:rPr lang="en-IN" sz="1400" dirty="0" err="1">
                <a:latin typeface="Times New Roman" panose="02020603050405020304" pitchFamily="18" charset="0"/>
                <a:cs typeface="Times New Roman" panose="02020603050405020304" pitchFamily="18" charset="0"/>
              </a:rPr>
              <a:t>contypes.grid</a:t>
            </a:r>
            <a:r>
              <a:rPr lang="en-IN" sz="1400" dirty="0">
                <a:latin typeface="Times New Roman" panose="02020603050405020304" pitchFamily="18" charset="0"/>
                <a:cs typeface="Times New Roman" panose="02020603050405020304" pitchFamily="18" charset="0"/>
              </a:rPr>
              <a:t>(column=0, row=2, sticky=</a:t>
            </a:r>
            <a:r>
              <a:rPr lang="en-IN" sz="1400" dirty="0" err="1">
                <a:latin typeface="Times New Roman" panose="02020603050405020304" pitchFamily="18" charset="0"/>
                <a:cs typeface="Times New Roman" panose="02020603050405020304" pitchFamily="18" charset="0"/>
              </a:rPr>
              <a:t>tk.W+tk.N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padx</a:t>
            </a:r>
            <a:r>
              <a:rPr lang="en-IN" sz="1400" dirty="0">
                <a:latin typeface="Times New Roman" panose="02020603050405020304" pitchFamily="18" charset="0"/>
                <a:cs typeface="Times New Roman" panose="02020603050405020304" pitchFamily="18" charset="0"/>
              </a:rPr>
              <a:t>=10, </a:t>
            </a:r>
            <a:r>
              <a:rPr lang="en-IN" sz="1400" dirty="0" err="1">
                <a:latin typeface="Times New Roman" panose="02020603050405020304" pitchFamily="18" charset="0"/>
                <a:cs typeface="Times New Roman" panose="02020603050405020304" pitchFamily="18" charset="0"/>
              </a:rPr>
              <a:t>pady</a:t>
            </a:r>
            <a:r>
              <a:rPr lang="en-IN" sz="1400" dirty="0">
                <a:latin typeface="Times New Roman" panose="02020603050405020304" pitchFamily="18" charset="0"/>
                <a:cs typeface="Times New Roman" panose="02020603050405020304" pitchFamily="18" charset="0"/>
              </a:rPr>
              <a:t>=10)</a:t>
            </a:r>
          </a:p>
          <a:p>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numres</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tk.LabelFrame</a:t>
            </a:r>
            <a:r>
              <a:rPr lang="en-IN" sz="1400" dirty="0">
                <a:latin typeface="Times New Roman" panose="02020603050405020304" pitchFamily="18" charset="0"/>
                <a:cs typeface="Times New Roman" panose="02020603050405020304" pitchFamily="18" charset="0"/>
              </a:rPr>
              <a:t>(win, text= "Numerical Results" ,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brown",font</a:t>
            </a:r>
            <a:r>
              <a:rPr lang="en-IN" sz="1400" dirty="0">
                <a:latin typeface="Times New Roman" panose="02020603050405020304" pitchFamily="18" charset="0"/>
                <a:cs typeface="Times New Roman" panose="02020603050405020304" pitchFamily="18" charset="0"/>
              </a:rPr>
              <a:t> = "Verdana 8 bold")</a:t>
            </a:r>
          </a:p>
          <a:p>
            <a:r>
              <a:rPr lang="en-IN" sz="1400" dirty="0" err="1">
                <a:latin typeface="Times New Roman" panose="02020603050405020304" pitchFamily="18" charset="0"/>
                <a:cs typeface="Times New Roman" panose="02020603050405020304" pitchFamily="18" charset="0"/>
              </a:rPr>
              <a:t>numres.grid</a:t>
            </a:r>
            <a:r>
              <a:rPr lang="en-IN" sz="1400" dirty="0">
                <a:latin typeface="Times New Roman" panose="02020603050405020304" pitchFamily="18" charset="0"/>
                <a:cs typeface="Times New Roman" panose="02020603050405020304" pitchFamily="18" charset="0"/>
              </a:rPr>
              <a:t>(column=1, row=1, sticky=</a:t>
            </a:r>
            <a:r>
              <a:rPr lang="en-IN" sz="1400" dirty="0" err="1">
                <a:latin typeface="Times New Roman" panose="02020603050405020304" pitchFamily="18" charset="0"/>
                <a:cs typeface="Times New Roman" panose="02020603050405020304" pitchFamily="18" charset="0"/>
              </a:rPr>
              <a:t>tk.W+tk.N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padx</a:t>
            </a:r>
            <a:r>
              <a:rPr lang="en-IN" sz="1400" dirty="0">
                <a:latin typeface="Times New Roman" panose="02020603050405020304" pitchFamily="18" charset="0"/>
                <a:cs typeface="Times New Roman" panose="02020603050405020304" pitchFamily="18" charset="0"/>
              </a:rPr>
              <a:t>=10, pady-10)</a:t>
            </a:r>
          </a:p>
          <a:p>
            <a:r>
              <a:rPr lang="en-IN" sz="1400" dirty="0">
                <a:latin typeface="Times New Roman" panose="02020603050405020304" pitchFamily="18" charset="0"/>
                <a:cs typeface="Times New Roman" panose="02020603050405020304" pitchFamily="18" charset="0"/>
              </a:rPr>
              <a:t>                                                                                                                                                                                      </a:t>
            </a:r>
          </a:p>
          <a:p>
            <a:r>
              <a:rPr lang="en-IN" sz="1400" dirty="0" err="1">
                <a:latin typeface="Times New Roman" panose="02020603050405020304" pitchFamily="18" charset="0"/>
                <a:cs typeface="Times New Roman" panose="02020603050405020304" pitchFamily="18" charset="0"/>
              </a:rPr>
              <a:t>plttype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tk.LabelFrame</a:t>
            </a:r>
            <a:r>
              <a:rPr lang="en-IN" sz="1400" dirty="0">
                <a:latin typeface="Times New Roman" panose="02020603050405020304" pitchFamily="18" charset="0"/>
                <a:cs typeface="Times New Roman" panose="02020603050405020304" pitchFamily="18" charset="0"/>
              </a:rPr>
              <a:t>(win, text='Select One for Single Plot' ,</a:t>
            </a:r>
            <a:r>
              <a:rPr lang="en-IN" sz="1400" dirty="0" err="1">
                <a:latin typeface="Times New Roman" panose="02020603050405020304" pitchFamily="18" charset="0"/>
                <a:cs typeface="Times New Roman" panose="02020603050405020304" pitchFamily="18" charset="0"/>
              </a:rPr>
              <a:t>fg</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brown",font</a:t>
            </a:r>
            <a:r>
              <a:rPr lang="en-IN" sz="1400" dirty="0">
                <a:latin typeface="Times New Roman" panose="02020603050405020304" pitchFamily="18" charset="0"/>
                <a:cs typeface="Times New Roman" panose="02020603050405020304" pitchFamily="18" charset="0"/>
              </a:rPr>
              <a:t> = "Verdana 8 bold")</a:t>
            </a:r>
          </a:p>
          <a:p>
            <a:r>
              <a:rPr lang="en-IN" sz="1400" dirty="0" err="1">
                <a:latin typeface="Times New Roman" panose="02020603050405020304" pitchFamily="18" charset="0"/>
                <a:cs typeface="Times New Roman" panose="02020603050405020304" pitchFamily="18" charset="0"/>
              </a:rPr>
              <a:t>plttype.grid</a:t>
            </a:r>
            <a:r>
              <a:rPr lang="en-IN" sz="1400" dirty="0">
                <a:latin typeface="Times New Roman" panose="02020603050405020304" pitchFamily="18" charset="0"/>
                <a:cs typeface="Times New Roman" panose="02020603050405020304" pitchFamily="18" charset="0"/>
              </a:rPr>
              <a:t>(column=1, row=2, sticky=</a:t>
            </a:r>
            <a:r>
              <a:rPr lang="en-IN" sz="1400" dirty="0" err="1">
                <a:latin typeface="Times New Roman" panose="02020603050405020304" pitchFamily="18" charset="0"/>
                <a:cs typeface="Times New Roman" panose="02020603050405020304" pitchFamily="18" charset="0"/>
              </a:rPr>
              <a:t>tk.W+tk.N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padx</a:t>
            </a:r>
            <a:r>
              <a:rPr lang="en-IN" sz="1400" dirty="0">
                <a:latin typeface="Times New Roman" panose="02020603050405020304" pitchFamily="18" charset="0"/>
                <a:cs typeface="Times New Roman" panose="02020603050405020304" pitchFamily="18" charset="0"/>
              </a:rPr>
              <a:t>=10, </a:t>
            </a:r>
            <a:r>
              <a:rPr lang="en-IN" sz="1400" dirty="0" err="1">
                <a:latin typeface="Times New Roman" panose="02020603050405020304" pitchFamily="18" charset="0"/>
                <a:cs typeface="Times New Roman" panose="02020603050405020304" pitchFamily="18" charset="0"/>
              </a:rPr>
              <a:t>pady</a:t>
            </a:r>
            <a:r>
              <a:rPr lang="en-IN" sz="1400" dirty="0">
                <a:latin typeface="Times New Roman" panose="02020603050405020304" pitchFamily="18" charset="0"/>
                <a:cs typeface="Times New Roman" panose="02020603050405020304" pitchFamily="18" charset="0"/>
              </a:rPr>
              <a:t>=10)</a:t>
            </a:r>
          </a:p>
          <a:p>
            <a:endParaRPr lang="en-IN" dirty="0"/>
          </a:p>
        </p:txBody>
      </p:sp>
      <p:sp>
        <p:nvSpPr>
          <p:cNvPr id="5" name="Slide Number Placeholder 1">
            <a:extLst>
              <a:ext uri="{FF2B5EF4-FFF2-40B4-BE49-F238E27FC236}">
                <a16:creationId xmlns:a16="http://schemas.microsoft.com/office/drawing/2014/main" id="{CC776BE7-F689-49AB-9730-A8D948470DCD}"/>
              </a:ext>
            </a:extLst>
          </p:cNvPr>
          <p:cNvSpPr txBox="1">
            <a:spLocks/>
          </p:cNvSpPr>
          <p:nvPr/>
        </p:nvSpPr>
        <p:spPr>
          <a:xfrm>
            <a:off x="8610600" y="63498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defRPr sz="1200" kern="1200" baseline="0">
                <a:solidFill>
                  <a:schemeClr val="tx1">
                    <a:tint val="75000"/>
                  </a:schemeClr>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9</a:t>
            </a:fld>
            <a:endParaRPr lang="zh-CN" altLang="en-US"/>
          </a:p>
        </p:txBody>
      </p:sp>
      <p:sp>
        <p:nvSpPr>
          <p:cNvPr id="6" name="Slide Number Placeholder 1">
            <a:extLst>
              <a:ext uri="{FF2B5EF4-FFF2-40B4-BE49-F238E27FC236}">
                <a16:creationId xmlns:a16="http://schemas.microsoft.com/office/drawing/2014/main" id="{8AD86DFB-5740-4C26-8867-87A8EF823457}"/>
              </a:ext>
            </a:extLst>
          </p:cNvPr>
          <p:cNvSpPr txBox="1">
            <a:spLocks/>
          </p:cNvSpPr>
          <p:nvPr/>
        </p:nvSpPr>
        <p:spPr>
          <a:xfrm>
            <a:off x="8610600" y="63498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defRPr sz="1200" kern="1200" baseline="0">
                <a:solidFill>
                  <a:schemeClr val="tx1">
                    <a:tint val="75000"/>
                  </a:schemeClr>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9</a:t>
            </a:fld>
            <a:endParaRPr lang="zh-CN" altLang="en-US"/>
          </a:p>
        </p:txBody>
      </p:sp>
      <p:pic>
        <p:nvPicPr>
          <p:cNvPr id="7" name="Picture 6">
            <a:extLst>
              <a:ext uri="{FF2B5EF4-FFF2-40B4-BE49-F238E27FC236}">
                <a16:creationId xmlns:a16="http://schemas.microsoft.com/office/drawing/2014/main" id="{7C20A9F7-ED0D-425C-B1EC-47C823B600C9}"/>
              </a:ext>
            </a:extLst>
          </p:cNvPr>
          <p:cNvPicPr>
            <a:picLocks noChangeAspect="1"/>
          </p:cNvPicPr>
          <p:nvPr/>
        </p:nvPicPr>
        <p:blipFill>
          <a:blip r:embed="rId3"/>
          <a:stretch>
            <a:fillRect/>
          </a:stretch>
        </p:blipFill>
        <p:spPr>
          <a:xfrm>
            <a:off x="3649489" y="2896142"/>
            <a:ext cx="8542511" cy="3961858"/>
          </a:xfrm>
          <a:prstGeom prst="rect">
            <a:avLst/>
          </a:prstGeom>
        </p:spPr>
      </p:pic>
      <p:grpSp>
        <p:nvGrpSpPr>
          <p:cNvPr id="8" name="Group 7">
            <a:extLst>
              <a:ext uri="{FF2B5EF4-FFF2-40B4-BE49-F238E27FC236}">
                <a16:creationId xmlns:a16="http://schemas.microsoft.com/office/drawing/2014/main" id="{DCB32DEF-E9C9-44E6-8500-09901C24FBAA}"/>
              </a:ext>
            </a:extLst>
          </p:cNvPr>
          <p:cNvGrpSpPr/>
          <p:nvPr/>
        </p:nvGrpSpPr>
        <p:grpSpPr>
          <a:xfrm>
            <a:off x="4239209" y="1828925"/>
            <a:ext cx="6709584" cy="961900"/>
            <a:chOff x="4239209" y="1828925"/>
            <a:chExt cx="6709584" cy="961900"/>
          </a:xfrm>
        </p:grpSpPr>
        <p:cxnSp>
          <p:nvCxnSpPr>
            <p:cNvPr id="9" name="Straight Arrow Connector 8">
              <a:extLst>
                <a:ext uri="{FF2B5EF4-FFF2-40B4-BE49-F238E27FC236}">
                  <a16:creationId xmlns:a16="http://schemas.microsoft.com/office/drawing/2014/main" id="{53A2BD67-6972-4E52-871A-9F37BBFA393A}"/>
                </a:ext>
              </a:extLst>
            </p:cNvPr>
            <p:cNvCxnSpPr/>
            <p:nvPr/>
          </p:nvCxnSpPr>
          <p:spPr>
            <a:xfrm>
              <a:off x="4619625" y="2171700"/>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4237FD-AF63-48F4-9B02-2969B9F575CB}"/>
                </a:ext>
              </a:extLst>
            </p:cNvPr>
            <p:cNvCxnSpPr/>
            <p:nvPr/>
          </p:nvCxnSpPr>
          <p:spPr>
            <a:xfrm>
              <a:off x="7372350" y="2171699"/>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2B1EB6C-21C0-4FDB-B64C-1D7A95BCC950}"/>
                </a:ext>
              </a:extLst>
            </p:cNvPr>
            <p:cNvCxnSpPr/>
            <p:nvPr/>
          </p:nvCxnSpPr>
          <p:spPr>
            <a:xfrm>
              <a:off x="10410825" y="2171699"/>
              <a:ext cx="0" cy="6191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8D06D1-FE89-45E7-98C5-B5C0D2DDFFBA}"/>
                </a:ext>
              </a:extLst>
            </p:cNvPr>
            <p:cNvSpPr txBox="1"/>
            <p:nvPr/>
          </p:nvSpPr>
          <p:spPr>
            <a:xfrm>
              <a:off x="4239209" y="1897104"/>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Column:-0</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69A00B3-51DB-4F1B-9E66-C685EA5C7D53}"/>
                </a:ext>
              </a:extLst>
            </p:cNvPr>
            <p:cNvSpPr txBox="1"/>
            <p:nvPr/>
          </p:nvSpPr>
          <p:spPr>
            <a:xfrm>
              <a:off x="6876857" y="1828925"/>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Column:-1</a:t>
              </a:r>
              <a:endParaRPr lang="en-IN"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0018E04-66A0-445E-89A1-9BD50CCF3BBD}"/>
                </a:ext>
              </a:extLst>
            </p:cNvPr>
            <p:cNvSpPr txBox="1"/>
            <p:nvPr/>
          </p:nvSpPr>
          <p:spPr>
            <a:xfrm>
              <a:off x="9872857" y="1828925"/>
              <a:ext cx="10759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Column:-2</a:t>
              </a:r>
              <a:endParaRPr lang="en-IN" sz="1600"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ED1995FA-F59B-45DF-9FC9-920FAD323616}"/>
              </a:ext>
            </a:extLst>
          </p:cNvPr>
          <p:cNvGrpSpPr/>
          <p:nvPr/>
        </p:nvGrpSpPr>
        <p:grpSpPr>
          <a:xfrm>
            <a:off x="2096050" y="3082409"/>
            <a:ext cx="1553439" cy="3741777"/>
            <a:chOff x="2096050" y="3082409"/>
            <a:chExt cx="1553439" cy="3741777"/>
          </a:xfrm>
        </p:grpSpPr>
        <p:cxnSp>
          <p:nvCxnSpPr>
            <p:cNvPr id="16" name="Straight Arrow Connector 15">
              <a:extLst>
                <a:ext uri="{FF2B5EF4-FFF2-40B4-BE49-F238E27FC236}">
                  <a16:creationId xmlns:a16="http://schemas.microsoft.com/office/drawing/2014/main" id="{35C9D074-FA6F-47CA-B339-F1C1C5522534}"/>
                </a:ext>
              </a:extLst>
            </p:cNvPr>
            <p:cNvCxnSpPr/>
            <p:nvPr/>
          </p:nvCxnSpPr>
          <p:spPr>
            <a:xfrm>
              <a:off x="2973214" y="3267075"/>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9A82343-B323-43DA-8277-5E3C67A65729}"/>
                </a:ext>
              </a:extLst>
            </p:cNvPr>
            <p:cNvCxnSpPr/>
            <p:nvPr/>
          </p:nvCxnSpPr>
          <p:spPr>
            <a:xfrm>
              <a:off x="2973214" y="3886200"/>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341F9C-BA29-43F8-B937-4B42303125EF}"/>
                </a:ext>
              </a:extLst>
            </p:cNvPr>
            <p:cNvCxnSpPr/>
            <p:nvPr/>
          </p:nvCxnSpPr>
          <p:spPr>
            <a:xfrm>
              <a:off x="2957510" y="5276850"/>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67CA2E-ED41-4F27-B169-364B6A5937B3}"/>
                </a:ext>
              </a:extLst>
            </p:cNvPr>
            <p:cNvCxnSpPr/>
            <p:nvPr/>
          </p:nvCxnSpPr>
          <p:spPr>
            <a:xfrm>
              <a:off x="2957509" y="6666633"/>
              <a:ext cx="67627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789C4-CC21-422B-9DC2-B6C9F3AB46B9}"/>
                </a:ext>
              </a:extLst>
            </p:cNvPr>
            <p:cNvSpPr txBox="1"/>
            <p:nvPr/>
          </p:nvSpPr>
          <p:spPr>
            <a:xfrm>
              <a:off x="2096051" y="3082409"/>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Row:-0</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F3FEB9F-A5DB-4AFA-BAC1-212CE6BE5ED0}"/>
                </a:ext>
              </a:extLst>
            </p:cNvPr>
            <p:cNvSpPr txBox="1"/>
            <p:nvPr/>
          </p:nvSpPr>
          <p:spPr>
            <a:xfrm>
              <a:off x="2096051" y="3701534"/>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Row:-1</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E3D56AB-E0DD-451B-8E82-32F6903E3C60}"/>
                </a:ext>
              </a:extLst>
            </p:cNvPr>
            <p:cNvSpPr txBox="1"/>
            <p:nvPr/>
          </p:nvSpPr>
          <p:spPr>
            <a:xfrm>
              <a:off x="2096050" y="5078968"/>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Row:-2</a:t>
              </a: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15A8FE1-64DF-47A0-B4CC-5122AFE7876C}"/>
                </a:ext>
              </a:extLst>
            </p:cNvPr>
            <p:cNvSpPr txBox="1"/>
            <p:nvPr/>
          </p:nvSpPr>
          <p:spPr>
            <a:xfrm>
              <a:off x="2096050" y="6454854"/>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Row:-3</a:t>
              </a:r>
              <a:endParaRPr lang="en-IN" dirty="0">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7AA99A3E-C977-4D6C-B158-22ED72DC525B}"/>
              </a:ext>
            </a:extLst>
          </p:cNvPr>
          <p:cNvGrpSpPr/>
          <p:nvPr/>
        </p:nvGrpSpPr>
        <p:grpSpPr>
          <a:xfrm>
            <a:off x="3508546" y="3038746"/>
            <a:ext cx="8699158" cy="331554"/>
            <a:chOff x="3508546" y="3038746"/>
            <a:chExt cx="8699158" cy="331554"/>
          </a:xfrm>
        </p:grpSpPr>
        <p:cxnSp>
          <p:nvCxnSpPr>
            <p:cNvPr id="25" name="Straight Connector 24">
              <a:extLst>
                <a:ext uri="{FF2B5EF4-FFF2-40B4-BE49-F238E27FC236}">
                  <a16:creationId xmlns:a16="http://schemas.microsoft.com/office/drawing/2014/main" id="{12946A21-925E-4D18-9820-96F32C52FEB7}"/>
                </a:ext>
              </a:extLst>
            </p:cNvPr>
            <p:cNvCxnSpPr>
              <a:cxnSpLocks/>
            </p:cNvCxnSpPr>
            <p:nvPr/>
          </p:nvCxnSpPr>
          <p:spPr>
            <a:xfrm flipV="1">
              <a:off x="3524250" y="3333750"/>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29DA3C-3AED-4F5C-AB2C-29A01FE7D3E8}"/>
                </a:ext>
              </a:extLst>
            </p:cNvPr>
            <p:cNvCxnSpPr>
              <a:cxnSpLocks/>
            </p:cNvCxnSpPr>
            <p:nvPr/>
          </p:nvCxnSpPr>
          <p:spPr>
            <a:xfrm flipV="1">
              <a:off x="3508546" y="3038746"/>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785700CC-6A84-4171-A86C-0E02EF6F91EE}"/>
              </a:ext>
            </a:extLst>
          </p:cNvPr>
          <p:cNvCxnSpPr>
            <a:cxnSpLocks/>
          </p:cNvCxnSpPr>
          <p:nvPr/>
        </p:nvCxnSpPr>
        <p:spPr>
          <a:xfrm>
            <a:off x="6162675" y="3352025"/>
            <a:ext cx="0" cy="3472161"/>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A20033-3B74-42C5-8E9F-9B357F39FE8F}"/>
              </a:ext>
            </a:extLst>
          </p:cNvPr>
          <p:cNvCxnSpPr>
            <a:cxnSpLocks/>
          </p:cNvCxnSpPr>
          <p:nvPr/>
        </p:nvCxnSpPr>
        <p:spPr>
          <a:xfrm>
            <a:off x="8039100" y="3342887"/>
            <a:ext cx="0" cy="3472161"/>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7972F74-44CC-4C9C-B4B2-2D839631527A}"/>
              </a:ext>
            </a:extLst>
          </p:cNvPr>
          <p:cNvGrpSpPr/>
          <p:nvPr/>
        </p:nvGrpSpPr>
        <p:grpSpPr>
          <a:xfrm>
            <a:off x="3579017" y="6639520"/>
            <a:ext cx="8683454" cy="174160"/>
            <a:chOff x="3579017" y="6639520"/>
            <a:chExt cx="8683454" cy="174160"/>
          </a:xfrm>
        </p:grpSpPr>
        <p:cxnSp>
          <p:nvCxnSpPr>
            <p:cNvPr id="30" name="Straight Connector 29">
              <a:extLst>
                <a:ext uri="{FF2B5EF4-FFF2-40B4-BE49-F238E27FC236}">
                  <a16:creationId xmlns:a16="http://schemas.microsoft.com/office/drawing/2014/main" id="{573FBE72-5283-4891-A131-A6A2C1D4BD36}"/>
                </a:ext>
              </a:extLst>
            </p:cNvPr>
            <p:cNvCxnSpPr>
              <a:cxnSpLocks/>
            </p:cNvCxnSpPr>
            <p:nvPr/>
          </p:nvCxnSpPr>
          <p:spPr>
            <a:xfrm flipV="1">
              <a:off x="3579017" y="6777130"/>
              <a:ext cx="8683454" cy="365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2CCCCC-A435-4EF3-B97D-E3C0693C532D}"/>
                </a:ext>
              </a:extLst>
            </p:cNvPr>
            <p:cNvCxnSpPr/>
            <p:nvPr/>
          </p:nvCxnSpPr>
          <p:spPr>
            <a:xfrm>
              <a:off x="3633782" y="6639520"/>
              <a:ext cx="438961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86086E04-CBAD-47A7-B6DD-0081395C1D93}"/>
              </a:ext>
            </a:extLst>
          </p:cNvPr>
          <p:cNvCxnSpPr>
            <a:cxnSpLocks/>
          </p:cNvCxnSpPr>
          <p:nvPr/>
        </p:nvCxnSpPr>
        <p:spPr>
          <a:xfrm>
            <a:off x="3633782" y="4401145"/>
            <a:ext cx="438961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599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60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3604_1*a*1"/>
  <p:tag name="KSO_WM_TEMPLATE_CATEGORY" val="custom"/>
  <p:tag name="KSO_WM_TEMPLATE_INDEX" val="20193604"/>
  <p:tag name="KSO_WM_UNIT_LAYERLEVEL" val="1"/>
  <p:tag name="KSO_WM_TAG_VERSION" val="1.0"/>
  <p:tag name="KSO_WM_BEAUTIFY_FLAG" val="#wm#"/>
  <p:tag name="KSO_WM_UNIT_PRESET_TEXT" val="FRESH BULE"/>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193604_6*a*1"/>
  <p:tag name="KSO_WM_TEMPLATE_CATEGORY" val="custom"/>
  <p:tag name="KSO_WM_TEMPLATE_INDEX" val="20193604"/>
  <p:tag name="KSO_WM_UNIT_LAYERLEVEL" val="1"/>
  <p:tag name="KSO_WM_TAG_VERSION" val="1.0"/>
  <p:tag name="KSO_WM_BEAUTIFY_FLAG" val="#wm#"/>
  <p:tag name="KSO_WM_UNIT_ISCONTENTSTITLE" val="1"/>
  <p:tag name="KSO_WM_UNIT_NOCLEAR" val="0"/>
  <p:tag name="KSO_WM_UNIT_VALUE" val="8"/>
  <p:tag name="KSO_WM_UNIT_TYPE" val="a"/>
  <p:tag name="KSO_WM_UNIT_INDEX" val="1"/>
  <p:tag name="KSO_WM_UNIT_PRESET_TEXT" val="CONTENTS"/>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a"/>
  <p:tag name="KSO_WM_UNIT_INDEX" val="1_1_1"/>
  <p:tag name="KSO_WM_UNIT_ID" val="custom20193604_6*l_h_a*1_1_1"/>
  <p:tag name="KSO_WM_UNIT_LAYERLEVEL" val="1_1_1"/>
  <p:tag name="KSO_WM_UNIT_VALUE" val="11"/>
  <p:tag name="KSO_WM_UNIT_HIGHLIGHT" val="0"/>
  <p:tag name="KSO_WM_UNIT_COMPATIBLE" val="0"/>
  <p:tag name="KSO_WM_BEAUTIFY_FLAG" val="#wm#"/>
  <p:tag name="KSO_WM_TAG_VERSION" val="1.0"/>
  <p:tag name="KSO_WM_DIAGRAM_GROUP_CODE" val="l1-1"/>
  <p:tag name="KSO_WM_UNIT_ISCONTENTSTITLE" val="0"/>
  <p:tag name="KSO_WM_UNIT_DIAGRAM_ISNUMVISUAL" val="0"/>
  <p:tag name="KSO_WM_UNIT_DIAGRAM_ISREFERUNIT" val="0"/>
  <p:tag name="KSO_WM_UNIT_COLOR_SCHEME_SHAPE_ID" val="29"/>
  <p:tag name="KSO_WM_UNIT_COLOR_SCHEME_PARENT_PAGE" val="0_5"/>
  <p:tag name="KSO_WM_UNIT_NOCLEAR" val="0"/>
  <p:tag name="KSO_WM_UNIT_PRESET_TEXT" val="Enter title"/>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a"/>
  <p:tag name="KSO_WM_UNIT_INDEX" val="1_2_1"/>
  <p:tag name="KSO_WM_UNIT_ID" val="custom20193604_6*l_h_a*1_2_1"/>
  <p:tag name="KSO_WM_UNIT_LAYERLEVEL" val="1_1_1"/>
  <p:tag name="KSO_WM_UNIT_VALUE" val="11"/>
  <p:tag name="KSO_WM_UNIT_HIGHLIGHT" val="0"/>
  <p:tag name="KSO_WM_UNIT_COMPATIBLE" val="0"/>
  <p:tag name="KSO_WM_BEAUTIFY_FLAG" val="#wm#"/>
  <p:tag name="KSO_WM_TAG_VERSION" val="1.0"/>
  <p:tag name="KSO_WM_DIAGRAM_GROUP_CODE" val="l1-1"/>
  <p:tag name="KSO_WM_UNIT_ISCONTENTSTITLE" val="0"/>
  <p:tag name="KSO_WM_UNIT_DIAGRAM_ISNUMVISUAL" val="0"/>
  <p:tag name="KSO_WM_UNIT_DIAGRAM_ISREFERUNIT" val="0"/>
  <p:tag name="KSO_WM_UNIT_COLOR_SCHEME_SHAPE_ID" val="23"/>
  <p:tag name="KSO_WM_UNIT_COLOR_SCHEME_PARENT_PAGE" val="0_5"/>
  <p:tag name="KSO_WM_UNIT_NOCLEAR" val="0"/>
  <p:tag name="KSO_WM_UNIT_PRESET_TEXT" val="Enter title"/>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a"/>
  <p:tag name="KSO_WM_UNIT_INDEX" val="1_3_1"/>
  <p:tag name="KSO_WM_UNIT_ID" val="custom20193604_6*l_h_a*1_3_1"/>
  <p:tag name="KSO_WM_UNIT_LAYERLEVEL" val="1_1_1"/>
  <p:tag name="KSO_WM_UNIT_VALUE" val="11"/>
  <p:tag name="KSO_WM_UNIT_HIGHLIGHT" val="0"/>
  <p:tag name="KSO_WM_UNIT_COMPATIBLE" val="0"/>
  <p:tag name="KSO_WM_BEAUTIFY_FLAG" val="#wm#"/>
  <p:tag name="KSO_WM_TAG_VERSION" val="1.0"/>
  <p:tag name="KSO_WM_DIAGRAM_GROUP_CODE" val="l1-1"/>
  <p:tag name="KSO_WM_UNIT_ISCONTENTSTITLE" val="0"/>
  <p:tag name="KSO_WM_UNIT_DIAGRAM_ISNUMVISUAL" val="0"/>
  <p:tag name="KSO_WM_UNIT_DIAGRAM_ISREFERUNIT" val="0"/>
  <p:tag name="KSO_WM_UNIT_COLOR_SCHEME_SHAPE_ID" val="26"/>
  <p:tag name="KSO_WM_UNIT_COLOR_SCHEME_PARENT_PAGE" val="0_5"/>
  <p:tag name="KSO_WM_UNIT_NOCLEAR" val="0"/>
  <p:tag name="KSO_WM_UNIT_PRESET_TEXT" val="Enter title"/>
</p:tagLst>
</file>

<file path=ppt/tags/tag1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a"/>
  <p:tag name="KSO_WM_UNIT_INDEX" val="1_4_1"/>
  <p:tag name="KSO_WM_UNIT_ID" val="custom20193604_6*l_h_a*1_4_1"/>
  <p:tag name="KSO_WM_UNIT_LAYERLEVEL" val="1_1_1"/>
  <p:tag name="KSO_WM_UNIT_VALUE" val="11"/>
  <p:tag name="KSO_WM_UNIT_HIGHLIGHT" val="0"/>
  <p:tag name="KSO_WM_UNIT_COMPATIBLE" val="0"/>
  <p:tag name="KSO_WM_BEAUTIFY_FLAG" val="#wm#"/>
  <p:tag name="KSO_WM_TAG_VERSION" val="1.0"/>
  <p:tag name="KSO_WM_DIAGRAM_GROUP_CODE" val="l1-1"/>
  <p:tag name="KSO_WM_UNIT_ISCONTENTSTITLE" val="0"/>
  <p:tag name="KSO_WM_UNIT_DIAGRAM_ISNUMVISUAL" val="0"/>
  <p:tag name="KSO_WM_UNIT_DIAGRAM_ISREFERUNIT" val="0"/>
  <p:tag name="KSO_WM_UNIT_COLOR_SCHEME_SHAPE_ID" val="20"/>
  <p:tag name="KSO_WM_UNIT_COLOR_SCHEME_PARENT_PAGE" val="0_5"/>
  <p:tag name="KSO_WM_UNIT_NOCLEAR" val="0"/>
  <p:tag name="KSO_WM_UNIT_PRESET_TEXT" val="Enter title"/>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a"/>
  <p:tag name="KSO_WM_UNIT_INDEX" val="1_1_1"/>
  <p:tag name="KSO_WM_UNIT_ID" val="custom20193604_6*l_h_a*1_1_1"/>
  <p:tag name="KSO_WM_UNIT_LAYERLEVEL" val="1_1_1"/>
  <p:tag name="KSO_WM_UNIT_VALUE" val="11"/>
  <p:tag name="KSO_WM_UNIT_HIGHLIGHT" val="0"/>
  <p:tag name="KSO_WM_UNIT_COMPATIBLE" val="0"/>
  <p:tag name="KSO_WM_BEAUTIFY_FLAG" val="#wm#"/>
  <p:tag name="KSO_WM_TAG_VERSION" val="1.0"/>
  <p:tag name="KSO_WM_DIAGRAM_GROUP_CODE" val="l1-1"/>
  <p:tag name="KSO_WM_UNIT_ISCONTENTSTITLE" val="0"/>
  <p:tag name="KSO_WM_UNIT_DIAGRAM_ISNUMVISUAL" val="0"/>
  <p:tag name="KSO_WM_UNIT_DIAGRAM_ISREFERUNIT" val="0"/>
  <p:tag name="KSO_WM_UNIT_COLOR_SCHEME_SHAPE_ID" val="29"/>
  <p:tag name="KSO_WM_UNIT_COLOR_SCHEME_PARENT_PAGE" val="0_5"/>
  <p:tag name="KSO_WM_UNIT_NOCLEAR" val="0"/>
  <p:tag name="KSO_WM_UNIT_PRESET_TEXT" val="Enter title"/>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a"/>
  <p:tag name="KSO_WM_UNIT_INDEX" val="1_2_1"/>
  <p:tag name="KSO_WM_UNIT_ID" val="custom20193604_6*l_h_a*1_2_1"/>
  <p:tag name="KSO_WM_UNIT_LAYERLEVEL" val="1_1_1"/>
  <p:tag name="KSO_WM_UNIT_VALUE" val="11"/>
  <p:tag name="KSO_WM_UNIT_HIGHLIGHT" val="0"/>
  <p:tag name="KSO_WM_UNIT_COMPATIBLE" val="0"/>
  <p:tag name="KSO_WM_BEAUTIFY_FLAG" val="#wm#"/>
  <p:tag name="KSO_WM_TAG_VERSION" val="1.0"/>
  <p:tag name="KSO_WM_DIAGRAM_GROUP_CODE" val="l1-1"/>
  <p:tag name="KSO_WM_UNIT_ISCONTENTSTITLE" val="0"/>
  <p:tag name="KSO_WM_UNIT_DIAGRAM_ISNUMVISUAL" val="0"/>
  <p:tag name="KSO_WM_UNIT_DIAGRAM_ISREFERUNIT" val="0"/>
  <p:tag name="KSO_WM_UNIT_COLOR_SCHEME_SHAPE_ID" val="23"/>
  <p:tag name="KSO_WM_UNIT_COLOR_SCHEME_PARENT_PAGE" val="0_5"/>
  <p:tag name="KSO_WM_UNIT_NOCLEAR" val="0"/>
  <p:tag name="KSO_WM_UNIT_PRESET_TEXT" val="Enter title"/>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a"/>
  <p:tag name="KSO_WM_UNIT_INDEX" val="1_3_1"/>
  <p:tag name="KSO_WM_UNIT_ID" val="custom20193604_6*l_h_a*1_3_1"/>
  <p:tag name="KSO_WM_UNIT_LAYERLEVEL" val="1_1_1"/>
  <p:tag name="KSO_WM_UNIT_VALUE" val="11"/>
  <p:tag name="KSO_WM_UNIT_HIGHLIGHT" val="0"/>
  <p:tag name="KSO_WM_UNIT_COMPATIBLE" val="0"/>
  <p:tag name="KSO_WM_BEAUTIFY_FLAG" val="#wm#"/>
  <p:tag name="KSO_WM_TAG_VERSION" val="1.0"/>
  <p:tag name="KSO_WM_DIAGRAM_GROUP_CODE" val="l1-1"/>
  <p:tag name="KSO_WM_UNIT_ISCONTENTSTITLE" val="0"/>
  <p:tag name="KSO_WM_UNIT_DIAGRAM_ISNUMVISUAL" val="0"/>
  <p:tag name="KSO_WM_UNIT_DIAGRAM_ISREFERUNIT" val="0"/>
  <p:tag name="KSO_WM_UNIT_COLOR_SCHEME_SHAPE_ID" val="26"/>
  <p:tag name="KSO_WM_UNIT_COLOR_SCHEME_PARENT_PAGE" val="0_5"/>
  <p:tag name="KSO_WM_UNIT_NOCLEAR" val="0"/>
  <p:tag name="KSO_WM_UNIT_PRESET_TEXT" val="Enter title"/>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i"/>
  <p:tag name="KSO_WM_UNIT_INDEX" val="1_1_7"/>
  <p:tag name="KSO_WM_UNIT_ID" val="custom20193604_6*l_h_i*1_1_7"/>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COLOR_SCHEME_SHAPE_ID" val="28"/>
  <p:tag name="KSO_WM_UNIT_COLOR_SCHEME_PARENT_PAGE" val="0_5"/>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i"/>
  <p:tag name="KSO_WM_UNIT_INDEX" val="1_2_1"/>
  <p:tag name="KSO_WM_UNIT_ID" val="custom20193604_6*l_h_i*1_2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COLOR_SCHEME_SHAPE_ID" val="22"/>
  <p:tag name="KSO_WM_UNIT_COLOR_SCHEME_PARENT_PAGE" val="0_5"/>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i"/>
  <p:tag name="KSO_WM_UNIT_INDEX" val="1_3_6"/>
  <p:tag name="KSO_WM_UNIT_ID" val="custom20193604_6*l_h_i*1_3_6"/>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COLOR_SCHEME_SHAPE_ID" val="25"/>
  <p:tag name="KSO_WM_UNIT_COLOR_SCHEME_PARENT_PAGE" val="0_5"/>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i"/>
  <p:tag name="KSO_WM_UNIT_INDEX" val="1_1_7"/>
  <p:tag name="KSO_WM_UNIT_ID" val="custom20193604_6*l_h_i*1_1_7"/>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COLOR_SCHEME_SHAPE_ID" val="28"/>
  <p:tag name="KSO_WM_UNIT_COLOR_SCHEME_PARENT_PAGE" val="0_5"/>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i"/>
  <p:tag name="KSO_WM_UNIT_INDEX" val="1_3_6"/>
  <p:tag name="KSO_WM_UNIT_ID" val="custom20193604_6*l_h_i*1_3_6"/>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COLOR_SCHEME_SHAPE_ID" val="25"/>
  <p:tag name="KSO_WM_UNIT_COLOR_SCHEME_PARENT_PAGE" val="0_5"/>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i"/>
  <p:tag name="KSO_WM_UNIT_INDEX" val="1_2_1"/>
  <p:tag name="KSO_WM_UNIT_ID" val="custom20193604_6*l_h_i*1_2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COLOR_SCHEME_SHAPE_ID" val="22"/>
  <p:tag name="KSO_WM_UNIT_COLOR_SCHEME_PARENT_PAGE" val="0_5"/>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8"/>
  <p:tag name="KSO_WM_UNIT_ID" val="custom20193604_6*l_h_i*1_1_8"/>
  <p:tag name="KSO_WM_TEMPLATE_CATEGORY" val="custom"/>
  <p:tag name="KSO_WM_TEMPLATE_INDEX" val="20193604"/>
  <p:tag name="KSO_WM_UNIT_LAYERLEVEL" val="1_1_1"/>
  <p:tag name="KSO_WM_TAG_VERSION" val="1.0"/>
  <p:tag name="KSO_WM_BEAUTIFY_FLAG" val="#wm#"/>
  <p:tag name="KSO_WM_UNIT_DIAGRAM_ISNUMVISUAL" val="0"/>
  <p:tag name="KSO_WM_UNIT_DIAGRAM_ISREFERUNIT" val="0"/>
  <p:tag name="KSO_WM_UNIT_COLOR_SCHEME_SHAPE_ID" val="3"/>
  <p:tag name="KSO_WM_UNIT_COLOR_SCHEME_PARENT_PAGE" val="0_5"/>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8"/>
  <p:tag name="KSO_WM_UNIT_ID" val="custom20193604_6*l_h_i*1_2_8"/>
  <p:tag name="KSO_WM_TEMPLATE_CATEGORY" val="custom"/>
  <p:tag name="KSO_WM_TEMPLATE_INDEX" val="20193604"/>
  <p:tag name="KSO_WM_UNIT_LAYERLEVEL" val="1_1_1"/>
  <p:tag name="KSO_WM_TAG_VERSION" val="1.0"/>
  <p:tag name="KSO_WM_BEAUTIFY_FLAG" val="#wm#"/>
  <p:tag name="KSO_WM_UNIT_DIAGRAM_ISNUMVISUAL" val="0"/>
  <p:tag name="KSO_WM_UNIT_DIAGRAM_ISREFERUNIT" val="0"/>
  <p:tag name="KSO_WM_UNIT_COLOR_SCHEME_SHAPE_ID" val="40"/>
  <p:tag name="KSO_WM_UNIT_COLOR_SCHEME_PARENT_PAGE" val="0_5"/>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8"/>
  <p:tag name="KSO_WM_UNIT_ID" val="custom20193604_6*l_h_i*1_3_8"/>
  <p:tag name="KSO_WM_TEMPLATE_CATEGORY" val="custom"/>
  <p:tag name="KSO_WM_TEMPLATE_INDEX" val="20193604"/>
  <p:tag name="KSO_WM_UNIT_LAYERLEVEL" val="1_1_1"/>
  <p:tag name="KSO_WM_TAG_VERSION" val="1.0"/>
  <p:tag name="KSO_WM_BEAUTIFY_FLAG" val="#wm#"/>
  <p:tag name="KSO_WM_UNIT_DIAGRAM_ISNUMVISUAL" val="0"/>
  <p:tag name="KSO_WM_UNIT_DIAGRAM_ISREFERUNIT" val="0"/>
  <p:tag name="KSO_WM_UNIT_COLOR_SCHEME_SHAPE_ID" val="47"/>
  <p:tag name="KSO_WM_UNIT_COLOR_SCHEME_PARENT_PAGE" val="0_5"/>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8"/>
  <p:tag name="KSO_WM_UNIT_ID" val="custom20193604_6*l_h_i*1_4_8"/>
  <p:tag name="KSO_WM_TEMPLATE_CATEGORY" val="custom"/>
  <p:tag name="KSO_WM_TEMPLATE_INDEX" val="20193604"/>
  <p:tag name="KSO_WM_UNIT_LAYERLEVEL" val="1_1_1"/>
  <p:tag name="KSO_WM_TAG_VERSION" val="1.0"/>
  <p:tag name="KSO_WM_BEAUTIFY_FLAG" val="#wm#"/>
  <p:tag name="KSO_WM_UNIT_DIAGRAM_ISNUMVISUAL" val="0"/>
  <p:tag name="KSO_WM_UNIT_DIAGRAM_ISREFERUNIT" val="0"/>
  <p:tag name="KSO_WM_UNIT_COLOR_SCHEME_SHAPE_ID" val="48"/>
  <p:tag name="KSO_WM_UNIT_COLOR_SCHEME_PARENT_PAGE" val="0_5"/>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604"/>
  <p:tag name="KSO_WM_UNIT_TYPE" val="l_h_i"/>
  <p:tag name="KSO_WM_UNIT_INDEX" val="1_5_5"/>
  <p:tag name="KSO_WM_UNIT_ID" val="custom20193604_6*l_h_i*1_5_5"/>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COLOR_SCHEME_SHAPE_ID" val="70"/>
  <p:tag name="KSO_WM_UNIT_COLOR_SCHEME_PARENT_PAGE" val="0_5"/>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1"/>
  <p:tag name="KSO_WM_UNIT_ID" val="custom20193604_6*l_h_i*1_5_1"/>
  <p:tag name="KSO_WM_TEMPLATE_CATEGORY" val="custom"/>
  <p:tag name="KSO_WM_TEMPLATE_INDEX" val="20193604"/>
  <p:tag name="KSO_WM_UNIT_LAYERLEVEL" val="1_1_1"/>
  <p:tag name="KSO_WM_TAG_VERSION" val="1.0"/>
  <p:tag name="KSO_WM_BEAUTIFY_FLAG" val="#wm#"/>
  <p:tag name="KSO_WM_UNIT_DIAGRAM_ISNUMVISUAL" val="0"/>
  <p:tag name="KSO_WM_UNIT_DIAGRAM_ISREFERUNIT" val="0"/>
  <p:tag name="KSO_WM_UNIT_COLOR_SCHEME_SHAPE_ID" val="73"/>
  <p:tag name="KSO_WM_UNIT_COLOR_SCHEME_PARENT_PAGE" val="0_5"/>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6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6、7、8、12、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193604"/>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Theme">
  <a:themeElements>
    <a:clrScheme name="自定义 51">
      <a:dk1>
        <a:srgbClr val="000000"/>
      </a:dk1>
      <a:lt1>
        <a:srgbClr val="FFFFFF"/>
      </a:lt1>
      <a:dk2>
        <a:srgbClr val="EDF5FA"/>
      </a:dk2>
      <a:lt2>
        <a:srgbClr val="FFFFFF"/>
      </a:lt2>
      <a:accent1>
        <a:srgbClr val="4261CA"/>
      </a:accent1>
      <a:accent2>
        <a:srgbClr val="2C88E9"/>
      </a:accent2>
      <a:accent3>
        <a:srgbClr val="33A1E3"/>
      </a:accent3>
      <a:accent4>
        <a:srgbClr val="38B7C2"/>
      </a:accent4>
      <a:accent5>
        <a:srgbClr val="39C58D"/>
      </a:accent5>
      <a:accent6>
        <a:srgbClr val="55CE58"/>
      </a:accent6>
      <a:hlink>
        <a:srgbClr val="37BEF9"/>
      </a:hlink>
      <a:folHlink>
        <a:srgbClr val="AB69AE"/>
      </a:folHlink>
    </a:clrScheme>
    <a:fontScheme name="渐变、商务风、小清新、">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5349</Words>
  <Application>Microsoft Office PowerPoint</Application>
  <PresentationFormat>Widescreen</PresentationFormat>
  <Paragraphs>560</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微软雅黑</vt:lpstr>
      <vt:lpstr>Arial</vt:lpstr>
      <vt:lpstr>Calibri</vt:lpstr>
      <vt:lpstr>Calibri Light</vt:lpstr>
      <vt:lpstr>Colonna MT</vt:lpstr>
      <vt:lpstr>Georgia</vt:lpstr>
      <vt:lpstr>Roboto Condensed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2019-08-01T20:38:00Z</dcterms:created>
  <dcterms:modified xsi:type="dcterms:W3CDTF">2022-05-02T09:13:54Z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2052-11.1.0.3017</vt:lpwstr>
  </property>
  <property fmtid="{D5CDD505-2E9C-101B-9397-08002B2CF9AE}" pid="3" name="ICV">
    <vt:lpwstr>8a7866b3467440f7a0c0b6907d8aff33</vt:lpwstr>
  </property>
</Properties>
</file>