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F768"/>
    <a:srgbClr val="00314E"/>
    <a:srgbClr val="01BEFF"/>
    <a:srgbClr val="80F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varScale="1">
        <p:scale>
          <a:sx n="78" d="100"/>
          <a:sy n="78" d="100"/>
        </p:scale>
        <p:origin x="878" y="91"/>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BEA4F-0C89-DF37-A115-8F58328B22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D278D3-1683-E2E1-3029-0DB4FEE4BE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051DAE-7340-CB02-5EF5-BBE358635AAE}"/>
              </a:ext>
            </a:extLst>
          </p:cNvPr>
          <p:cNvSpPr>
            <a:spLocks noGrp="1"/>
          </p:cNvSpPr>
          <p:nvPr>
            <p:ph type="dt" sz="half" idx="10"/>
          </p:nvPr>
        </p:nvSpPr>
        <p:spPr/>
        <p:txBody>
          <a:bodyPr/>
          <a:lstStyle/>
          <a:p>
            <a:fld id="{3397F14C-1686-4070-A053-51D77FF84D04}" type="datetimeFigureOut">
              <a:rPr lang="en-US" smtClean="0"/>
              <a:t>2/10/2024</a:t>
            </a:fld>
            <a:endParaRPr lang="en-US"/>
          </a:p>
        </p:txBody>
      </p:sp>
      <p:sp>
        <p:nvSpPr>
          <p:cNvPr id="5" name="Footer Placeholder 4">
            <a:extLst>
              <a:ext uri="{FF2B5EF4-FFF2-40B4-BE49-F238E27FC236}">
                <a16:creationId xmlns:a16="http://schemas.microsoft.com/office/drawing/2014/main" id="{A2C8B63E-899F-2D57-BC56-7EB8DDD714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DEE928-A210-322A-D855-6737FF677A8C}"/>
              </a:ext>
            </a:extLst>
          </p:cNvPr>
          <p:cNvSpPr>
            <a:spLocks noGrp="1"/>
          </p:cNvSpPr>
          <p:nvPr>
            <p:ph type="sldNum" sz="quarter" idx="12"/>
          </p:nvPr>
        </p:nvSpPr>
        <p:spPr/>
        <p:txBody>
          <a:bodyPr/>
          <a:lstStyle/>
          <a:p>
            <a:fld id="{5EB8026A-B421-41DC-8AC4-1933862EC245}" type="slidenum">
              <a:rPr lang="en-US" smtClean="0"/>
              <a:t>‹#›</a:t>
            </a:fld>
            <a:endParaRPr lang="en-US"/>
          </a:p>
        </p:txBody>
      </p:sp>
    </p:spTree>
    <p:extLst>
      <p:ext uri="{BB962C8B-B14F-4D97-AF65-F5344CB8AC3E}">
        <p14:creationId xmlns:p14="http://schemas.microsoft.com/office/powerpoint/2010/main" val="4915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D5E0C-BEA5-CD5E-C472-235C26BDEE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F1D580-3D60-3594-2630-3636BE6372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C091F9-3016-B8BF-4EB3-890B4E739FC8}"/>
              </a:ext>
            </a:extLst>
          </p:cNvPr>
          <p:cNvSpPr>
            <a:spLocks noGrp="1"/>
          </p:cNvSpPr>
          <p:nvPr>
            <p:ph type="dt" sz="half" idx="10"/>
          </p:nvPr>
        </p:nvSpPr>
        <p:spPr/>
        <p:txBody>
          <a:bodyPr/>
          <a:lstStyle/>
          <a:p>
            <a:fld id="{3397F14C-1686-4070-A053-51D77FF84D04}" type="datetimeFigureOut">
              <a:rPr lang="en-US" smtClean="0"/>
              <a:t>2/10/2024</a:t>
            </a:fld>
            <a:endParaRPr lang="en-US"/>
          </a:p>
        </p:txBody>
      </p:sp>
      <p:sp>
        <p:nvSpPr>
          <p:cNvPr id="5" name="Footer Placeholder 4">
            <a:extLst>
              <a:ext uri="{FF2B5EF4-FFF2-40B4-BE49-F238E27FC236}">
                <a16:creationId xmlns:a16="http://schemas.microsoft.com/office/drawing/2014/main" id="{029B34B3-9BC8-17AB-0720-0E78A5C4B4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A4C5F-73DA-FC0B-3E87-5D09A51484DE}"/>
              </a:ext>
            </a:extLst>
          </p:cNvPr>
          <p:cNvSpPr>
            <a:spLocks noGrp="1"/>
          </p:cNvSpPr>
          <p:nvPr>
            <p:ph type="sldNum" sz="quarter" idx="12"/>
          </p:nvPr>
        </p:nvSpPr>
        <p:spPr/>
        <p:txBody>
          <a:bodyPr/>
          <a:lstStyle/>
          <a:p>
            <a:fld id="{5EB8026A-B421-41DC-8AC4-1933862EC245}" type="slidenum">
              <a:rPr lang="en-US" smtClean="0"/>
              <a:t>‹#›</a:t>
            </a:fld>
            <a:endParaRPr lang="en-US"/>
          </a:p>
        </p:txBody>
      </p:sp>
    </p:spTree>
    <p:extLst>
      <p:ext uri="{BB962C8B-B14F-4D97-AF65-F5344CB8AC3E}">
        <p14:creationId xmlns:p14="http://schemas.microsoft.com/office/powerpoint/2010/main" val="2793028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04D584-311A-EA0E-DDE6-287E450BAA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BF615E-26D9-574B-4E50-CE1EEC8C3B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7932F7-63FA-8BD8-AB63-DFA079D17195}"/>
              </a:ext>
            </a:extLst>
          </p:cNvPr>
          <p:cNvSpPr>
            <a:spLocks noGrp="1"/>
          </p:cNvSpPr>
          <p:nvPr>
            <p:ph type="dt" sz="half" idx="10"/>
          </p:nvPr>
        </p:nvSpPr>
        <p:spPr/>
        <p:txBody>
          <a:bodyPr/>
          <a:lstStyle/>
          <a:p>
            <a:fld id="{3397F14C-1686-4070-A053-51D77FF84D04}" type="datetimeFigureOut">
              <a:rPr lang="en-US" smtClean="0"/>
              <a:t>2/10/2024</a:t>
            </a:fld>
            <a:endParaRPr lang="en-US"/>
          </a:p>
        </p:txBody>
      </p:sp>
      <p:sp>
        <p:nvSpPr>
          <p:cNvPr id="5" name="Footer Placeholder 4">
            <a:extLst>
              <a:ext uri="{FF2B5EF4-FFF2-40B4-BE49-F238E27FC236}">
                <a16:creationId xmlns:a16="http://schemas.microsoft.com/office/drawing/2014/main" id="{554B5EB0-9D8E-929C-AA95-FA346A0F94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35843-F0CE-8A33-18C7-1A210A603D00}"/>
              </a:ext>
            </a:extLst>
          </p:cNvPr>
          <p:cNvSpPr>
            <a:spLocks noGrp="1"/>
          </p:cNvSpPr>
          <p:nvPr>
            <p:ph type="sldNum" sz="quarter" idx="12"/>
          </p:nvPr>
        </p:nvSpPr>
        <p:spPr/>
        <p:txBody>
          <a:bodyPr/>
          <a:lstStyle/>
          <a:p>
            <a:fld id="{5EB8026A-B421-41DC-8AC4-1933862EC245}" type="slidenum">
              <a:rPr lang="en-US" smtClean="0"/>
              <a:t>‹#›</a:t>
            </a:fld>
            <a:endParaRPr lang="en-US"/>
          </a:p>
        </p:txBody>
      </p:sp>
    </p:spTree>
    <p:extLst>
      <p:ext uri="{BB962C8B-B14F-4D97-AF65-F5344CB8AC3E}">
        <p14:creationId xmlns:p14="http://schemas.microsoft.com/office/powerpoint/2010/main" val="1352854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CB2CB-AC11-39F8-80E6-516ED7D4FC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490C9A-8E57-FADE-33CE-7917F7F316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2992C1-F259-0A39-E78D-33F6C1C8230A}"/>
              </a:ext>
            </a:extLst>
          </p:cNvPr>
          <p:cNvSpPr>
            <a:spLocks noGrp="1"/>
          </p:cNvSpPr>
          <p:nvPr>
            <p:ph type="dt" sz="half" idx="10"/>
          </p:nvPr>
        </p:nvSpPr>
        <p:spPr/>
        <p:txBody>
          <a:bodyPr/>
          <a:lstStyle/>
          <a:p>
            <a:fld id="{3397F14C-1686-4070-A053-51D77FF84D04}" type="datetimeFigureOut">
              <a:rPr lang="en-US" smtClean="0"/>
              <a:t>2/10/2024</a:t>
            </a:fld>
            <a:endParaRPr lang="en-US"/>
          </a:p>
        </p:txBody>
      </p:sp>
      <p:sp>
        <p:nvSpPr>
          <p:cNvPr id="5" name="Footer Placeholder 4">
            <a:extLst>
              <a:ext uri="{FF2B5EF4-FFF2-40B4-BE49-F238E27FC236}">
                <a16:creationId xmlns:a16="http://schemas.microsoft.com/office/drawing/2014/main" id="{9DCA4A42-4ADB-8384-9614-405B9FEEA7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895F4B-04DD-DF0F-3A30-D3C3455471A4}"/>
              </a:ext>
            </a:extLst>
          </p:cNvPr>
          <p:cNvSpPr>
            <a:spLocks noGrp="1"/>
          </p:cNvSpPr>
          <p:nvPr>
            <p:ph type="sldNum" sz="quarter" idx="12"/>
          </p:nvPr>
        </p:nvSpPr>
        <p:spPr/>
        <p:txBody>
          <a:bodyPr/>
          <a:lstStyle/>
          <a:p>
            <a:fld id="{5EB8026A-B421-41DC-8AC4-1933862EC245}" type="slidenum">
              <a:rPr lang="en-US" smtClean="0"/>
              <a:t>‹#›</a:t>
            </a:fld>
            <a:endParaRPr lang="en-US"/>
          </a:p>
        </p:txBody>
      </p:sp>
    </p:spTree>
    <p:extLst>
      <p:ext uri="{BB962C8B-B14F-4D97-AF65-F5344CB8AC3E}">
        <p14:creationId xmlns:p14="http://schemas.microsoft.com/office/powerpoint/2010/main" val="948655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5718E-6F20-CED6-B222-58D54BDEA8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824B69-1C06-550E-3F59-D522D570EE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81B0D8-800B-886C-0198-250F213D4E5E}"/>
              </a:ext>
            </a:extLst>
          </p:cNvPr>
          <p:cNvSpPr>
            <a:spLocks noGrp="1"/>
          </p:cNvSpPr>
          <p:nvPr>
            <p:ph type="dt" sz="half" idx="10"/>
          </p:nvPr>
        </p:nvSpPr>
        <p:spPr/>
        <p:txBody>
          <a:bodyPr/>
          <a:lstStyle/>
          <a:p>
            <a:fld id="{3397F14C-1686-4070-A053-51D77FF84D04}" type="datetimeFigureOut">
              <a:rPr lang="en-US" smtClean="0"/>
              <a:t>2/10/2024</a:t>
            </a:fld>
            <a:endParaRPr lang="en-US"/>
          </a:p>
        </p:txBody>
      </p:sp>
      <p:sp>
        <p:nvSpPr>
          <p:cNvPr id="5" name="Footer Placeholder 4">
            <a:extLst>
              <a:ext uri="{FF2B5EF4-FFF2-40B4-BE49-F238E27FC236}">
                <a16:creationId xmlns:a16="http://schemas.microsoft.com/office/drawing/2014/main" id="{9917C9F0-A1FB-69CA-53FC-2BDA36C447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B3B3BC-EFC9-F921-9FA8-7B63817EB5A1}"/>
              </a:ext>
            </a:extLst>
          </p:cNvPr>
          <p:cNvSpPr>
            <a:spLocks noGrp="1"/>
          </p:cNvSpPr>
          <p:nvPr>
            <p:ph type="sldNum" sz="quarter" idx="12"/>
          </p:nvPr>
        </p:nvSpPr>
        <p:spPr/>
        <p:txBody>
          <a:bodyPr/>
          <a:lstStyle/>
          <a:p>
            <a:fld id="{5EB8026A-B421-41DC-8AC4-1933862EC245}" type="slidenum">
              <a:rPr lang="en-US" smtClean="0"/>
              <a:t>‹#›</a:t>
            </a:fld>
            <a:endParaRPr lang="en-US"/>
          </a:p>
        </p:txBody>
      </p:sp>
    </p:spTree>
    <p:extLst>
      <p:ext uri="{BB962C8B-B14F-4D97-AF65-F5344CB8AC3E}">
        <p14:creationId xmlns:p14="http://schemas.microsoft.com/office/powerpoint/2010/main" val="341176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AFDE8-5D63-7A3E-891B-ACFD7A4A24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555432-2D17-7348-DA88-9AE40E8C7C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11922E-9FB4-903E-E73A-E1E8ECBF05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EDF24A-E632-3405-E41B-79511C330242}"/>
              </a:ext>
            </a:extLst>
          </p:cNvPr>
          <p:cNvSpPr>
            <a:spLocks noGrp="1"/>
          </p:cNvSpPr>
          <p:nvPr>
            <p:ph type="dt" sz="half" idx="10"/>
          </p:nvPr>
        </p:nvSpPr>
        <p:spPr/>
        <p:txBody>
          <a:bodyPr/>
          <a:lstStyle/>
          <a:p>
            <a:fld id="{3397F14C-1686-4070-A053-51D77FF84D04}" type="datetimeFigureOut">
              <a:rPr lang="en-US" smtClean="0"/>
              <a:t>2/10/2024</a:t>
            </a:fld>
            <a:endParaRPr lang="en-US"/>
          </a:p>
        </p:txBody>
      </p:sp>
      <p:sp>
        <p:nvSpPr>
          <p:cNvPr id="6" name="Footer Placeholder 5">
            <a:extLst>
              <a:ext uri="{FF2B5EF4-FFF2-40B4-BE49-F238E27FC236}">
                <a16:creationId xmlns:a16="http://schemas.microsoft.com/office/drawing/2014/main" id="{B967108E-FE67-442C-04C1-4421B8A39C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6E8941-D967-04C9-1F27-E0E148DA85E1}"/>
              </a:ext>
            </a:extLst>
          </p:cNvPr>
          <p:cNvSpPr>
            <a:spLocks noGrp="1"/>
          </p:cNvSpPr>
          <p:nvPr>
            <p:ph type="sldNum" sz="quarter" idx="12"/>
          </p:nvPr>
        </p:nvSpPr>
        <p:spPr/>
        <p:txBody>
          <a:bodyPr/>
          <a:lstStyle/>
          <a:p>
            <a:fld id="{5EB8026A-B421-41DC-8AC4-1933862EC245}" type="slidenum">
              <a:rPr lang="en-US" smtClean="0"/>
              <a:t>‹#›</a:t>
            </a:fld>
            <a:endParaRPr lang="en-US"/>
          </a:p>
        </p:txBody>
      </p:sp>
    </p:spTree>
    <p:extLst>
      <p:ext uri="{BB962C8B-B14F-4D97-AF65-F5344CB8AC3E}">
        <p14:creationId xmlns:p14="http://schemas.microsoft.com/office/powerpoint/2010/main" val="3332169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03F8C-814E-128A-2CC6-66315FB591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C6EA27-8252-7D28-B231-E2702D5337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EBAC73-12F3-BF09-AEAD-706968A856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5CAB9D-2EC4-ACD8-BD94-F4CE3B5645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0E04E6-ED73-1D05-6142-5DF5150ED2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D3EC55-78A2-A194-7FF9-0E56B06DD6FB}"/>
              </a:ext>
            </a:extLst>
          </p:cNvPr>
          <p:cNvSpPr>
            <a:spLocks noGrp="1"/>
          </p:cNvSpPr>
          <p:nvPr>
            <p:ph type="dt" sz="half" idx="10"/>
          </p:nvPr>
        </p:nvSpPr>
        <p:spPr/>
        <p:txBody>
          <a:bodyPr/>
          <a:lstStyle/>
          <a:p>
            <a:fld id="{3397F14C-1686-4070-A053-51D77FF84D04}" type="datetimeFigureOut">
              <a:rPr lang="en-US" smtClean="0"/>
              <a:t>2/10/2024</a:t>
            </a:fld>
            <a:endParaRPr lang="en-US"/>
          </a:p>
        </p:txBody>
      </p:sp>
      <p:sp>
        <p:nvSpPr>
          <p:cNvPr id="8" name="Footer Placeholder 7">
            <a:extLst>
              <a:ext uri="{FF2B5EF4-FFF2-40B4-BE49-F238E27FC236}">
                <a16:creationId xmlns:a16="http://schemas.microsoft.com/office/drawing/2014/main" id="{775EA0F7-E144-C7D4-D0B8-CD5C753A49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64F45B-7F14-AB51-9A47-C5E90BBF3C1F}"/>
              </a:ext>
            </a:extLst>
          </p:cNvPr>
          <p:cNvSpPr>
            <a:spLocks noGrp="1"/>
          </p:cNvSpPr>
          <p:nvPr>
            <p:ph type="sldNum" sz="quarter" idx="12"/>
          </p:nvPr>
        </p:nvSpPr>
        <p:spPr/>
        <p:txBody>
          <a:bodyPr/>
          <a:lstStyle/>
          <a:p>
            <a:fld id="{5EB8026A-B421-41DC-8AC4-1933862EC245}" type="slidenum">
              <a:rPr lang="en-US" smtClean="0"/>
              <a:t>‹#›</a:t>
            </a:fld>
            <a:endParaRPr lang="en-US"/>
          </a:p>
        </p:txBody>
      </p:sp>
    </p:spTree>
    <p:extLst>
      <p:ext uri="{BB962C8B-B14F-4D97-AF65-F5344CB8AC3E}">
        <p14:creationId xmlns:p14="http://schemas.microsoft.com/office/powerpoint/2010/main" val="1686891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01141-C205-8DA2-5AE8-D68E79D82D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F407CA-5C08-4A88-4C67-4AE23C57763C}"/>
              </a:ext>
            </a:extLst>
          </p:cNvPr>
          <p:cNvSpPr>
            <a:spLocks noGrp="1"/>
          </p:cNvSpPr>
          <p:nvPr>
            <p:ph type="dt" sz="half" idx="10"/>
          </p:nvPr>
        </p:nvSpPr>
        <p:spPr/>
        <p:txBody>
          <a:bodyPr/>
          <a:lstStyle/>
          <a:p>
            <a:fld id="{3397F14C-1686-4070-A053-51D77FF84D04}" type="datetimeFigureOut">
              <a:rPr lang="en-US" smtClean="0"/>
              <a:t>2/10/2024</a:t>
            </a:fld>
            <a:endParaRPr lang="en-US"/>
          </a:p>
        </p:txBody>
      </p:sp>
      <p:sp>
        <p:nvSpPr>
          <p:cNvPr id="4" name="Footer Placeholder 3">
            <a:extLst>
              <a:ext uri="{FF2B5EF4-FFF2-40B4-BE49-F238E27FC236}">
                <a16:creationId xmlns:a16="http://schemas.microsoft.com/office/drawing/2014/main" id="{66162FA2-BFB1-A9F2-6270-8E0A3E3907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E2751C-370B-0FCC-9990-B013A7B511DF}"/>
              </a:ext>
            </a:extLst>
          </p:cNvPr>
          <p:cNvSpPr>
            <a:spLocks noGrp="1"/>
          </p:cNvSpPr>
          <p:nvPr>
            <p:ph type="sldNum" sz="quarter" idx="12"/>
          </p:nvPr>
        </p:nvSpPr>
        <p:spPr/>
        <p:txBody>
          <a:bodyPr/>
          <a:lstStyle/>
          <a:p>
            <a:fld id="{5EB8026A-B421-41DC-8AC4-1933862EC245}" type="slidenum">
              <a:rPr lang="en-US" smtClean="0"/>
              <a:t>‹#›</a:t>
            </a:fld>
            <a:endParaRPr lang="en-US"/>
          </a:p>
        </p:txBody>
      </p:sp>
    </p:spTree>
    <p:extLst>
      <p:ext uri="{BB962C8B-B14F-4D97-AF65-F5344CB8AC3E}">
        <p14:creationId xmlns:p14="http://schemas.microsoft.com/office/powerpoint/2010/main" val="2171311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DBF0FD-AC50-2D0F-2FB5-2531AF8EB8A6}"/>
              </a:ext>
            </a:extLst>
          </p:cNvPr>
          <p:cNvSpPr>
            <a:spLocks noGrp="1"/>
          </p:cNvSpPr>
          <p:nvPr>
            <p:ph type="dt" sz="half" idx="10"/>
          </p:nvPr>
        </p:nvSpPr>
        <p:spPr/>
        <p:txBody>
          <a:bodyPr/>
          <a:lstStyle/>
          <a:p>
            <a:fld id="{3397F14C-1686-4070-A053-51D77FF84D04}" type="datetimeFigureOut">
              <a:rPr lang="en-US" smtClean="0"/>
              <a:t>2/10/2024</a:t>
            </a:fld>
            <a:endParaRPr lang="en-US"/>
          </a:p>
        </p:txBody>
      </p:sp>
      <p:sp>
        <p:nvSpPr>
          <p:cNvPr id="3" name="Footer Placeholder 2">
            <a:extLst>
              <a:ext uri="{FF2B5EF4-FFF2-40B4-BE49-F238E27FC236}">
                <a16:creationId xmlns:a16="http://schemas.microsoft.com/office/drawing/2014/main" id="{5A85FC3E-D03A-6100-2E1C-AC0B89DDFD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F8CE98-4EE0-7060-0825-93F382849C01}"/>
              </a:ext>
            </a:extLst>
          </p:cNvPr>
          <p:cNvSpPr>
            <a:spLocks noGrp="1"/>
          </p:cNvSpPr>
          <p:nvPr>
            <p:ph type="sldNum" sz="quarter" idx="12"/>
          </p:nvPr>
        </p:nvSpPr>
        <p:spPr/>
        <p:txBody>
          <a:bodyPr/>
          <a:lstStyle/>
          <a:p>
            <a:fld id="{5EB8026A-B421-41DC-8AC4-1933862EC245}" type="slidenum">
              <a:rPr lang="en-US" smtClean="0"/>
              <a:t>‹#›</a:t>
            </a:fld>
            <a:endParaRPr lang="en-US"/>
          </a:p>
        </p:txBody>
      </p:sp>
    </p:spTree>
    <p:extLst>
      <p:ext uri="{BB962C8B-B14F-4D97-AF65-F5344CB8AC3E}">
        <p14:creationId xmlns:p14="http://schemas.microsoft.com/office/powerpoint/2010/main" val="2317142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97AA7-857A-BE26-5927-8254BE5EED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5DDB0F-4417-5211-AC0E-F15F8D2DBC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12F3A8-60EB-FFF3-5B58-35E2C0F496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B60CC6-CD02-9955-FE50-D89A9D96CD44}"/>
              </a:ext>
            </a:extLst>
          </p:cNvPr>
          <p:cNvSpPr>
            <a:spLocks noGrp="1"/>
          </p:cNvSpPr>
          <p:nvPr>
            <p:ph type="dt" sz="half" idx="10"/>
          </p:nvPr>
        </p:nvSpPr>
        <p:spPr/>
        <p:txBody>
          <a:bodyPr/>
          <a:lstStyle/>
          <a:p>
            <a:fld id="{3397F14C-1686-4070-A053-51D77FF84D04}" type="datetimeFigureOut">
              <a:rPr lang="en-US" smtClean="0"/>
              <a:t>2/10/2024</a:t>
            </a:fld>
            <a:endParaRPr lang="en-US"/>
          </a:p>
        </p:txBody>
      </p:sp>
      <p:sp>
        <p:nvSpPr>
          <p:cNvPr id="6" name="Footer Placeholder 5">
            <a:extLst>
              <a:ext uri="{FF2B5EF4-FFF2-40B4-BE49-F238E27FC236}">
                <a16:creationId xmlns:a16="http://schemas.microsoft.com/office/drawing/2014/main" id="{D55C57B1-1A34-0A00-8048-65C6C73F18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E46C42-CC2D-1CA7-E817-EB10F3A26C91}"/>
              </a:ext>
            </a:extLst>
          </p:cNvPr>
          <p:cNvSpPr>
            <a:spLocks noGrp="1"/>
          </p:cNvSpPr>
          <p:nvPr>
            <p:ph type="sldNum" sz="quarter" idx="12"/>
          </p:nvPr>
        </p:nvSpPr>
        <p:spPr/>
        <p:txBody>
          <a:bodyPr/>
          <a:lstStyle/>
          <a:p>
            <a:fld id="{5EB8026A-B421-41DC-8AC4-1933862EC245}" type="slidenum">
              <a:rPr lang="en-US" smtClean="0"/>
              <a:t>‹#›</a:t>
            </a:fld>
            <a:endParaRPr lang="en-US"/>
          </a:p>
        </p:txBody>
      </p:sp>
    </p:spTree>
    <p:extLst>
      <p:ext uri="{BB962C8B-B14F-4D97-AF65-F5344CB8AC3E}">
        <p14:creationId xmlns:p14="http://schemas.microsoft.com/office/powerpoint/2010/main" val="261768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FB403-1CD9-28BC-EEE9-4506A43283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26AC00-A292-79A4-61EB-843D6059D3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515EDE-2582-C0A8-8CB7-8911E635F4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0E6526-E051-8674-8B3C-72990749D9E7}"/>
              </a:ext>
            </a:extLst>
          </p:cNvPr>
          <p:cNvSpPr>
            <a:spLocks noGrp="1"/>
          </p:cNvSpPr>
          <p:nvPr>
            <p:ph type="dt" sz="half" idx="10"/>
          </p:nvPr>
        </p:nvSpPr>
        <p:spPr/>
        <p:txBody>
          <a:bodyPr/>
          <a:lstStyle/>
          <a:p>
            <a:fld id="{3397F14C-1686-4070-A053-51D77FF84D04}" type="datetimeFigureOut">
              <a:rPr lang="en-US" smtClean="0"/>
              <a:t>2/10/2024</a:t>
            </a:fld>
            <a:endParaRPr lang="en-US"/>
          </a:p>
        </p:txBody>
      </p:sp>
      <p:sp>
        <p:nvSpPr>
          <p:cNvPr id="6" name="Footer Placeholder 5">
            <a:extLst>
              <a:ext uri="{FF2B5EF4-FFF2-40B4-BE49-F238E27FC236}">
                <a16:creationId xmlns:a16="http://schemas.microsoft.com/office/drawing/2014/main" id="{D2EFD92B-8D3C-3353-4457-F67845B77C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0230CE-6AEC-A614-20BC-415DAA32DC54}"/>
              </a:ext>
            </a:extLst>
          </p:cNvPr>
          <p:cNvSpPr>
            <a:spLocks noGrp="1"/>
          </p:cNvSpPr>
          <p:nvPr>
            <p:ph type="sldNum" sz="quarter" idx="12"/>
          </p:nvPr>
        </p:nvSpPr>
        <p:spPr/>
        <p:txBody>
          <a:bodyPr/>
          <a:lstStyle/>
          <a:p>
            <a:fld id="{5EB8026A-B421-41DC-8AC4-1933862EC245}" type="slidenum">
              <a:rPr lang="en-US" smtClean="0"/>
              <a:t>‹#›</a:t>
            </a:fld>
            <a:endParaRPr lang="en-US"/>
          </a:p>
        </p:txBody>
      </p:sp>
    </p:spTree>
    <p:extLst>
      <p:ext uri="{BB962C8B-B14F-4D97-AF65-F5344CB8AC3E}">
        <p14:creationId xmlns:p14="http://schemas.microsoft.com/office/powerpoint/2010/main" val="3273245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8464C4-89CA-0D2F-193C-E3C3EBCBF5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4007CB-3DC7-9B14-2CB5-5F49B4F399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B94587-64AB-38EE-240A-CFCCB30D8B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97F14C-1686-4070-A053-51D77FF84D04}" type="datetimeFigureOut">
              <a:rPr lang="en-US" smtClean="0"/>
              <a:t>2/10/2024</a:t>
            </a:fld>
            <a:endParaRPr lang="en-US"/>
          </a:p>
        </p:txBody>
      </p:sp>
      <p:sp>
        <p:nvSpPr>
          <p:cNvPr id="5" name="Footer Placeholder 4">
            <a:extLst>
              <a:ext uri="{FF2B5EF4-FFF2-40B4-BE49-F238E27FC236}">
                <a16:creationId xmlns:a16="http://schemas.microsoft.com/office/drawing/2014/main" id="{2B72667C-9D02-3A38-37CF-6C5432EC90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FB14BE-BD94-5EE1-9D59-606764401B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B8026A-B421-41DC-8AC4-1933862EC245}" type="slidenum">
              <a:rPr lang="en-US" smtClean="0"/>
              <a:t>‹#›</a:t>
            </a:fld>
            <a:endParaRPr lang="en-US"/>
          </a:p>
        </p:txBody>
      </p:sp>
    </p:spTree>
    <p:extLst>
      <p:ext uri="{BB962C8B-B14F-4D97-AF65-F5344CB8AC3E}">
        <p14:creationId xmlns:p14="http://schemas.microsoft.com/office/powerpoint/2010/main" val="2152025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72702">
              <a:srgbClr val="6BD9FF"/>
            </a:gs>
            <a:gs pos="0">
              <a:srgbClr val="92F768"/>
            </a:gs>
            <a:gs pos="35000">
              <a:schemeClr val="accent1">
                <a:lumMod val="0"/>
                <a:lumOff val="100000"/>
              </a:schemeClr>
            </a:gs>
            <a:gs pos="18865">
              <a:srgbClr val="CDFBB9"/>
            </a:gs>
            <a:gs pos="48975">
              <a:srgbClr val="C8F1FF"/>
            </a:gs>
            <a:gs pos="100000">
              <a:srgbClr val="01BEFF"/>
            </a:gs>
          </a:gsLst>
          <a:lin ang="5400000" scaled="1"/>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D0D6D3E-D7F9-4591-9CA9-DDF4DB1F7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26DCA0-76FF-6E6B-C97C-C48F5CA9EA1A}"/>
              </a:ext>
            </a:extLst>
          </p:cNvPr>
          <p:cNvSpPr>
            <a:spLocks noGrp="1"/>
          </p:cNvSpPr>
          <p:nvPr>
            <p:ph type="ctrTitle"/>
          </p:nvPr>
        </p:nvSpPr>
        <p:spPr>
          <a:xfrm>
            <a:off x="982639" y="1012536"/>
            <a:ext cx="4613300" cy="3163224"/>
          </a:xfrm>
        </p:spPr>
        <p:txBody>
          <a:bodyPr anchor="t">
            <a:normAutofit/>
          </a:bodyPr>
          <a:lstStyle/>
          <a:p>
            <a:pPr algn="l"/>
            <a:r>
              <a:rPr lang="en-US" sz="4400" b="1" dirty="0">
                <a:effectLst/>
                <a:latin typeface="Calibri" panose="020F0502020204030204" pitchFamily="34" charset="0"/>
                <a:ea typeface="Calibri" panose="020F0502020204030204" pitchFamily="34" charset="0"/>
                <a:cs typeface="Times New Roman" panose="02020603050405020304" pitchFamily="18" charset="0"/>
              </a:rPr>
              <a:t>Boosting Agriculture Yields with Effective Recommendations </a:t>
            </a:r>
            <a:endParaRPr lang="en-US" sz="4400" dirty="0"/>
          </a:p>
        </p:txBody>
      </p:sp>
      <p:sp>
        <p:nvSpPr>
          <p:cNvPr id="3" name="Subtitle 2">
            <a:extLst>
              <a:ext uri="{FF2B5EF4-FFF2-40B4-BE49-F238E27FC236}">
                <a16:creationId xmlns:a16="http://schemas.microsoft.com/office/drawing/2014/main" id="{D1FA48F9-601A-661E-6F18-4316B176C141}"/>
              </a:ext>
            </a:extLst>
          </p:cNvPr>
          <p:cNvSpPr>
            <a:spLocks noGrp="1"/>
          </p:cNvSpPr>
          <p:nvPr>
            <p:ph type="subTitle" idx="1"/>
          </p:nvPr>
        </p:nvSpPr>
        <p:spPr>
          <a:xfrm>
            <a:off x="982638" y="4389120"/>
            <a:ext cx="4408228" cy="1192815"/>
          </a:xfrm>
        </p:spPr>
        <p:txBody>
          <a:bodyPr anchor="b">
            <a:normAutofit/>
          </a:bodyPr>
          <a:lstStyle/>
          <a:p>
            <a:pPr algn="l"/>
            <a:r>
              <a:rPr lang="en-US"/>
              <a:t>Done by - Abhijith Nagarajan</a:t>
            </a:r>
            <a:endParaRPr lang="en-US" dirty="0"/>
          </a:p>
        </p:txBody>
      </p:sp>
      <p:sp>
        <p:nvSpPr>
          <p:cNvPr id="19" name="Rectangle 18">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6000">
                <a:srgbClr val="000000"/>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3611463" cy="6858000"/>
          </a:xfrm>
          <a:prstGeom prst="rect">
            <a:avLst/>
          </a:prstGeom>
          <a:gradFill>
            <a:gsLst>
              <a:gs pos="0">
                <a:schemeClr val="accent1">
                  <a:lumMod val="75000"/>
                  <a:alpha val="56000"/>
                </a:schemeClr>
              </a:gs>
              <a:gs pos="100000">
                <a:srgbClr val="000000">
                  <a:alpha val="52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30721" y="-107390"/>
            <a:ext cx="3853890" cy="4068665"/>
          </a:xfrm>
          <a:prstGeom prst="rect">
            <a:avLst/>
          </a:prstGeom>
          <a:gradFill>
            <a:gsLst>
              <a:gs pos="0">
                <a:srgbClr val="000000">
                  <a:alpha val="34000"/>
                </a:srgbClr>
              </a:gs>
              <a:gs pos="96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logo with text and symbols&#10;&#10;Description automatically generated with medium confidence">
            <a:extLst>
              <a:ext uri="{FF2B5EF4-FFF2-40B4-BE49-F238E27FC236}">
                <a16:creationId xmlns:a16="http://schemas.microsoft.com/office/drawing/2014/main" id="{7BFF03CE-4867-2449-422B-AA6CA1FF0ADB}"/>
              </a:ext>
            </a:extLst>
          </p:cNvPr>
          <p:cNvPicPr>
            <a:picLocks noChangeAspect="1"/>
          </p:cNvPicPr>
          <p:nvPr/>
        </p:nvPicPr>
        <p:blipFill rotWithShape="1">
          <a:blip r:embed="rId2">
            <a:extLst>
              <a:ext uri="{28A0092B-C50C-407E-A947-70E740481C1C}">
                <a14:useLocalDpi xmlns:a14="http://schemas.microsoft.com/office/drawing/2010/main" val="0"/>
              </a:ext>
            </a:extLst>
          </a:blip>
          <a:srcRect r="-3" b="-3"/>
          <a:stretch/>
        </p:blipFill>
        <p:spPr>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Tree>
    <p:extLst>
      <p:ext uri="{BB962C8B-B14F-4D97-AF65-F5344CB8AC3E}">
        <p14:creationId xmlns:p14="http://schemas.microsoft.com/office/powerpoint/2010/main" val="3450453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84000">
              <a:schemeClr val="bg1"/>
            </a:gs>
            <a:gs pos="0">
              <a:srgbClr val="92F768"/>
            </a:gs>
            <a:gs pos="20000">
              <a:schemeClr val="accent1">
                <a:lumMod val="0"/>
                <a:lumOff val="100000"/>
              </a:schemeClr>
            </a:gs>
            <a:gs pos="60000">
              <a:schemeClr val="bg1"/>
            </a:gs>
            <a:gs pos="11000">
              <a:srgbClr val="CDFBB9"/>
            </a:gs>
            <a:gs pos="72000">
              <a:schemeClr val="bg1"/>
            </a:gs>
            <a:gs pos="100000">
              <a:srgbClr val="01BEFF"/>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70FB8-A3F6-4B39-0D93-BB0E8625CE27}"/>
              </a:ext>
            </a:extLst>
          </p:cNvPr>
          <p:cNvSpPr>
            <a:spLocks noGrp="1"/>
          </p:cNvSpPr>
          <p:nvPr>
            <p:ph type="title"/>
          </p:nvPr>
        </p:nvSpPr>
        <p:spPr>
          <a:xfrm>
            <a:off x="838200" y="365125"/>
            <a:ext cx="10515600" cy="911225"/>
          </a:xfrm>
        </p:spPr>
        <p:txBody>
          <a:bodyPr/>
          <a:lstStyle/>
          <a:p>
            <a:pPr algn="ctr"/>
            <a:r>
              <a:rPr lang="en-US" b="1" dirty="0">
                <a:solidFill>
                  <a:srgbClr val="00314E"/>
                </a:solidFill>
              </a:rPr>
              <a:t>Table of contents</a:t>
            </a:r>
          </a:p>
        </p:txBody>
      </p:sp>
      <p:graphicFrame>
        <p:nvGraphicFramePr>
          <p:cNvPr id="4" name="Content Placeholder 3">
            <a:extLst>
              <a:ext uri="{FF2B5EF4-FFF2-40B4-BE49-F238E27FC236}">
                <a16:creationId xmlns:a16="http://schemas.microsoft.com/office/drawing/2014/main" id="{EAE34AF6-79DD-1ED8-5FEF-B156B5F16910}"/>
              </a:ext>
            </a:extLst>
          </p:cNvPr>
          <p:cNvGraphicFramePr>
            <a:graphicFrameLocks noGrp="1"/>
          </p:cNvGraphicFramePr>
          <p:nvPr>
            <p:ph idx="1"/>
            <p:extLst>
              <p:ext uri="{D42A27DB-BD31-4B8C-83A1-F6EECF244321}">
                <p14:modId xmlns:p14="http://schemas.microsoft.com/office/powerpoint/2010/main" val="1868913012"/>
              </p:ext>
            </p:extLst>
          </p:nvPr>
        </p:nvGraphicFramePr>
        <p:xfrm>
          <a:off x="-1" y="1453629"/>
          <a:ext cx="12192001" cy="4298241"/>
        </p:xfrm>
        <a:graphic>
          <a:graphicData uri="http://schemas.openxmlformats.org/drawingml/2006/table">
            <a:tbl>
              <a:tblPr firstRow="1" bandRow="1">
                <a:tableStyleId>{93296810-A885-4BE3-A3E7-6D5BEEA58F35}</a:tableStyleId>
              </a:tblPr>
              <a:tblGrid>
                <a:gridCol w="1722784">
                  <a:extLst>
                    <a:ext uri="{9D8B030D-6E8A-4147-A177-3AD203B41FA5}">
                      <a16:colId xmlns:a16="http://schemas.microsoft.com/office/drawing/2014/main" val="3656507052"/>
                    </a:ext>
                  </a:extLst>
                </a:gridCol>
                <a:gridCol w="7497747">
                  <a:extLst>
                    <a:ext uri="{9D8B030D-6E8A-4147-A177-3AD203B41FA5}">
                      <a16:colId xmlns:a16="http://schemas.microsoft.com/office/drawing/2014/main" val="1687852447"/>
                    </a:ext>
                  </a:extLst>
                </a:gridCol>
                <a:gridCol w="2971470">
                  <a:extLst>
                    <a:ext uri="{9D8B030D-6E8A-4147-A177-3AD203B41FA5}">
                      <a16:colId xmlns:a16="http://schemas.microsoft.com/office/drawing/2014/main" val="1331931040"/>
                    </a:ext>
                  </a:extLst>
                </a:gridCol>
              </a:tblGrid>
              <a:tr h="615709">
                <a:tc>
                  <a:txBody>
                    <a:bodyPr/>
                    <a:lstStyle/>
                    <a:p>
                      <a:r>
                        <a:rPr lang="en-US" dirty="0">
                          <a:solidFill>
                            <a:srgbClr val="00314E"/>
                          </a:solidFill>
                        </a:rPr>
                        <a:t>SNO</a:t>
                      </a:r>
                    </a:p>
                  </a:txBody>
                  <a:tcPr>
                    <a:solidFill>
                      <a:schemeClr val="accent6"/>
                    </a:solidFill>
                  </a:tcPr>
                </a:tc>
                <a:tc>
                  <a:txBody>
                    <a:bodyPr/>
                    <a:lstStyle/>
                    <a:p>
                      <a:pPr algn="ctr"/>
                      <a:r>
                        <a:rPr lang="en-US" b="1" dirty="0">
                          <a:solidFill>
                            <a:srgbClr val="00314E"/>
                          </a:solidFill>
                        </a:rPr>
                        <a:t>Topic</a:t>
                      </a:r>
                    </a:p>
                  </a:txBody>
                  <a:tcPr>
                    <a:solidFill>
                      <a:schemeClr val="accent6"/>
                    </a:solidFill>
                  </a:tcPr>
                </a:tc>
                <a:tc>
                  <a:txBody>
                    <a:bodyPr/>
                    <a:lstStyle/>
                    <a:p>
                      <a:r>
                        <a:rPr lang="en-US" dirty="0">
                          <a:solidFill>
                            <a:srgbClr val="00314E"/>
                          </a:solidFill>
                        </a:rPr>
                        <a:t>Slide Number</a:t>
                      </a:r>
                    </a:p>
                  </a:txBody>
                  <a:tcPr>
                    <a:solidFill>
                      <a:schemeClr val="accent6"/>
                    </a:solidFill>
                  </a:tcPr>
                </a:tc>
                <a:extLst>
                  <a:ext uri="{0D108BD9-81ED-4DB2-BD59-A6C34878D82A}">
                    <a16:rowId xmlns:a16="http://schemas.microsoft.com/office/drawing/2014/main" val="1555175954"/>
                  </a:ext>
                </a:extLst>
              </a:tr>
              <a:tr h="535232">
                <a:tc>
                  <a:txBody>
                    <a:bodyPr/>
                    <a:lstStyle/>
                    <a:p>
                      <a:r>
                        <a:rPr lang="en-US" dirty="0">
                          <a:solidFill>
                            <a:srgbClr val="00314E"/>
                          </a:solidFill>
                        </a:rPr>
                        <a:t>1.</a:t>
                      </a:r>
                    </a:p>
                  </a:txBody>
                  <a:tcPr/>
                </a:tc>
                <a:tc>
                  <a:txBody>
                    <a:bodyPr/>
                    <a:lstStyle/>
                    <a:p>
                      <a:r>
                        <a:rPr lang="en-US" dirty="0">
                          <a:solidFill>
                            <a:srgbClr val="00314E"/>
                          </a:solidFill>
                        </a:rPr>
                        <a:t>Farms of the future – Problem Statement and Solution </a:t>
                      </a:r>
                    </a:p>
                  </a:txBody>
                  <a:tcPr/>
                </a:tc>
                <a:tc>
                  <a:txBody>
                    <a:bodyPr/>
                    <a:lstStyle/>
                    <a:p>
                      <a:r>
                        <a:rPr lang="en-US" dirty="0">
                          <a:solidFill>
                            <a:srgbClr val="00314E"/>
                          </a:solidFill>
                        </a:rPr>
                        <a:t>3</a:t>
                      </a:r>
                    </a:p>
                  </a:txBody>
                  <a:tcPr/>
                </a:tc>
                <a:extLst>
                  <a:ext uri="{0D108BD9-81ED-4DB2-BD59-A6C34878D82A}">
                    <a16:rowId xmlns:a16="http://schemas.microsoft.com/office/drawing/2014/main" val="2399543539"/>
                  </a:ext>
                </a:extLst>
              </a:tr>
              <a:tr h="524033">
                <a:tc>
                  <a:txBody>
                    <a:bodyPr/>
                    <a:lstStyle/>
                    <a:p>
                      <a:r>
                        <a:rPr lang="en-US" dirty="0">
                          <a:solidFill>
                            <a:srgbClr val="00314E"/>
                          </a:solidFill>
                        </a:rPr>
                        <a:t>2.</a:t>
                      </a:r>
                    </a:p>
                  </a:txBody>
                  <a:tcPr/>
                </a:tc>
                <a:tc>
                  <a:txBody>
                    <a:bodyPr/>
                    <a:lstStyle/>
                    <a:p>
                      <a:r>
                        <a:rPr lang="en-US" dirty="0">
                          <a:solidFill>
                            <a:srgbClr val="00314E"/>
                          </a:solidFill>
                        </a:rPr>
                        <a:t>Solution 1a) Dashboard 1 - Precipitation and Temperature Analysis</a:t>
                      </a:r>
                    </a:p>
                  </a:txBody>
                  <a:tcPr/>
                </a:tc>
                <a:tc>
                  <a:txBody>
                    <a:bodyPr/>
                    <a:lstStyle/>
                    <a:p>
                      <a:r>
                        <a:rPr lang="en-US" dirty="0">
                          <a:solidFill>
                            <a:srgbClr val="00314E"/>
                          </a:solidFill>
                        </a:rPr>
                        <a:t>4-5</a:t>
                      </a:r>
                    </a:p>
                  </a:txBody>
                  <a:tcPr/>
                </a:tc>
                <a:extLst>
                  <a:ext uri="{0D108BD9-81ED-4DB2-BD59-A6C34878D82A}">
                    <a16:rowId xmlns:a16="http://schemas.microsoft.com/office/drawing/2014/main" val="571432068"/>
                  </a:ext>
                </a:extLst>
              </a:tr>
              <a:tr h="627760">
                <a:tc>
                  <a:txBody>
                    <a:bodyPr/>
                    <a:lstStyle/>
                    <a:p>
                      <a:r>
                        <a:rPr lang="en-US" dirty="0">
                          <a:solidFill>
                            <a:srgbClr val="00314E"/>
                          </a:solidFill>
                        </a:rPr>
                        <a:t>3.</a:t>
                      </a:r>
                    </a:p>
                  </a:txBody>
                  <a:tcPr/>
                </a:tc>
                <a:tc>
                  <a:txBody>
                    <a:bodyPr/>
                    <a:lstStyle/>
                    <a:p>
                      <a:r>
                        <a:rPr lang="en-US" dirty="0">
                          <a:solidFill>
                            <a:srgbClr val="00314E"/>
                          </a:solidFill>
                        </a:rPr>
                        <a:t>Solution 1b) Dashboard 2 – Crop Commodity Costs and Returns</a:t>
                      </a:r>
                    </a:p>
                  </a:txBody>
                  <a:tcPr/>
                </a:tc>
                <a:tc>
                  <a:txBody>
                    <a:bodyPr/>
                    <a:lstStyle/>
                    <a:p>
                      <a:r>
                        <a:rPr lang="en-US" dirty="0">
                          <a:solidFill>
                            <a:srgbClr val="00314E"/>
                          </a:solidFill>
                        </a:rPr>
                        <a:t>6-7</a:t>
                      </a:r>
                    </a:p>
                  </a:txBody>
                  <a:tcPr/>
                </a:tc>
                <a:extLst>
                  <a:ext uri="{0D108BD9-81ED-4DB2-BD59-A6C34878D82A}">
                    <a16:rowId xmlns:a16="http://schemas.microsoft.com/office/drawing/2014/main" val="3568215940"/>
                  </a:ext>
                </a:extLst>
              </a:tr>
              <a:tr h="550419">
                <a:tc>
                  <a:txBody>
                    <a:bodyPr/>
                    <a:lstStyle/>
                    <a:p>
                      <a:r>
                        <a:rPr lang="en-US" dirty="0">
                          <a:solidFill>
                            <a:srgbClr val="00314E"/>
                          </a:solidFill>
                        </a:rPr>
                        <a:t>4.</a:t>
                      </a:r>
                    </a:p>
                  </a:txBody>
                  <a:tcPr/>
                </a:tc>
                <a:tc>
                  <a:txBody>
                    <a:bodyPr/>
                    <a:lstStyle/>
                    <a:p>
                      <a:r>
                        <a:rPr lang="en-US" dirty="0">
                          <a:solidFill>
                            <a:srgbClr val="00314E"/>
                          </a:solidFill>
                        </a:rPr>
                        <a:t>Solution 2) Weather Prediction – Dataset generation</a:t>
                      </a:r>
                    </a:p>
                  </a:txBody>
                  <a:tcPr/>
                </a:tc>
                <a:tc>
                  <a:txBody>
                    <a:bodyPr/>
                    <a:lstStyle/>
                    <a:p>
                      <a:r>
                        <a:rPr lang="en-US" dirty="0">
                          <a:solidFill>
                            <a:srgbClr val="00314E"/>
                          </a:solidFill>
                        </a:rPr>
                        <a:t>8</a:t>
                      </a:r>
                    </a:p>
                  </a:txBody>
                  <a:tcPr/>
                </a:tc>
                <a:extLst>
                  <a:ext uri="{0D108BD9-81ED-4DB2-BD59-A6C34878D82A}">
                    <a16:rowId xmlns:a16="http://schemas.microsoft.com/office/drawing/2014/main" val="2158544502"/>
                  </a:ext>
                </a:extLst>
              </a:tr>
              <a:tr h="800657">
                <a:tc>
                  <a:txBody>
                    <a:bodyPr/>
                    <a:lstStyle/>
                    <a:p>
                      <a:r>
                        <a:rPr lang="en-US" dirty="0">
                          <a:solidFill>
                            <a:srgbClr val="00314E"/>
                          </a:solidFill>
                        </a:rPr>
                        <a:t>5. </a:t>
                      </a:r>
                    </a:p>
                  </a:txBody>
                  <a:tcPr/>
                </a:tc>
                <a:tc>
                  <a:txBody>
                    <a:bodyPr/>
                    <a:lstStyle/>
                    <a:p>
                      <a:r>
                        <a:rPr lang="en-US" dirty="0">
                          <a:solidFill>
                            <a:srgbClr val="00314E"/>
                          </a:solidFill>
                        </a:rPr>
                        <a:t>Solution 3) Crop Recommendation </a:t>
                      </a:r>
                    </a:p>
                  </a:txBody>
                  <a:tcPr/>
                </a:tc>
                <a:tc>
                  <a:txBody>
                    <a:bodyPr/>
                    <a:lstStyle/>
                    <a:p>
                      <a:r>
                        <a:rPr lang="en-US" dirty="0">
                          <a:solidFill>
                            <a:srgbClr val="00314E"/>
                          </a:solidFill>
                        </a:rPr>
                        <a:t>9</a:t>
                      </a:r>
                    </a:p>
                  </a:txBody>
                  <a:tcPr/>
                </a:tc>
                <a:extLst>
                  <a:ext uri="{0D108BD9-81ED-4DB2-BD59-A6C34878D82A}">
                    <a16:rowId xmlns:a16="http://schemas.microsoft.com/office/drawing/2014/main" val="2064118817"/>
                  </a:ext>
                </a:extLst>
              </a:tr>
              <a:tr h="644431">
                <a:tc>
                  <a:txBody>
                    <a:bodyPr/>
                    <a:lstStyle/>
                    <a:p>
                      <a:r>
                        <a:rPr lang="en-US" dirty="0">
                          <a:solidFill>
                            <a:srgbClr val="00314E"/>
                          </a:solidFill>
                        </a:rPr>
                        <a:t>6. </a:t>
                      </a:r>
                    </a:p>
                  </a:txBody>
                  <a:tcPr/>
                </a:tc>
                <a:tc>
                  <a:txBody>
                    <a:bodyPr/>
                    <a:lstStyle/>
                    <a:p>
                      <a:r>
                        <a:rPr lang="en-US" dirty="0">
                          <a:solidFill>
                            <a:srgbClr val="00314E"/>
                          </a:solidFill>
                        </a:rPr>
                        <a:t>Conclusion</a:t>
                      </a:r>
                    </a:p>
                  </a:txBody>
                  <a:tcPr/>
                </a:tc>
                <a:tc>
                  <a:txBody>
                    <a:bodyPr/>
                    <a:lstStyle/>
                    <a:p>
                      <a:r>
                        <a:rPr lang="en-US" dirty="0">
                          <a:solidFill>
                            <a:srgbClr val="00314E"/>
                          </a:solidFill>
                        </a:rPr>
                        <a:t>10</a:t>
                      </a:r>
                    </a:p>
                  </a:txBody>
                  <a:tcPr/>
                </a:tc>
                <a:extLst>
                  <a:ext uri="{0D108BD9-81ED-4DB2-BD59-A6C34878D82A}">
                    <a16:rowId xmlns:a16="http://schemas.microsoft.com/office/drawing/2014/main" val="1270133004"/>
                  </a:ext>
                </a:extLst>
              </a:tr>
            </a:tbl>
          </a:graphicData>
        </a:graphic>
      </p:graphicFrame>
    </p:spTree>
    <p:extLst>
      <p:ext uri="{BB962C8B-B14F-4D97-AF65-F5344CB8AC3E}">
        <p14:creationId xmlns:p14="http://schemas.microsoft.com/office/powerpoint/2010/main" val="156758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84000">
              <a:srgbClr val="6BD9FF"/>
            </a:gs>
            <a:gs pos="0">
              <a:srgbClr val="92F768"/>
            </a:gs>
            <a:gs pos="35000">
              <a:schemeClr val="accent1">
                <a:lumMod val="0"/>
                <a:lumOff val="100000"/>
              </a:schemeClr>
            </a:gs>
            <a:gs pos="59439">
              <a:schemeClr val="bg1"/>
            </a:gs>
            <a:gs pos="11000">
              <a:srgbClr val="CDFBB9"/>
            </a:gs>
            <a:gs pos="48975">
              <a:schemeClr val="bg1"/>
            </a:gs>
            <a:gs pos="100000">
              <a:srgbClr val="01BEFF"/>
            </a:gs>
          </a:gsLst>
          <a:lin ang="5400000" scaled="1"/>
        </a:gradFill>
        <a:effectLst/>
      </p:bgPr>
    </p:bg>
    <p:spTree>
      <p:nvGrpSpPr>
        <p:cNvPr id="1" name="">
          <a:extLst>
            <a:ext uri="{FF2B5EF4-FFF2-40B4-BE49-F238E27FC236}">
              <a16:creationId xmlns:a16="http://schemas.microsoft.com/office/drawing/2014/main" id="{9387ED45-BDC7-F4E4-D7C5-2BE4578E70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DD3551-EBD5-7BC3-B043-C6311572D677}"/>
              </a:ext>
            </a:extLst>
          </p:cNvPr>
          <p:cNvSpPr>
            <a:spLocks noGrp="1"/>
          </p:cNvSpPr>
          <p:nvPr>
            <p:ph type="title"/>
          </p:nvPr>
        </p:nvSpPr>
        <p:spPr>
          <a:xfrm>
            <a:off x="-1" y="0"/>
            <a:ext cx="12191999" cy="825759"/>
          </a:xfrm>
        </p:spPr>
        <p:txBody>
          <a:bodyPr/>
          <a:lstStyle/>
          <a:p>
            <a:pPr algn="ctr"/>
            <a:r>
              <a:rPr lang="en-US" b="1" dirty="0"/>
              <a:t>Farms of the future</a:t>
            </a:r>
          </a:p>
        </p:txBody>
      </p:sp>
      <p:sp>
        <p:nvSpPr>
          <p:cNvPr id="3" name="Content Placeholder 2">
            <a:extLst>
              <a:ext uri="{FF2B5EF4-FFF2-40B4-BE49-F238E27FC236}">
                <a16:creationId xmlns:a16="http://schemas.microsoft.com/office/drawing/2014/main" id="{5B56020C-72AB-EAD5-38B3-699395B08963}"/>
              </a:ext>
            </a:extLst>
          </p:cNvPr>
          <p:cNvSpPr>
            <a:spLocks noGrp="1"/>
          </p:cNvSpPr>
          <p:nvPr>
            <p:ph idx="1"/>
          </p:nvPr>
        </p:nvSpPr>
        <p:spPr>
          <a:xfrm>
            <a:off x="-2" y="825759"/>
            <a:ext cx="12192000" cy="5528388"/>
          </a:xfrm>
          <a:gradFill>
            <a:gsLst>
              <a:gs pos="100000">
                <a:schemeClr val="bg1"/>
              </a:gs>
              <a:gs pos="100000">
                <a:schemeClr val="bg1"/>
              </a:gs>
              <a:gs pos="100000">
                <a:schemeClr val="bg1"/>
              </a:gs>
              <a:gs pos="0">
                <a:srgbClr val="92F768"/>
              </a:gs>
              <a:gs pos="100000">
                <a:schemeClr val="accent1">
                  <a:lumMod val="0"/>
                  <a:lumOff val="100000"/>
                </a:schemeClr>
              </a:gs>
              <a:gs pos="100000">
                <a:schemeClr val="bg1"/>
              </a:gs>
              <a:gs pos="0">
                <a:schemeClr val="bg1"/>
              </a:gs>
              <a:gs pos="100000">
                <a:schemeClr val="bg1"/>
              </a:gs>
              <a:gs pos="100000">
                <a:schemeClr val="bg1"/>
              </a:gs>
              <a:gs pos="100000">
                <a:srgbClr val="01BEFF"/>
              </a:gs>
            </a:gsLst>
            <a:lin ang="5400000" scaled="1"/>
          </a:gradFill>
        </p:spPr>
        <p:txBody>
          <a:bodyPr>
            <a:normAutofit lnSpcReduction="10000"/>
          </a:bodyPr>
          <a:lstStyle/>
          <a:p>
            <a:pPr marL="0" indent="0" algn="ctr">
              <a:buNone/>
            </a:pPr>
            <a:r>
              <a:rPr lang="en-US" dirty="0">
                <a:cs typeface="Times New Roman" panose="02020603050405020304" pitchFamily="18" charset="0"/>
              </a:rPr>
              <a:t>Problem Statement</a:t>
            </a:r>
          </a:p>
          <a:p>
            <a:r>
              <a:rPr lang="en-US" sz="1600" dirty="0">
                <a:cs typeface="Times New Roman" panose="02020603050405020304" pitchFamily="18" charset="0"/>
              </a:rPr>
              <a:t>The constant threat of environmental degradation, unpredictable weather patterns, and rising cultivation costs looms over the future of agriculture. This urgency is compounded by a growing population and inflation. Hence, there is a necessity to embrace eco-friendly, sustainable solutions empowered by technology to address these challenges head-on.</a:t>
            </a:r>
          </a:p>
          <a:p>
            <a:r>
              <a:rPr lang="en-US" sz="1600" dirty="0">
                <a:cs typeface="Times New Roman" panose="02020603050405020304" pitchFamily="18" charset="0"/>
              </a:rPr>
              <a:t>My solution is an interpretation of Bayer’s Farms of the future initiative, where agriculture has been transformed with digitization. </a:t>
            </a:r>
          </a:p>
          <a:p>
            <a:pPr marL="0" indent="0">
              <a:buNone/>
            </a:pPr>
            <a:endParaRPr lang="en-US" sz="1600" dirty="0">
              <a:cs typeface="Times New Roman" panose="02020603050405020304" pitchFamily="18" charset="0"/>
            </a:endParaRPr>
          </a:p>
          <a:p>
            <a:pPr marL="0" indent="0">
              <a:buNone/>
            </a:pPr>
            <a:r>
              <a:rPr lang="en-US" sz="1800" dirty="0">
                <a:cs typeface="Times New Roman" panose="02020603050405020304" pitchFamily="18" charset="0"/>
              </a:rPr>
              <a:t>					           </a:t>
            </a:r>
            <a:r>
              <a:rPr lang="en-US" dirty="0">
                <a:cs typeface="Times New Roman" panose="02020603050405020304" pitchFamily="18" charset="0"/>
              </a:rPr>
              <a:t>Solution</a:t>
            </a:r>
          </a:p>
          <a:p>
            <a:pPr marL="514350" indent="-514350">
              <a:buFont typeface="+mj-lt"/>
              <a:buAutoNum type="arabicPeriod"/>
            </a:pPr>
            <a:r>
              <a:rPr lang="en-US" sz="1800" dirty="0">
                <a:cs typeface="Times New Roman" panose="02020603050405020304" pitchFamily="18" charset="0"/>
              </a:rPr>
              <a:t>Environmental changes and commodity price – Tableau Dashboard:</a:t>
            </a:r>
          </a:p>
          <a:p>
            <a:pPr lvl="1"/>
            <a:r>
              <a:rPr lang="en-US" sz="1600" dirty="0">
                <a:cs typeface="Times New Roman" panose="02020603050405020304" pitchFamily="18" charset="0"/>
              </a:rPr>
              <a:t>To demonstrate the variations in precipitation &amp; temperature in the US and analyze cultivation costs for five crops. This study corroborates the need for a smart solution. </a:t>
            </a:r>
          </a:p>
          <a:p>
            <a:pPr lvl="1"/>
            <a:r>
              <a:rPr lang="en-US" sz="1600" dirty="0">
                <a:cs typeface="Times New Roman" panose="02020603050405020304" pitchFamily="18" charset="0"/>
              </a:rPr>
              <a:t>Skills: Data Visualization and Communication</a:t>
            </a:r>
          </a:p>
          <a:p>
            <a:pPr marL="457200" indent="-457200">
              <a:buFont typeface="+mj-lt"/>
              <a:buAutoNum type="arabicPeriod"/>
            </a:pPr>
            <a:r>
              <a:rPr lang="en-US" sz="1800" dirty="0">
                <a:cs typeface="Times New Roman" panose="02020603050405020304" pitchFamily="18" charset="0"/>
              </a:rPr>
              <a:t>Weather Prediction:</a:t>
            </a:r>
          </a:p>
          <a:p>
            <a:pPr lvl="1"/>
            <a:r>
              <a:rPr lang="en-US" sz="1600" dirty="0">
                <a:cs typeface="Times New Roman" panose="02020603050405020304" pitchFamily="18" charset="0"/>
              </a:rPr>
              <a:t>Practicing precision farming can aid in utilizing water judiciously for irrigation. One means to achieve this is by being able to predict the weather in advance. For this part of the project, I have collated data to build a dataset to predict the weather condition in advance.</a:t>
            </a:r>
          </a:p>
          <a:p>
            <a:pPr lvl="1"/>
            <a:r>
              <a:rPr lang="en-US" sz="1600" dirty="0">
                <a:cs typeface="Times New Roman" panose="02020603050405020304" pitchFamily="18" charset="0"/>
              </a:rPr>
              <a:t>Skills – Data Collection, Database Management, API </a:t>
            </a:r>
          </a:p>
          <a:p>
            <a:pPr marL="342900" indent="-342900">
              <a:buFont typeface="+mj-lt"/>
              <a:buAutoNum type="arabicPeriod"/>
            </a:pPr>
            <a:r>
              <a:rPr lang="en-US" sz="1800" dirty="0">
                <a:cs typeface="Times New Roman" panose="02020603050405020304" pitchFamily="18" charset="0"/>
              </a:rPr>
              <a:t>Crop Recommendation:</a:t>
            </a:r>
          </a:p>
          <a:p>
            <a:pPr lvl="1"/>
            <a:r>
              <a:rPr lang="en-US" sz="1600" dirty="0">
                <a:cs typeface="Times New Roman" panose="02020603050405020304" pitchFamily="18" charset="0"/>
              </a:rPr>
              <a:t>Given several parameters, such as nitrogen, phosphorus, potassium, temperature, humidity, pH and rainfall, suggest which crop can be grown.</a:t>
            </a:r>
          </a:p>
          <a:p>
            <a:pPr lvl="1"/>
            <a:r>
              <a:rPr lang="en-US" sz="1600" dirty="0">
                <a:cs typeface="Times New Roman" panose="02020603050405020304" pitchFamily="18" charset="0"/>
              </a:rPr>
              <a:t>Skills – Exploratory Data Analysis,  Model building and evaluation, Model deployment.</a:t>
            </a:r>
          </a:p>
        </p:txBody>
      </p:sp>
    </p:spTree>
    <p:extLst>
      <p:ext uri="{BB962C8B-B14F-4D97-AF65-F5344CB8AC3E}">
        <p14:creationId xmlns:p14="http://schemas.microsoft.com/office/powerpoint/2010/main" val="3435115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84000">
              <a:srgbClr val="6BD9FF"/>
            </a:gs>
            <a:gs pos="0">
              <a:srgbClr val="92F768"/>
            </a:gs>
            <a:gs pos="35000">
              <a:schemeClr val="accent1">
                <a:lumMod val="0"/>
                <a:lumOff val="100000"/>
              </a:schemeClr>
            </a:gs>
            <a:gs pos="59439">
              <a:schemeClr val="bg1"/>
            </a:gs>
            <a:gs pos="11000">
              <a:srgbClr val="CDFBB9"/>
            </a:gs>
            <a:gs pos="48975">
              <a:schemeClr val="bg1"/>
            </a:gs>
            <a:gs pos="100000">
              <a:srgbClr val="01BEFF"/>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0CA56-0043-FD16-BDB2-ED2C95277478}"/>
              </a:ext>
            </a:extLst>
          </p:cNvPr>
          <p:cNvSpPr>
            <a:spLocks noGrp="1"/>
          </p:cNvSpPr>
          <p:nvPr>
            <p:ph type="title"/>
          </p:nvPr>
        </p:nvSpPr>
        <p:spPr>
          <a:xfrm>
            <a:off x="679580" y="0"/>
            <a:ext cx="10515600" cy="1325563"/>
          </a:xfrm>
        </p:spPr>
        <p:txBody>
          <a:bodyPr/>
          <a:lstStyle/>
          <a:p>
            <a:pPr algn="ctr"/>
            <a:r>
              <a:rPr lang="en-US" b="1" dirty="0"/>
              <a:t>Temperature and Precipitation Analysis</a:t>
            </a:r>
          </a:p>
        </p:txBody>
      </p:sp>
      <p:pic>
        <p:nvPicPr>
          <p:cNvPr id="5" name="Content Placeholder 4">
            <a:extLst>
              <a:ext uri="{FF2B5EF4-FFF2-40B4-BE49-F238E27FC236}">
                <a16:creationId xmlns:a16="http://schemas.microsoft.com/office/drawing/2014/main" id="{DA4ACB86-23B7-F56F-4ECB-71560F601C8C}"/>
              </a:ext>
            </a:extLst>
          </p:cNvPr>
          <p:cNvPicPr>
            <a:picLocks noGrp="1" noChangeAspect="1"/>
          </p:cNvPicPr>
          <p:nvPr>
            <p:ph idx="1"/>
          </p:nvPr>
        </p:nvPicPr>
        <p:blipFill>
          <a:blip r:embed="rId2"/>
          <a:stretch>
            <a:fillRect/>
          </a:stretch>
        </p:blipFill>
        <p:spPr>
          <a:xfrm>
            <a:off x="189858" y="1113842"/>
            <a:ext cx="11495043" cy="5407025"/>
          </a:xfrm>
          <a:gradFill>
            <a:gsLst>
              <a:gs pos="100000">
                <a:schemeClr val="bg1"/>
              </a:gs>
              <a:gs pos="100000">
                <a:schemeClr val="bg1"/>
              </a:gs>
              <a:gs pos="100000">
                <a:schemeClr val="bg1"/>
              </a:gs>
              <a:gs pos="0">
                <a:srgbClr val="92F768"/>
              </a:gs>
              <a:gs pos="100000">
                <a:schemeClr val="accent1">
                  <a:lumMod val="0"/>
                  <a:lumOff val="100000"/>
                </a:schemeClr>
              </a:gs>
              <a:gs pos="100000">
                <a:schemeClr val="bg1"/>
              </a:gs>
              <a:gs pos="0">
                <a:schemeClr val="bg1"/>
              </a:gs>
              <a:gs pos="100000">
                <a:schemeClr val="bg1"/>
              </a:gs>
              <a:gs pos="100000">
                <a:schemeClr val="bg1"/>
              </a:gs>
              <a:gs pos="100000">
                <a:srgbClr val="01BEFF"/>
              </a:gs>
            </a:gsLst>
            <a:lin ang="5400000" scaled="1"/>
          </a:gradFill>
        </p:spPr>
      </p:pic>
    </p:spTree>
    <p:extLst>
      <p:ext uri="{BB962C8B-B14F-4D97-AF65-F5344CB8AC3E}">
        <p14:creationId xmlns:p14="http://schemas.microsoft.com/office/powerpoint/2010/main" val="3320037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84000">
              <a:srgbClr val="6BD9FF"/>
            </a:gs>
            <a:gs pos="0">
              <a:srgbClr val="92F768"/>
            </a:gs>
            <a:gs pos="35000">
              <a:schemeClr val="accent1">
                <a:lumMod val="0"/>
                <a:lumOff val="100000"/>
              </a:schemeClr>
            </a:gs>
            <a:gs pos="59439">
              <a:schemeClr val="bg1"/>
            </a:gs>
            <a:gs pos="11000">
              <a:srgbClr val="CDFBB9"/>
            </a:gs>
            <a:gs pos="48975">
              <a:schemeClr val="bg1"/>
            </a:gs>
            <a:gs pos="100000">
              <a:srgbClr val="01BEFF"/>
            </a:gs>
          </a:gsLst>
          <a:lin ang="5400000" scaled="1"/>
        </a:gradFill>
        <a:effectLst/>
      </p:bgPr>
    </p:bg>
    <p:spTree>
      <p:nvGrpSpPr>
        <p:cNvPr id="1" name="">
          <a:extLst>
            <a:ext uri="{FF2B5EF4-FFF2-40B4-BE49-F238E27FC236}">
              <a16:creationId xmlns:a16="http://schemas.microsoft.com/office/drawing/2014/main" id="{D5866F8B-7C1E-2E9C-4261-378592BEB5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18F10C-1C44-889F-96A8-537DE33EB897}"/>
              </a:ext>
            </a:extLst>
          </p:cNvPr>
          <p:cNvSpPr>
            <a:spLocks noGrp="1"/>
          </p:cNvSpPr>
          <p:nvPr>
            <p:ph type="title"/>
          </p:nvPr>
        </p:nvSpPr>
        <p:spPr>
          <a:xfrm>
            <a:off x="679580" y="0"/>
            <a:ext cx="10515600" cy="1325563"/>
          </a:xfrm>
        </p:spPr>
        <p:txBody>
          <a:bodyPr/>
          <a:lstStyle/>
          <a:p>
            <a:pPr algn="ctr"/>
            <a:r>
              <a:rPr lang="en-US" b="1" dirty="0"/>
              <a:t>Temperature and Precipitation Analysis</a:t>
            </a:r>
          </a:p>
        </p:txBody>
      </p:sp>
      <p:sp>
        <p:nvSpPr>
          <p:cNvPr id="4" name="Content Placeholder 3">
            <a:extLst>
              <a:ext uri="{FF2B5EF4-FFF2-40B4-BE49-F238E27FC236}">
                <a16:creationId xmlns:a16="http://schemas.microsoft.com/office/drawing/2014/main" id="{AB8F1713-9912-C1EB-48C9-4B04F557A07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55583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327</Words>
  <Application>Microsoft Office PowerPoint</Application>
  <PresentationFormat>Widescreen</PresentationFormat>
  <Paragraphs>41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Boosting Agriculture Yields with Effective Recommendations </vt:lpstr>
      <vt:lpstr>Table of contents</vt:lpstr>
      <vt:lpstr>Farms of the future</vt:lpstr>
      <vt:lpstr>Temperature and Precipitation Analysis</vt:lpstr>
      <vt:lpstr>Temperature and Precipitation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Boosting Agriculture Yields with Effective Recommendations </dc:title>
  <dc:creator>Abhijith Nagarajan</dc:creator>
  <cp:lastModifiedBy>Abhijith Nagarajan</cp:lastModifiedBy>
  <cp:revision>5</cp:revision>
  <dcterms:created xsi:type="dcterms:W3CDTF">2024-02-11T01:14:00Z</dcterms:created>
  <dcterms:modified xsi:type="dcterms:W3CDTF">2024-02-11T04:13:36Z</dcterms:modified>
</cp:coreProperties>
</file>