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833A75-A8A9-49A7-8BDC-A597D39A0D08}" type="doc">
      <dgm:prSet loTypeId="urn:microsoft.com/office/officeart/2005/8/layout/vList5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39A51F4-3B0C-419A-8684-342F81C7AB93}">
      <dgm:prSet/>
      <dgm:spPr/>
      <dgm:t>
        <a:bodyPr/>
        <a:lstStyle/>
        <a:p>
          <a:r>
            <a:rPr lang="en-US" b="0" i="0" baseline="0"/>
            <a:t>&lt;windows.h&gt; Core Windows API </a:t>
          </a:r>
          <a:endParaRPr lang="en-US"/>
        </a:p>
      </dgm:t>
    </dgm:pt>
    <dgm:pt modelId="{033087E5-6F13-4D44-A583-86469257FF7C}" type="parTrans" cxnId="{7311EDEA-EF64-4889-8A32-7AB13CA337C1}">
      <dgm:prSet/>
      <dgm:spPr/>
      <dgm:t>
        <a:bodyPr/>
        <a:lstStyle/>
        <a:p>
          <a:endParaRPr lang="en-US"/>
        </a:p>
      </dgm:t>
    </dgm:pt>
    <dgm:pt modelId="{EC0E68BF-788D-4C09-9140-9EFA8E9D587C}" type="sibTrans" cxnId="{7311EDEA-EF64-4889-8A32-7AB13CA337C1}">
      <dgm:prSet/>
      <dgm:spPr/>
      <dgm:t>
        <a:bodyPr/>
        <a:lstStyle/>
        <a:p>
          <a:endParaRPr lang="en-US"/>
        </a:p>
      </dgm:t>
    </dgm:pt>
    <dgm:pt modelId="{22B5DA2D-34AD-4192-8120-5FC6597D6261}">
      <dgm:prSet/>
      <dgm:spPr/>
      <dgm:t>
        <a:bodyPr/>
        <a:lstStyle/>
        <a:p>
          <a:r>
            <a:rPr lang="en-US" b="0" i="0" baseline="0"/>
            <a:t>&lt;winsock2.h&gt; Winsock2 API for TCP/IP socket networking</a:t>
          </a:r>
          <a:endParaRPr lang="en-US"/>
        </a:p>
      </dgm:t>
    </dgm:pt>
    <dgm:pt modelId="{A9D7CF47-13C5-44E2-8476-6A5206B7373F}" type="parTrans" cxnId="{9AE4AB21-57FC-4DEC-89BA-2EF8FD1A25E8}">
      <dgm:prSet/>
      <dgm:spPr/>
      <dgm:t>
        <a:bodyPr/>
        <a:lstStyle/>
        <a:p>
          <a:endParaRPr lang="en-US"/>
        </a:p>
      </dgm:t>
    </dgm:pt>
    <dgm:pt modelId="{A25FD27A-5E92-4268-8C00-61B407EE46D2}" type="sibTrans" cxnId="{9AE4AB21-57FC-4DEC-89BA-2EF8FD1A25E8}">
      <dgm:prSet/>
      <dgm:spPr/>
      <dgm:t>
        <a:bodyPr/>
        <a:lstStyle/>
        <a:p>
          <a:endParaRPr lang="en-US"/>
        </a:p>
      </dgm:t>
    </dgm:pt>
    <dgm:pt modelId="{CED683F2-0C89-4DF4-AA54-8ECDB67ADB60}">
      <dgm:prSet/>
      <dgm:spPr/>
      <dgm:t>
        <a:bodyPr/>
        <a:lstStyle/>
        <a:p>
          <a:r>
            <a:rPr lang="en-US" b="0" i="0" baseline="0"/>
            <a:t>&lt;ws2tcpip.h&gt; Additional TCP/IP helper functions (e.g. inet_pton) </a:t>
          </a:r>
          <a:endParaRPr lang="en-US"/>
        </a:p>
      </dgm:t>
    </dgm:pt>
    <dgm:pt modelId="{D3C2AC6B-B9C8-4F48-A4B2-1EFB58C62EB4}" type="parTrans" cxnId="{4140F553-7FDA-44CD-B447-5009CC642644}">
      <dgm:prSet/>
      <dgm:spPr/>
      <dgm:t>
        <a:bodyPr/>
        <a:lstStyle/>
        <a:p>
          <a:endParaRPr lang="en-US"/>
        </a:p>
      </dgm:t>
    </dgm:pt>
    <dgm:pt modelId="{640F1EEE-E90C-41BD-AF9D-14DF4E5F160B}" type="sibTrans" cxnId="{4140F553-7FDA-44CD-B447-5009CC642644}">
      <dgm:prSet/>
      <dgm:spPr/>
      <dgm:t>
        <a:bodyPr/>
        <a:lstStyle/>
        <a:p>
          <a:endParaRPr lang="en-US"/>
        </a:p>
      </dgm:t>
    </dgm:pt>
    <dgm:pt modelId="{8913C14A-831B-4E81-A20C-E46AF328B0DD}">
      <dgm:prSet/>
      <dgm:spPr/>
      <dgm:t>
        <a:bodyPr/>
        <a:lstStyle/>
        <a:p>
          <a:r>
            <a:rPr lang="en-US" b="0" i="0" baseline="0"/>
            <a:t>&lt;iostream&gt; Standard C++ IO streams for console output </a:t>
          </a:r>
          <a:endParaRPr lang="en-US"/>
        </a:p>
      </dgm:t>
    </dgm:pt>
    <dgm:pt modelId="{EDECB46A-14EF-4670-9C47-04515E959A62}" type="parTrans" cxnId="{E01CFB3E-354D-405D-BF43-5B74112C602A}">
      <dgm:prSet/>
      <dgm:spPr/>
      <dgm:t>
        <a:bodyPr/>
        <a:lstStyle/>
        <a:p>
          <a:endParaRPr lang="en-US"/>
        </a:p>
      </dgm:t>
    </dgm:pt>
    <dgm:pt modelId="{F03AC959-E918-4007-B0BC-2654CD98B0E3}" type="sibTrans" cxnId="{E01CFB3E-354D-405D-BF43-5B74112C602A}">
      <dgm:prSet/>
      <dgm:spPr/>
      <dgm:t>
        <a:bodyPr/>
        <a:lstStyle/>
        <a:p>
          <a:endParaRPr lang="en-US"/>
        </a:p>
      </dgm:t>
    </dgm:pt>
    <dgm:pt modelId="{2ACEACCA-68A5-49BF-A11B-137730D74A23}">
      <dgm:prSet/>
      <dgm:spPr/>
      <dgm:t>
        <a:bodyPr/>
        <a:lstStyle/>
        <a:p>
          <a:r>
            <a:rPr lang="en-US" b="0" i="0" baseline="0"/>
            <a:t>&lt;sstream&gt; String stream utilities for parsing</a:t>
          </a:r>
          <a:endParaRPr lang="en-US"/>
        </a:p>
      </dgm:t>
    </dgm:pt>
    <dgm:pt modelId="{932E41F9-4D95-460E-8D38-C642C30E90FA}" type="parTrans" cxnId="{12AAAD48-B847-4B5C-B21D-12C26D49EFB3}">
      <dgm:prSet/>
      <dgm:spPr/>
      <dgm:t>
        <a:bodyPr/>
        <a:lstStyle/>
        <a:p>
          <a:endParaRPr lang="en-US"/>
        </a:p>
      </dgm:t>
    </dgm:pt>
    <dgm:pt modelId="{7E8CDA3E-8102-48DF-893D-91E3F819BD19}" type="sibTrans" cxnId="{12AAAD48-B847-4B5C-B21D-12C26D49EFB3}">
      <dgm:prSet/>
      <dgm:spPr/>
      <dgm:t>
        <a:bodyPr/>
        <a:lstStyle/>
        <a:p>
          <a:endParaRPr lang="en-US"/>
        </a:p>
      </dgm:t>
    </dgm:pt>
    <dgm:pt modelId="{B7A5BD91-15AA-4AA5-9A54-8BACE21FC188}">
      <dgm:prSet/>
      <dgm:spPr/>
      <dgm:t>
        <a:bodyPr/>
        <a:lstStyle/>
        <a:p>
          <a:r>
            <a:rPr lang="en-US" b="0" i="0" baseline="0"/>
            <a:t>&lt;fstream&gt; File stream for reading/writing files &lt;thread&gt; Thread support for concurrent client handling </a:t>
          </a:r>
          <a:endParaRPr lang="en-US"/>
        </a:p>
      </dgm:t>
    </dgm:pt>
    <dgm:pt modelId="{FF81AD8B-80E9-4921-9E54-48E7607642C0}" type="parTrans" cxnId="{790BA212-967F-4454-8F27-E2867CFC636F}">
      <dgm:prSet/>
      <dgm:spPr/>
      <dgm:t>
        <a:bodyPr/>
        <a:lstStyle/>
        <a:p>
          <a:endParaRPr lang="en-US"/>
        </a:p>
      </dgm:t>
    </dgm:pt>
    <dgm:pt modelId="{05F7DFE5-605E-44DF-BFAF-8BC596C7ACE1}" type="sibTrans" cxnId="{790BA212-967F-4454-8F27-E2867CFC636F}">
      <dgm:prSet/>
      <dgm:spPr/>
      <dgm:t>
        <a:bodyPr/>
        <a:lstStyle/>
        <a:p>
          <a:endParaRPr lang="en-US"/>
        </a:p>
      </dgm:t>
    </dgm:pt>
    <dgm:pt modelId="{CD70849A-2EE5-4650-B081-63F88BE91A45}">
      <dgm:prSet/>
      <dgm:spPr/>
      <dgm:t>
        <a:bodyPr/>
        <a:lstStyle/>
        <a:p>
          <a:r>
            <a:rPr lang="en-US" b="0" i="0" baseline="0"/>
            <a:t>&lt;mutex&gt; Mutex for thread-safe console output</a:t>
          </a:r>
          <a:endParaRPr lang="en-US"/>
        </a:p>
      </dgm:t>
    </dgm:pt>
    <dgm:pt modelId="{64B9AB7A-71CB-4C1C-8742-5623C0F6AA43}" type="parTrans" cxnId="{55911BCE-CE2B-4D7A-842A-5A646B842ABA}">
      <dgm:prSet/>
      <dgm:spPr/>
      <dgm:t>
        <a:bodyPr/>
        <a:lstStyle/>
        <a:p>
          <a:endParaRPr lang="en-US"/>
        </a:p>
      </dgm:t>
    </dgm:pt>
    <dgm:pt modelId="{F487F400-A7E0-4948-8069-F1DBE8B4FA24}" type="sibTrans" cxnId="{55911BCE-CE2B-4D7A-842A-5A646B842ABA}">
      <dgm:prSet/>
      <dgm:spPr/>
      <dgm:t>
        <a:bodyPr/>
        <a:lstStyle/>
        <a:p>
          <a:endParaRPr lang="en-US"/>
        </a:p>
      </dgm:t>
    </dgm:pt>
    <dgm:pt modelId="{9200CBE7-84DD-447D-96F2-53E09DD6084B}">
      <dgm:prSet/>
      <dgm:spPr/>
      <dgm:t>
        <a:bodyPr/>
        <a:lstStyle/>
        <a:p>
          <a:r>
            <a:rPr lang="en-US" b="0" i="0" baseline="0"/>
            <a:t>&lt;filesystem&gt; C++17 filesystem operations for file and folder management</a:t>
          </a:r>
          <a:endParaRPr lang="en-US"/>
        </a:p>
      </dgm:t>
    </dgm:pt>
    <dgm:pt modelId="{6C34EFD0-B318-4593-ABED-ED95DB391251}" type="parTrans" cxnId="{026EA8BF-EBD3-48C3-A2A5-5E8BA134FEAC}">
      <dgm:prSet/>
      <dgm:spPr/>
      <dgm:t>
        <a:bodyPr/>
        <a:lstStyle/>
        <a:p>
          <a:endParaRPr lang="en-US"/>
        </a:p>
      </dgm:t>
    </dgm:pt>
    <dgm:pt modelId="{5983B945-6DAE-477A-9252-14E7B51284B6}" type="sibTrans" cxnId="{026EA8BF-EBD3-48C3-A2A5-5E8BA134FEAC}">
      <dgm:prSet/>
      <dgm:spPr/>
      <dgm:t>
        <a:bodyPr/>
        <a:lstStyle/>
        <a:p>
          <a:endParaRPr lang="en-US"/>
        </a:p>
      </dgm:t>
    </dgm:pt>
    <dgm:pt modelId="{0E488D4A-DDAE-446E-B66A-BB9270D81C97}">
      <dgm:prSet/>
      <dgm:spPr/>
      <dgm:t>
        <a:bodyPr/>
        <a:lstStyle/>
        <a:p>
          <a:r>
            <a:rPr lang="en-US" b="0" i="0" baseline="0"/>
            <a:t>&lt;algorithm&gt; Standard algorithms (used here for min) </a:t>
          </a:r>
          <a:endParaRPr lang="en-US"/>
        </a:p>
      </dgm:t>
    </dgm:pt>
    <dgm:pt modelId="{BEBCB0BA-2F6A-4B7D-BD2F-66390676A7AF}" type="parTrans" cxnId="{30C54A1C-3385-4931-ACFE-D46B7C2C5F13}">
      <dgm:prSet/>
      <dgm:spPr/>
      <dgm:t>
        <a:bodyPr/>
        <a:lstStyle/>
        <a:p>
          <a:endParaRPr lang="en-US"/>
        </a:p>
      </dgm:t>
    </dgm:pt>
    <dgm:pt modelId="{01255DC8-A1F4-44FC-A20D-8537929980EE}" type="sibTrans" cxnId="{30C54A1C-3385-4931-ACFE-D46B7C2C5F13}">
      <dgm:prSet/>
      <dgm:spPr/>
      <dgm:t>
        <a:bodyPr/>
        <a:lstStyle/>
        <a:p>
          <a:endParaRPr lang="en-US"/>
        </a:p>
      </dgm:t>
    </dgm:pt>
    <dgm:pt modelId="{317A1201-1092-43AD-9863-AAD416E9CFC0}" type="pres">
      <dgm:prSet presAssocID="{A7833A75-A8A9-49A7-8BDC-A597D39A0D08}" presName="Name0" presStyleCnt="0">
        <dgm:presLayoutVars>
          <dgm:dir/>
          <dgm:animLvl val="lvl"/>
          <dgm:resizeHandles val="exact"/>
        </dgm:presLayoutVars>
      </dgm:prSet>
      <dgm:spPr/>
    </dgm:pt>
    <dgm:pt modelId="{5B9A0412-B1D5-43D1-945E-52C2514839D7}" type="pres">
      <dgm:prSet presAssocID="{F39A51F4-3B0C-419A-8684-342F81C7AB93}" presName="linNode" presStyleCnt="0"/>
      <dgm:spPr/>
    </dgm:pt>
    <dgm:pt modelId="{9DBA2C4C-B15A-4C80-9F2E-ACF4FAC31CFD}" type="pres">
      <dgm:prSet presAssocID="{F39A51F4-3B0C-419A-8684-342F81C7AB93}" presName="parentText" presStyleLbl="node1" presStyleIdx="0" presStyleCnt="9">
        <dgm:presLayoutVars>
          <dgm:chMax val="1"/>
          <dgm:bulletEnabled val="1"/>
        </dgm:presLayoutVars>
      </dgm:prSet>
      <dgm:spPr/>
    </dgm:pt>
    <dgm:pt modelId="{3B445FFE-95FA-4C01-B452-4E642DF5F2E2}" type="pres">
      <dgm:prSet presAssocID="{EC0E68BF-788D-4C09-9140-9EFA8E9D587C}" presName="sp" presStyleCnt="0"/>
      <dgm:spPr/>
    </dgm:pt>
    <dgm:pt modelId="{730A4662-F922-4CD5-893E-8461270A7219}" type="pres">
      <dgm:prSet presAssocID="{22B5DA2D-34AD-4192-8120-5FC6597D6261}" presName="linNode" presStyleCnt="0"/>
      <dgm:spPr/>
    </dgm:pt>
    <dgm:pt modelId="{28D4BC59-2B41-4AE9-BFAD-4D275FB76423}" type="pres">
      <dgm:prSet presAssocID="{22B5DA2D-34AD-4192-8120-5FC6597D6261}" presName="parentText" presStyleLbl="node1" presStyleIdx="1" presStyleCnt="9">
        <dgm:presLayoutVars>
          <dgm:chMax val="1"/>
          <dgm:bulletEnabled val="1"/>
        </dgm:presLayoutVars>
      </dgm:prSet>
      <dgm:spPr/>
    </dgm:pt>
    <dgm:pt modelId="{112E113E-D8D7-4A5B-9EE4-1328121B03BD}" type="pres">
      <dgm:prSet presAssocID="{A25FD27A-5E92-4268-8C00-61B407EE46D2}" presName="sp" presStyleCnt="0"/>
      <dgm:spPr/>
    </dgm:pt>
    <dgm:pt modelId="{3793F3B6-421C-4788-9DC0-322BCBC7DA7E}" type="pres">
      <dgm:prSet presAssocID="{CED683F2-0C89-4DF4-AA54-8ECDB67ADB60}" presName="linNode" presStyleCnt="0"/>
      <dgm:spPr/>
    </dgm:pt>
    <dgm:pt modelId="{49BBCD7C-2395-438F-B858-E2B6A02624A0}" type="pres">
      <dgm:prSet presAssocID="{CED683F2-0C89-4DF4-AA54-8ECDB67ADB60}" presName="parentText" presStyleLbl="node1" presStyleIdx="2" presStyleCnt="9">
        <dgm:presLayoutVars>
          <dgm:chMax val="1"/>
          <dgm:bulletEnabled val="1"/>
        </dgm:presLayoutVars>
      </dgm:prSet>
      <dgm:spPr/>
    </dgm:pt>
    <dgm:pt modelId="{15508290-7E52-4B93-9CE6-7744D7495D4B}" type="pres">
      <dgm:prSet presAssocID="{640F1EEE-E90C-41BD-AF9D-14DF4E5F160B}" presName="sp" presStyleCnt="0"/>
      <dgm:spPr/>
    </dgm:pt>
    <dgm:pt modelId="{86BBCFBB-7A13-4783-9AF0-20FD0A8CEDF4}" type="pres">
      <dgm:prSet presAssocID="{8913C14A-831B-4E81-A20C-E46AF328B0DD}" presName="linNode" presStyleCnt="0"/>
      <dgm:spPr/>
    </dgm:pt>
    <dgm:pt modelId="{798BBE2B-3A62-4784-8F9A-F7C8E5F5F1D1}" type="pres">
      <dgm:prSet presAssocID="{8913C14A-831B-4E81-A20C-E46AF328B0DD}" presName="parentText" presStyleLbl="node1" presStyleIdx="3" presStyleCnt="9">
        <dgm:presLayoutVars>
          <dgm:chMax val="1"/>
          <dgm:bulletEnabled val="1"/>
        </dgm:presLayoutVars>
      </dgm:prSet>
      <dgm:spPr/>
    </dgm:pt>
    <dgm:pt modelId="{EA0246AC-8B7C-4D91-AC55-68735277F586}" type="pres">
      <dgm:prSet presAssocID="{F03AC959-E918-4007-B0BC-2654CD98B0E3}" presName="sp" presStyleCnt="0"/>
      <dgm:spPr/>
    </dgm:pt>
    <dgm:pt modelId="{F6DD6CEE-E4DC-413B-A52E-80448FB955DF}" type="pres">
      <dgm:prSet presAssocID="{2ACEACCA-68A5-49BF-A11B-137730D74A23}" presName="linNode" presStyleCnt="0"/>
      <dgm:spPr/>
    </dgm:pt>
    <dgm:pt modelId="{900FB310-3448-4250-9C6D-A120DE91C8AE}" type="pres">
      <dgm:prSet presAssocID="{2ACEACCA-68A5-49BF-A11B-137730D74A23}" presName="parentText" presStyleLbl="node1" presStyleIdx="4" presStyleCnt="9">
        <dgm:presLayoutVars>
          <dgm:chMax val="1"/>
          <dgm:bulletEnabled val="1"/>
        </dgm:presLayoutVars>
      </dgm:prSet>
      <dgm:spPr/>
    </dgm:pt>
    <dgm:pt modelId="{6305A83B-E8E0-44A2-808D-8F1B0DC5D3C6}" type="pres">
      <dgm:prSet presAssocID="{7E8CDA3E-8102-48DF-893D-91E3F819BD19}" presName="sp" presStyleCnt="0"/>
      <dgm:spPr/>
    </dgm:pt>
    <dgm:pt modelId="{5B34F8C3-BFC5-4326-8F2B-5713F5237E31}" type="pres">
      <dgm:prSet presAssocID="{B7A5BD91-15AA-4AA5-9A54-8BACE21FC188}" presName="linNode" presStyleCnt="0"/>
      <dgm:spPr/>
    </dgm:pt>
    <dgm:pt modelId="{D1937489-0AF3-473B-9807-AD6B180537AA}" type="pres">
      <dgm:prSet presAssocID="{B7A5BD91-15AA-4AA5-9A54-8BACE21FC188}" presName="parentText" presStyleLbl="node1" presStyleIdx="5" presStyleCnt="9">
        <dgm:presLayoutVars>
          <dgm:chMax val="1"/>
          <dgm:bulletEnabled val="1"/>
        </dgm:presLayoutVars>
      </dgm:prSet>
      <dgm:spPr/>
    </dgm:pt>
    <dgm:pt modelId="{A30160E2-4334-443A-8458-53B291B91E74}" type="pres">
      <dgm:prSet presAssocID="{05F7DFE5-605E-44DF-BFAF-8BC596C7ACE1}" presName="sp" presStyleCnt="0"/>
      <dgm:spPr/>
    </dgm:pt>
    <dgm:pt modelId="{95EDCBAA-77B5-495D-8159-7871A5DDAF14}" type="pres">
      <dgm:prSet presAssocID="{CD70849A-2EE5-4650-B081-63F88BE91A45}" presName="linNode" presStyleCnt="0"/>
      <dgm:spPr/>
    </dgm:pt>
    <dgm:pt modelId="{EDE06B1E-57DB-4D72-A701-0BB7A5FD29CD}" type="pres">
      <dgm:prSet presAssocID="{CD70849A-2EE5-4650-B081-63F88BE91A45}" presName="parentText" presStyleLbl="node1" presStyleIdx="6" presStyleCnt="9">
        <dgm:presLayoutVars>
          <dgm:chMax val="1"/>
          <dgm:bulletEnabled val="1"/>
        </dgm:presLayoutVars>
      </dgm:prSet>
      <dgm:spPr/>
    </dgm:pt>
    <dgm:pt modelId="{47AF408B-48F5-4134-A4C3-C99ED620934E}" type="pres">
      <dgm:prSet presAssocID="{F487F400-A7E0-4948-8069-F1DBE8B4FA24}" presName="sp" presStyleCnt="0"/>
      <dgm:spPr/>
    </dgm:pt>
    <dgm:pt modelId="{FCAB6CF5-43D9-4B94-82DD-FA65CD8E81E3}" type="pres">
      <dgm:prSet presAssocID="{9200CBE7-84DD-447D-96F2-53E09DD6084B}" presName="linNode" presStyleCnt="0"/>
      <dgm:spPr/>
    </dgm:pt>
    <dgm:pt modelId="{FC0A7F1D-AB15-4581-95CB-1144322768D3}" type="pres">
      <dgm:prSet presAssocID="{9200CBE7-84DD-447D-96F2-53E09DD6084B}" presName="parentText" presStyleLbl="node1" presStyleIdx="7" presStyleCnt="9">
        <dgm:presLayoutVars>
          <dgm:chMax val="1"/>
          <dgm:bulletEnabled val="1"/>
        </dgm:presLayoutVars>
      </dgm:prSet>
      <dgm:spPr/>
    </dgm:pt>
    <dgm:pt modelId="{A871D3CD-AC4A-457B-832D-187F33ADF6C6}" type="pres">
      <dgm:prSet presAssocID="{5983B945-6DAE-477A-9252-14E7B51284B6}" presName="sp" presStyleCnt="0"/>
      <dgm:spPr/>
    </dgm:pt>
    <dgm:pt modelId="{C09532CF-2643-4FCB-9276-25BA274BA55F}" type="pres">
      <dgm:prSet presAssocID="{0E488D4A-DDAE-446E-B66A-BB9270D81C97}" presName="linNode" presStyleCnt="0"/>
      <dgm:spPr/>
    </dgm:pt>
    <dgm:pt modelId="{2DE0BD4F-9669-4108-84E9-FA410D5F76EB}" type="pres">
      <dgm:prSet presAssocID="{0E488D4A-DDAE-446E-B66A-BB9270D81C97}" presName="parentText" presStyleLbl="node1" presStyleIdx="8" presStyleCnt="9">
        <dgm:presLayoutVars>
          <dgm:chMax val="1"/>
          <dgm:bulletEnabled val="1"/>
        </dgm:presLayoutVars>
      </dgm:prSet>
      <dgm:spPr/>
    </dgm:pt>
  </dgm:ptLst>
  <dgm:cxnLst>
    <dgm:cxn modelId="{E978E404-4424-4B2D-9C2F-2ADF1EE082EE}" type="presOf" srcId="{2ACEACCA-68A5-49BF-A11B-137730D74A23}" destId="{900FB310-3448-4250-9C6D-A120DE91C8AE}" srcOrd="0" destOrd="0" presId="urn:microsoft.com/office/officeart/2005/8/layout/vList5"/>
    <dgm:cxn modelId="{790BA212-967F-4454-8F27-E2867CFC636F}" srcId="{A7833A75-A8A9-49A7-8BDC-A597D39A0D08}" destId="{B7A5BD91-15AA-4AA5-9A54-8BACE21FC188}" srcOrd="5" destOrd="0" parTransId="{FF81AD8B-80E9-4921-9E54-48E7607642C0}" sibTransId="{05F7DFE5-605E-44DF-BFAF-8BC596C7ACE1}"/>
    <dgm:cxn modelId="{30C54A1C-3385-4931-ACFE-D46B7C2C5F13}" srcId="{A7833A75-A8A9-49A7-8BDC-A597D39A0D08}" destId="{0E488D4A-DDAE-446E-B66A-BB9270D81C97}" srcOrd="8" destOrd="0" parTransId="{BEBCB0BA-2F6A-4B7D-BD2F-66390676A7AF}" sibTransId="{01255DC8-A1F4-44FC-A20D-8537929980EE}"/>
    <dgm:cxn modelId="{9AE4AB21-57FC-4DEC-89BA-2EF8FD1A25E8}" srcId="{A7833A75-A8A9-49A7-8BDC-A597D39A0D08}" destId="{22B5DA2D-34AD-4192-8120-5FC6597D6261}" srcOrd="1" destOrd="0" parTransId="{A9D7CF47-13C5-44E2-8476-6A5206B7373F}" sibTransId="{A25FD27A-5E92-4268-8C00-61B407EE46D2}"/>
    <dgm:cxn modelId="{80B3AF35-EA42-413A-9BA2-9A76829B9A13}" type="presOf" srcId="{A7833A75-A8A9-49A7-8BDC-A597D39A0D08}" destId="{317A1201-1092-43AD-9863-AAD416E9CFC0}" srcOrd="0" destOrd="0" presId="urn:microsoft.com/office/officeart/2005/8/layout/vList5"/>
    <dgm:cxn modelId="{8823EE3C-5DFC-48EB-ADF9-FD84630E0131}" type="presOf" srcId="{8913C14A-831B-4E81-A20C-E46AF328B0DD}" destId="{798BBE2B-3A62-4784-8F9A-F7C8E5F5F1D1}" srcOrd="0" destOrd="0" presId="urn:microsoft.com/office/officeart/2005/8/layout/vList5"/>
    <dgm:cxn modelId="{E01CFB3E-354D-405D-BF43-5B74112C602A}" srcId="{A7833A75-A8A9-49A7-8BDC-A597D39A0D08}" destId="{8913C14A-831B-4E81-A20C-E46AF328B0DD}" srcOrd="3" destOrd="0" parTransId="{EDECB46A-14EF-4670-9C47-04515E959A62}" sibTransId="{F03AC959-E918-4007-B0BC-2654CD98B0E3}"/>
    <dgm:cxn modelId="{12AAAD48-B847-4B5C-B21D-12C26D49EFB3}" srcId="{A7833A75-A8A9-49A7-8BDC-A597D39A0D08}" destId="{2ACEACCA-68A5-49BF-A11B-137730D74A23}" srcOrd="4" destOrd="0" parTransId="{932E41F9-4D95-460E-8D38-C642C30E90FA}" sibTransId="{7E8CDA3E-8102-48DF-893D-91E3F819BD19}"/>
    <dgm:cxn modelId="{4140F553-7FDA-44CD-B447-5009CC642644}" srcId="{A7833A75-A8A9-49A7-8BDC-A597D39A0D08}" destId="{CED683F2-0C89-4DF4-AA54-8ECDB67ADB60}" srcOrd="2" destOrd="0" parTransId="{D3C2AC6B-B9C8-4F48-A4B2-1EFB58C62EB4}" sibTransId="{640F1EEE-E90C-41BD-AF9D-14DF4E5F160B}"/>
    <dgm:cxn modelId="{710C9155-2608-43C9-B8FA-174A67F72897}" type="presOf" srcId="{F39A51F4-3B0C-419A-8684-342F81C7AB93}" destId="{9DBA2C4C-B15A-4C80-9F2E-ACF4FAC31CFD}" srcOrd="0" destOrd="0" presId="urn:microsoft.com/office/officeart/2005/8/layout/vList5"/>
    <dgm:cxn modelId="{E29FC17E-367C-48FB-BC3C-1AD107E8DD34}" type="presOf" srcId="{B7A5BD91-15AA-4AA5-9A54-8BACE21FC188}" destId="{D1937489-0AF3-473B-9807-AD6B180537AA}" srcOrd="0" destOrd="0" presId="urn:microsoft.com/office/officeart/2005/8/layout/vList5"/>
    <dgm:cxn modelId="{386B55AE-8EF0-4B52-B059-88B0735D90EE}" type="presOf" srcId="{CED683F2-0C89-4DF4-AA54-8ECDB67ADB60}" destId="{49BBCD7C-2395-438F-B858-E2B6A02624A0}" srcOrd="0" destOrd="0" presId="urn:microsoft.com/office/officeart/2005/8/layout/vList5"/>
    <dgm:cxn modelId="{CAE338BE-CE96-4D85-8D65-4B6E8F908F5C}" type="presOf" srcId="{9200CBE7-84DD-447D-96F2-53E09DD6084B}" destId="{FC0A7F1D-AB15-4581-95CB-1144322768D3}" srcOrd="0" destOrd="0" presId="urn:microsoft.com/office/officeart/2005/8/layout/vList5"/>
    <dgm:cxn modelId="{026EA8BF-EBD3-48C3-A2A5-5E8BA134FEAC}" srcId="{A7833A75-A8A9-49A7-8BDC-A597D39A0D08}" destId="{9200CBE7-84DD-447D-96F2-53E09DD6084B}" srcOrd="7" destOrd="0" parTransId="{6C34EFD0-B318-4593-ABED-ED95DB391251}" sibTransId="{5983B945-6DAE-477A-9252-14E7B51284B6}"/>
    <dgm:cxn modelId="{55911BCE-CE2B-4D7A-842A-5A646B842ABA}" srcId="{A7833A75-A8A9-49A7-8BDC-A597D39A0D08}" destId="{CD70849A-2EE5-4650-B081-63F88BE91A45}" srcOrd="6" destOrd="0" parTransId="{64B9AB7A-71CB-4C1C-8742-5623C0F6AA43}" sibTransId="{F487F400-A7E0-4948-8069-F1DBE8B4FA24}"/>
    <dgm:cxn modelId="{BCDEC1E6-FE91-4AB8-A446-0AB27E9DA67D}" type="presOf" srcId="{0E488D4A-DDAE-446E-B66A-BB9270D81C97}" destId="{2DE0BD4F-9669-4108-84E9-FA410D5F76EB}" srcOrd="0" destOrd="0" presId="urn:microsoft.com/office/officeart/2005/8/layout/vList5"/>
    <dgm:cxn modelId="{7311EDEA-EF64-4889-8A32-7AB13CA337C1}" srcId="{A7833A75-A8A9-49A7-8BDC-A597D39A0D08}" destId="{F39A51F4-3B0C-419A-8684-342F81C7AB93}" srcOrd="0" destOrd="0" parTransId="{033087E5-6F13-4D44-A583-86469257FF7C}" sibTransId="{EC0E68BF-788D-4C09-9140-9EFA8E9D587C}"/>
    <dgm:cxn modelId="{D6F6D2F0-5844-42CC-977B-43A79DF8B388}" type="presOf" srcId="{22B5DA2D-34AD-4192-8120-5FC6597D6261}" destId="{28D4BC59-2B41-4AE9-BFAD-4D275FB76423}" srcOrd="0" destOrd="0" presId="urn:microsoft.com/office/officeart/2005/8/layout/vList5"/>
    <dgm:cxn modelId="{3E506CFB-4F04-4793-8C9C-F081CF941A3B}" type="presOf" srcId="{CD70849A-2EE5-4650-B081-63F88BE91A45}" destId="{EDE06B1E-57DB-4D72-A701-0BB7A5FD29CD}" srcOrd="0" destOrd="0" presId="urn:microsoft.com/office/officeart/2005/8/layout/vList5"/>
    <dgm:cxn modelId="{5375DF1A-3E8B-4C2D-944B-5CC293D61D92}" type="presParOf" srcId="{317A1201-1092-43AD-9863-AAD416E9CFC0}" destId="{5B9A0412-B1D5-43D1-945E-52C2514839D7}" srcOrd="0" destOrd="0" presId="urn:microsoft.com/office/officeart/2005/8/layout/vList5"/>
    <dgm:cxn modelId="{4BF61A21-5ABA-4108-AB98-9C324AA09422}" type="presParOf" srcId="{5B9A0412-B1D5-43D1-945E-52C2514839D7}" destId="{9DBA2C4C-B15A-4C80-9F2E-ACF4FAC31CFD}" srcOrd="0" destOrd="0" presId="urn:microsoft.com/office/officeart/2005/8/layout/vList5"/>
    <dgm:cxn modelId="{7790D83A-3DCB-4C92-AE44-4156E580FA84}" type="presParOf" srcId="{317A1201-1092-43AD-9863-AAD416E9CFC0}" destId="{3B445FFE-95FA-4C01-B452-4E642DF5F2E2}" srcOrd="1" destOrd="0" presId="urn:microsoft.com/office/officeart/2005/8/layout/vList5"/>
    <dgm:cxn modelId="{1CCE9A8B-0A3E-4418-9CB3-F845FC9EBF68}" type="presParOf" srcId="{317A1201-1092-43AD-9863-AAD416E9CFC0}" destId="{730A4662-F922-4CD5-893E-8461270A7219}" srcOrd="2" destOrd="0" presId="urn:microsoft.com/office/officeart/2005/8/layout/vList5"/>
    <dgm:cxn modelId="{C91EDB2B-5D64-41A3-84F7-CFE827E0526E}" type="presParOf" srcId="{730A4662-F922-4CD5-893E-8461270A7219}" destId="{28D4BC59-2B41-4AE9-BFAD-4D275FB76423}" srcOrd="0" destOrd="0" presId="urn:microsoft.com/office/officeart/2005/8/layout/vList5"/>
    <dgm:cxn modelId="{F1F32FD1-F586-40CE-8302-C528633AE41E}" type="presParOf" srcId="{317A1201-1092-43AD-9863-AAD416E9CFC0}" destId="{112E113E-D8D7-4A5B-9EE4-1328121B03BD}" srcOrd="3" destOrd="0" presId="urn:microsoft.com/office/officeart/2005/8/layout/vList5"/>
    <dgm:cxn modelId="{61F28C91-6863-4DC0-9A69-15D344031E05}" type="presParOf" srcId="{317A1201-1092-43AD-9863-AAD416E9CFC0}" destId="{3793F3B6-421C-4788-9DC0-322BCBC7DA7E}" srcOrd="4" destOrd="0" presId="urn:microsoft.com/office/officeart/2005/8/layout/vList5"/>
    <dgm:cxn modelId="{9C3E00B5-283D-45E3-A4E9-6FE8D7754D72}" type="presParOf" srcId="{3793F3B6-421C-4788-9DC0-322BCBC7DA7E}" destId="{49BBCD7C-2395-438F-B858-E2B6A02624A0}" srcOrd="0" destOrd="0" presId="urn:microsoft.com/office/officeart/2005/8/layout/vList5"/>
    <dgm:cxn modelId="{3E005F53-8B46-4D9F-81D8-ECE90B458F8F}" type="presParOf" srcId="{317A1201-1092-43AD-9863-AAD416E9CFC0}" destId="{15508290-7E52-4B93-9CE6-7744D7495D4B}" srcOrd="5" destOrd="0" presId="urn:microsoft.com/office/officeart/2005/8/layout/vList5"/>
    <dgm:cxn modelId="{6F10B066-C72D-41B1-BF46-EB60BF7F469F}" type="presParOf" srcId="{317A1201-1092-43AD-9863-AAD416E9CFC0}" destId="{86BBCFBB-7A13-4783-9AF0-20FD0A8CEDF4}" srcOrd="6" destOrd="0" presId="urn:microsoft.com/office/officeart/2005/8/layout/vList5"/>
    <dgm:cxn modelId="{28FB3767-DDA1-4F7F-B72F-E82320FCA68E}" type="presParOf" srcId="{86BBCFBB-7A13-4783-9AF0-20FD0A8CEDF4}" destId="{798BBE2B-3A62-4784-8F9A-F7C8E5F5F1D1}" srcOrd="0" destOrd="0" presId="urn:microsoft.com/office/officeart/2005/8/layout/vList5"/>
    <dgm:cxn modelId="{99C2B8AD-23AC-4CF5-A453-819AB5E2C03A}" type="presParOf" srcId="{317A1201-1092-43AD-9863-AAD416E9CFC0}" destId="{EA0246AC-8B7C-4D91-AC55-68735277F586}" srcOrd="7" destOrd="0" presId="urn:microsoft.com/office/officeart/2005/8/layout/vList5"/>
    <dgm:cxn modelId="{74688F39-0DAC-422D-9FA5-29EEAEDE3669}" type="presParOf" srcId="{317A1201-1092-43AD-9863-AAD416E9CFC0}" destId="{F6DD6CEE-E4DC-413B-A52E-80448FB955DF}" srcOrd="8" destOrd="0" presId="urn:microsoft.com/office/officeart/2005/8/layout/vList5"/>
    <dgm:cxn modelId="{47AD484A-4790-46F2-A09A-45DB2BDF120C}" type="presParOf" srcId="{F6DD6CEE-E4DC-413B-A52E-80448FB955DF}" destId="{900FB310-3448-4250-9C6D-A120DE91C8AE}" srcOrd="0" destOrd="0" presId="urn:microsoft.com/office/officeart/2005/8/layout/vList5"/>
    <dgm:cxn modelId="{94E3F957-F02E-4DED-AC22-EE65A9CA14C6}" type="presParOf" srcId="{317A1201-1092-43AD-9863-AAD416E9CFC0}" destId="{6305A83B-E8E0-44A2-808D-8F1B0DC5D3C6}" srcOrd="9" destOrd="0" presId="urn:microsoft.com/office/officeart/2005/8/layout/vList5"/>
    <dgm:cxn modelId="{4C6663C5-33AC-49DA-A6F8-AE6CC3853AEA}" type="presParOf" srcId="{317A1201-1092-43AD-9863-AAD416E9CFC0}" destId="{5B34F8C3-BFC5-4326-8F2B-5713F5237E31}" srcOrd="10" destOrd="0" presId="urn:microsoft.com/office/officeart/2005/8/layout/vList5"/>
    <dgm:cxn modelId="{E7B500FD-DF76-4F66-B10B-348463670C80}" type="presParOf" srcId="{5B34F8C3-BFC5-4326-8F2B-5713F5237E31}" destId="{D1937489-0AF3-473B-9807-AD6B180537AA}" srcOrd="0" destOrd="0" presId="urn:microsoft.com/office/officeart/2005/8/layout/vList5"/>
    <dgm:cxn modelId="{1137BD5D-AF24-41BB-BA38-FA44C0810F13}" type="presParOf" srcId="{317A1201-1092-43AD-9863-AAD416E9CFC0}" destId="{A30160E2-4334-443A-8458-53B291B91E74}" srcOrd="11" destOrd="0" presId="urn:microsoft.com/office/officeart/2005/8/layout/vList5"/>
    <dgm:cxn modelId="{69F6C65E-EF61-436B-AEE4-D8CB63B037DD}" type="presParOf" srcId="{317A1201-1092-43AD-9863-AAD416E9CFC0}" destId="{95EDCBAA-77B5-495D-8159-7871A5DDAF14}" srcOrd="12" destOrd="0" presId="urn:microsoft.com/office/officeart/2005/8/layout/vList5"/>
    <dgm:cxn modelId="{96EF9086-BA2D-4C06-8BF3-213A1EABF987}" type="presParOf" srcId="{95EDCBAA-77B5-495D-8159-7871A5DDAF14}" destId="{EDE06B1E-57DB-4D72-A701-0BB7A5FD29CD}" srcOrd="0" destOrd="0" presId="urn:microsoft.com/office/officeart/2005/8/layout/vList5"/>
    <dgm:cxn modelId="{545C8D76-8199-4E2C-BC9C-6542E937FF0F}" type="presParOf" srcId="{317A1201-1092-43AD-9863-AAD416E9CFC0}" destId="{47AF408B-48F5-4134-A4C3-C99ED620934E}" srcOrd="13" destOrd="0" presId="urn:microsoft.com/office/officeart/2005/8/layout/vList5"/>
    <dgm:cxn modelId="{597DD90A-3644-4E6B-9FF6-5BC8E1F67B81}" type="presParOf" srcId="{317A1201-1092-43AD-9863-AAD416E9CFC0}" destId="{FCAB6CF5-43D9-4B94-82DD-FA65CD8E81E3}" srcOrd="14" destOrd="0" presId="urn:microsoft.com/office/officeart/2005/8/layout/vList5"/>
    <dgm:cxn modelId="{E6268E3B-62D2-486B-8E82-242E16A91F83}" type="presParOf" srcId="{FCAB6CF5-43D9-4B94-82DD-FA65CD8E81E3}" destId="{FC0A7F1D-AB15-4581-95CB-1144322768D3}" srcOrd="0" destOrd="0" presId="urn:microsoft.com/office/officeart/2005/8/layout/vList5"/>
    <dgm:cxn modelId="{F3E08E04-E5B8-452D-B6DC-C871942704F5}" type="presParOf" srcId="{317A1201-1092-43AD-9863-AAD416E9CFC0}" destId="{A871D3CD-AC4A-457B-832D-187F33ADF6C6}" srcOrd="15" destOrd="0" presId="urn:microsoft.com/office/officeart/2005/8/layout/vList5"/>
    <dgm:cxn modelId="{C621AFFA-4724-4C3A-96CD-FF1B5265F2B1}" type="presParOf" srcId="{317A1201-1092-43AD-9863-AAD416E9CFC0}" destId="{C09532CF-2643-4FCB-9276-25BA274BA55F}" srcOrd="16" destOrd="0" presId="urn:microsoft.com/office/officeart/2005/8/layout/vList5"/>
    <dgm:cxn modelId="{A9E7DB37-E33E-4796-9B92-96A2C5A86CAB}" type="presParOf" srcId="{C09532CF-2643-4FCB-9276-25BA274BA55F}" destId="{2DE0BD4F-9669-4108-84E9-FA410D5F76E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97C78B-5777-4FBE-AE87-F208952C58F2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14117C80-7B17-44EC-AB21-D3A2C8DCD2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This is a console-based</a:t>
          </a:r>
          <a:endParaRPr lang="en-US" dirty="0"/>
        </a:p>
      </dgm:t>
    </dgm:pt>
    <dgm:pt modelId="{8E90904F-618F-429B-823E-B9FA0ED61988}" type="parTrans" cxnId="{95522C97-5C57-4DB6-9A76-DF74D7BCE0C1}">
      <dgm:prSet/>
      <dgm:spPr/>
      <dgm:t>
        <a:bodyPr/>
        <a:lstStyle/>
        <a:p>
          <a:endParaRPr lang="en-US"/>
        </a:p>
      </dgm:t>
    </dgm:pt>
    <dgm:pt modelId="{48C8C564-1413-4B2A-BD2E-CDE0EB953E6C}" type="sibTrans" cxnId="{95522C97-5C57-4DB6-9A76-DF74D7BCE0C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3233ED5-4D19-4500-BA6D-2EB913027F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admin interface that lets a system administrator</a:t>
          </a:r>
          <a:endParaRPr lang="en-US" dirty="0"/>
        </a:p>
      </dgm:t>
    </dgm:pt>
    <dgm:pt modelId="{BA8C52A9-2B9C-4B99-81C0-4107C61E64D2}" type="parTrans" cxnId="{FBD78D7C-8DCC-4D2F-B6B6-0A1C89C0C67F}">
      <dgm:prSet/>
      <dgm:spPr/>
      <dgm:t>
        <a:bodyPr/>
        <a:lstStyle/>
        <a:p>
          <a:endParaRPr lang="en-US"/>
        </a:p>
      </dgm:t>
    </dgm:pt>
    <dgm:pt modelId="{8545E0D1-7214-4DDE-893D-C8B63563DCF9}" type="sibTrans" cxnId="{FBD78D7C-8DCC-4D2F-B6B6-0A1C89C0C67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914499-0C9A-416F-911E-04A446ED6C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: View user behavior and file uploads </a:t>
          </a:r>
          <a:endParaRPr lang="en-US"/>
        </a:p>
      </dgm:t>
    </dgm:pt>
    <dgm:pt modelId="{B75F8045-5438-4B86-9776-F0A52538FAFB}" type="parTrans" cxnId="{21A12BA4-54F3-48F7-B495-448E71FE10FF}">
      <dgm:prSet/>
      <dgm:spPr/>
      <dgm:t>
        <a:bodyPr/>
        <a:lstStyle/>
        <a:p>
          <a:endParaRPr lang="en-US"/>
        </a:p>
      </dgm:t>
    </dgm:pt>
    <dgm:pt modelId="{28C141B5-7A61-4E76-A057-3D1AEB15ADC4}" type="sibTrans" cxnId="{21A12BA4-54F3-48F7-B495-448E71FE10F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120DD1A-6CE2-4F81-A67D-EA56A4EFBE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Check logs Run cleanup or backup tasks </a:t>
          </a:r>
          <a:endParaRPr lang="en-US" dirty="0"/>
        </a:p>
      </dgm:t>
    </dgm:pt>
    <dgm:pt modelId="{9DC1108E-BA48-4125-8C4D-823956EDC306}" type="parTrans" cxnId="{27E0FEA8-B624-4E25-AC9D-3BF66A10E945}">
      <dgm:prSet/>
      <dgm:spPr/>
      <dgm:t>
        <a:bodyPr/>
        <a:lstStyle/>
        <a:p>
          <a:endParaRPr lang="en-US"/>
        </a:p>
      </dgm:t>
    </dgm:pt>
    <dgm:pt modelId="{6EF1C1DD-9F70-44F8-B908-FAF38AEC56D5}" type="sibTrans" cxnId="{27E0FEA8-B624-4E25-AC9D-3BF66A10E94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D682976-6F58-41C1-977A-2BF9D14B7067}">
      <dgm:prSet/>
      <dgm:spPr/>
      <dgm:t>
        <a:bodyPr/>
        <a:lstStyle/>
        <a:p>
          <a:r>
            <a:rPr lang="en-US" dirty="0"/>
            <a:t>Access to Admin dashboard after login</a:t>
          </a:r>
        </a:p>
      </dgm:t>
    </dgm:pt>
    <dgm:pt modelId="{9B3FE3EC-E132-4CB0-9D0B-B2B4820C6BE1}" type="sibTrans" cxnId="{A8EB492E-E56F-435B-A041-B8431467A79D}">
      <dgm:prSet/>
      <dgm:spPr/>
      <dgm:t>
        <a:bodyPr/>
        <a:lstStyle/>
        <a:p>
          <a:endParaRPr lang="en-IN"/>
        </a:p>
      </dgm:t>
    </dgm:pt>
    <dgm:pt modelId="{1B3B4C47-35E4-49E4-AF47-9A091632DEBB}" type="parTrans" cxnId="{A8EB492E-E56F-435B-A041-B8431467A79D}">
      <dgm:prSet/>
      <dgm:spPr/>
      <dgm:t>
        <a:bodyPr/>
        <a:lstStyle/>
        <a:p>
          <a:endParaRPr lang="en-IN"/>
        </a:p>
      </dgm:t>
    </dgm:pt>
    <dgm:pt modelId="{C9C2F327-883C-4494-94DA-5B834430ABF0}">
      <dgm:prSet/>
      <dgm:spPr/>
      <dgm:t>
        <a:bodyPr/>
        <a:lstStyle/>
        <a:p>
          <a:endParaRPr lang="en-US" dirty="0"/>
        </a:p>
      </dgm:t>
    </dgm:pt>
    <dgm:pt modelId="{E3D82905-5C2E-47D0-846D-E76930CD53EF}" type="parTrans" cxnId="{D86C9A44-25CB-42B3-9A8E-54797CA5A3DF}">
      <dgm:prSet/>
      <dgm:spPr/>
      <dgm:t>
        <a:bodyPr/>
        <a:lstStyle/>
        <a:p>
          <a:endParaRPr lang="en-IN"/>
        </a:p>
      </dgm:t>
    </dgm:pt>
    <dgm:pt modelId="{B448023C-3B71-4D35-A77F-75BF78311594}" type="sibTrans" cxnId="{D86C9A44-25CB-42B3-9A8E-54797CA5A3DF}">
      <dgm:prSet/>
      <dgm:spPr/>
      <dgm:t>
        <a:bodyPr/>
        <a:lstStyle/>
        <a:p>
          <a:endParaRPr lang="en-IN"/>
        </a:p>
      </dgm:t>
    </dgm:pt>
    <dgm:pt modelId="{7A5433B9-DD82-4845-80C7-B077A0767054}" type="pres">
      <dgm:prSet presAssocID="{D497C78B-5777-4FBE-AE87-F208952C58F2}" presName="outerComposite" presStyleCnt="0">
        <dgm:presLayoutVars>
          <dgm:chMax val="5"/>
          <dgm:dir/>
          <dgm:resizeHandles val="exact"/>
        </dgm:presLayoutVars>
      </dgm:prSet>
      <dgm:spPr/>
    </dgm:pt>
    <dgm:pt modelId="{B0AC1F32-B0D6-4C54-A69A-ED5B501CD7CD}" type="pres">
      <dgm:prSet presAssocID="{D497C78B-5777-4FBE-AE87-F208952C58F2}" presName="dummyMaxCanvas" presStyleCnt="0">
        <dgm:presLayoutVars/>
      </dgm:prSet>
      <dgm:spPr/>
    </dgm:pt>
    <dgm:pt modelId="{039C6548-80EA-4B14-9C8A-E6CBFB982F67}" type="pres">
      <dgm:prSet presAssocID="{D497C78B-5777-4FBE-AE87-F208952C58F2}" presName="FiveNodes_1" presStyleLbl="node1" presStyleIdx="0" presStyleCnt="5">
        <dgm:presLayoutVars>
          <dgm:bulletEnabled val="1"/>
        </dgm:presLayoutVars>
      </dgm:prSet>
      <dgm:spPr/>
    </dgm:pt>
    <dgm:pt modelId="{5C194D5B-2D2E-401A-8FB7-7EA085B77231}" type="pres">
      <dgm:prSet presAssocID="{D497C78B-5777-4FBE-AE87-F208952C58F2}" presName="FiveNodes_2" presStyleLbl="node1" presStyleIdx="1" presStyleCnt="5">
        <dgm:presLayoutVars>
          <dgm:bulletEnabled val="1"/>
        </dgm:presLayoutVars>
      </dgm:prSet>
      <dgm:spPr/>
    </dgm:pt>
    <dgm:pt modelId="{97D0279E-B7D3-40E8-8C1F-E7C93BE85C88}" type="pres">
      <dgm:prSet presAssocID="{D497C78B-5777-4FBE-AE87-F208952C58F2}" presName="FiveNodes_3" presStyleLbl="node1" presStyleIdx="2" presStyleCnt="5">
        <dgm:presLayoutVars>
          <dgm:bulletEnabled val="1"/>
        </dgm:presLayoutVars>
      </dgm:prSet>
      <dgm:spPr/>
    </dgm:pt>
    <dgm:pt modelId="{787E11BE-F934-44D1-B4C0-2FA09601A1AF}" type="pres">
      <dgm:prSet presAssocID="{D497C78B-5777-4FBE-AE87-F208952C58F2}" presName="FiveNodes_4" presStyleLbl="node1" presStyleIdx="3" presStyleCnt="5">
        <dgm:presLayoutVars>
          <dgm:bulletEnabled val="1"/>
        </dgm:presLayoutVars>
      </dgm:prSet>
      <dgm:spPr/>
    </dgm:pt>
    <dgm:pt modelId="{8C121272-A336-48C1-B654-847C92C69023}" type="pres">
      <dgm:prSet presAssocID="{D497C78B-5777-4FBE-AE87-F208952C58F2}" presName="FiveNodes_5" presStyleLbl="node1" presStyleIdx="4" presStyleCnt="5">
        <dgm:presLayoutVars>
          <dgm:bulletEnabled val="1"/>
        </dgm:presLayoutVars>
      </dgm:prSet>
      <dgm:spPr/>
    </dgm:pt>
    <dgm:pt modelId="{FB8430D4-C903-461B-9BBD-AA3D56FCE0B7}" type="pres">
      <dgm:prSet presAssocID="{D497C78B-5777-4FBE-AE87-F208952C58F2}" presName="FiveConn_1-2" presStyleLbl="fgAccFollowNode1" presStyleIdx="0" presStyleCnt="4">
        <dgm:presLayoutVars>
          <dgm:bulletEnabled val="1"/>
        </dgm:presLayoutVars>
      </dgm:prSet>
      <dgm:spPr/>
    </dgm:pt>
    <dgm:pt modelId="{F4B0897B-31A5-4E17-8412-9BAE9FF71744}" type="pres">
      <dgm:prSet presAssocID="{D497C78B-5777-4FBE-AE87-F208952C58F2}" presName="FiveConn_2-3" presStyleLbl="fgAccFollowNode1" presStyleIdx="1" presStyleCnt="4">
        <dgm:presLayoutVars>
          <dgm:bulletEnabled val="1"/>
        </dgm:presLayoutVars>
      </dgm:prSet>
      <dgm:spPr/>
    </dgm:pt>
    <dgm:pt modelId="{D10DF33F-6AF0-4E11-98D4-6FBA41CFB73B}" type="pres">
      <dgm:prSet presAssocID="{D497C78B-5777-4FBE-AE87-F208952C58F2}" presName="FiveConn_3-4" presStyleLbl="fgAccFollowNode1" presStyleIdx="2" presStyleCnt="4">
        <dgm:presLayoutVars>
          <dgm:bulletEnabled val="1"/>
        </dgm:presLayoutVars>
      </dgm:prSet>
      <dgm:spPr/>
    </dgm:pt>
    <dgm:pt modelId="{5E02577D-E85D-43BA-B687-CCD6151827DC}" type="pres">
      <dgm:prSet presAssocID="{D497C78B-5777-4FBE-AE87-F208952C58F2}" presName="FiveConn_4-5" presStyleLbl="fgAccFollowNode1" presStyleIdx="3" presStyleCnt="4">
        <dgm:presLayoutVars>
          <dgm:bulletEnabled val="1"/>
        </dgm:presLayoutVars>
      </dgm:prSet>
      <dgm:spPr/>
    </dgm:pt>
    <dgm:pt modelId="{F9265F67-1C54-4032-A1EB-5C970C46BA47}" type="pres">
      <dgm:prSet presAssocID="{D497C78B-5777-4FBE-AE87-F208952C58F2}" presName="FiveNodes_1_text" presStyleLbl="node1" presStyleIdx="4" presStyleCnt="5">
        <dgm:presLayoutVars>
          <dgm:bulletEnabled val="1"/>
        </dgm:presLayoutVars>
      </dgm:prSet>
      <dgm:spPr/>
    </dgm:pt>
    <dgm:pt modelId="{C4707BBC-E260-4826-81AB-E87CF34F38F4}" type="pres">
      <dgm:prSet presAssocID="{D497C78B-5777-4FBE-AE87-F208952C58F2}" presName="FiveNodes_2_text" presStyleLbl="node1" presStyleIdx="4" presStyleCnt="5">
        <dgm:presLayoutVars>
          <dgm:bulletEnabled val="1"/>
        </dgm:presLayoutVars>
      </dgm:prSet>
      <dgm:spPr/>
    </dgm:pt>
    <dgm:pt modelId="{C701C6FC-771A-4970-A13F-B1D050AEF947}" type="pres">
      <dgm:prSet presAssocID="{D497C78B-5777-4FBE-AE87-F208952C58F2}" presName="FiveNodes_3_text" presStyleLbl="node1" presStyleIdx="4" presStyleCnt="5">
        <dgm:presLayoutVars>
          <dgm:bulletEnabled val="1"/>
        </dgm:presLayoutVars>
      </dgm:prSet>
      <dgm:spPr/>
    </dgm:pt>
    <dgm:pt modelId="{A5059747-8002-43E9-A7D7-B15E26A972BD}" type="pres">
      <dgm:prSet presAssocID="{D497C78B-5777-4FBE-AE87-F208952C58F2}" presName="FiveNodes_4_text" presStyleLbl="node1" presStyleIdx="4" presStyleCnt="5">
        <dgm:presLayoutVars>
          <dgm:bulletEnabled val="1"/>
        </dgm:presLayoutVars>
      </dgm:prSet>
      <dgm:spPr/>
    </dgm:pt>
    <dgm:pt modelId="{1BD33B30-D595-4538-9B73-E60B8D01ABF5}" type="pres">
      <dgm:prSet presAssocID="{D497C78B-5777-4FBE-AE87-F208952C58F2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0AE3C0F-4F18-4F82-9FE1-6EC509F7D99C}" type="presOf" srcId="{C3233ED5-4D19-4500-BA6D-2EB913027F65}" destId="{C4707BBC-E260-4826-81AB-E87CF34F38F4}" srcOrd="1" destOrd="0" presId="urn:microsoft.com/office/officeart/2005/8/layout/vProcess5"/>
    <dgm:cxn modelId="{7368AA25-1AD5-4F36-A003-C45BAAC0A42D}" type="presOf" srcId="{C3233ED5-4D19-4500-BA6D-2EB913027F65}" destId="{5C194D5B-2D2E-401A-8FB7-7EA085B77231}" srcOrd="0" destOrd="0" presId="urn:microsoft.com/office/officeart/2005/8/layout/vProcess5"/>
    <dgm:cxn modelId="{CE11202C-0753-4E80-BFE5-D677D80D32FB}" type="presOf" srcId="{48C8C564-1413-4B2A-BD2E-CDE0EB953E6C}" destId="{FB8430D4-C903-461B-9BBD-AA3D56FCE0B7}" srcOrd="0" destOrd="0" presId="urn:microsoft.com/office/officeart/2005/8/layout/vProcess5"/>
    <dgm:cxn modelId="{A8EB492E-E56F-435B-A041-B8431467A79D}" srcId="{D497C78B-5777-4FBE-AE87-F208952C58F2}" destId="{9D682976-6F58-41C1-977A-2BF9D14B7067}" srcOrd="4" destOrd="0" parTransId="{1B3B4C47-35E4-49E4-AF47-9A091632DEBB}" sibTransId="{9B3FE3EC-E132-4CB0-9D0B-B2B4820C6BE1}"/>
    <dgm:cxn modelId="{945BC530-7241-4377-8072-8D80191DA706}" type="presOf" srcId="{7120DD1A-6CE2-4F81-A67D-EA56A4EFBE95}" destId="{787E11BE-F934-44D1-B4C0-2FA09601A1AF}" srcOrd="0" destOrd="0" presId="urn:microsoft.com/office/officeart/2005/8/layout/vProcess5"/>
    <dgm:cxn modelId="{95C1D838-5270-4CD5-A4F2-7860108C6BA0}" type="presOf" srcId="{6EF1C1DD-9F70-44F8-B908-FAF38AEC56D5}" destId="{5E02577D-E85D-43BA-B687-CCD6151827DC}" srcOrd="0" destOrd="0" presId="urn:microsoft.com/office/officeart/2005/8/layout/vProcess5"/>
    <dgm:cxn modelId="{D86C9A44-25CB-42B3-9A8E-54797CA5A3DF}" srcId="{D497C78B-5777-4FBE-AE87-F208952C58F2}" destId="{C9C2F327-883C-4494-94DA-5B834430ABF0}" srcOrd="5" destOrd="0" parTransId="{E3D82905-5C2E-47D0-846D-E76930CD53EF}" sibTransId="{B448023C-3B71-4D35-A77F-75BF78311594}"/>
    <dgm:cxn modelId="{A2DF5B6B-485E-4806-9EF9-3CDE3D7C8065}" type="presOf" srcId="{28C141B5-7A61-4E76-A057-3D1AEB15ADC4}" destId="{D10DF33F-6AF0-4E11-98D4-6FBA41CFB73B}" srcOrd="0" destOrd="0" presId="urn:microsoft.com/office/officeart/2005/8/layout/vProcess5"/>
    <dgm:cxn modelId="{F2E5086D-3EC2-4F15-9342-B991DACC215B}" type="presOf" srcId="{8545E0D1-7214-4DDE-893D-C8B63563DCF9}" destId="{F4B0897B-31A5-4E17-8412-9BAE9FF71744}" srcOrd="0" destOrd="0" presId="urn:microsoft.com/office/officeart/2005/8/layout/vProcess5"/>
    <dgm:cxn modelId="{8D01EB51-6DDA-465C-A3AA-013FCC7983A1}" type="presOf" srcId="{6B914499-0C9A-416F-911E-04A446ED6C6B}" destId="{97D0279E-B7D3-40E8-8C1F-E7C93BE85C88}" srcOrd="0" destOrd="0" presId="urn:microsoft.com/office/officeart/2005/8/layout/vProcess5"/>
    <dgm:cxn modelId="{FBD78D7C-8DCC-4D2F-B6B6-0A1C89C0C67F}" srcId="{D497C78B-5777-4FBE-AE87-F208952C58F2}" destId="{C3233ED5-4D19-4500-BA6D-2EB913027F65}" srcOrd="1" destOrd="0" parTransId="{BA8C52A9-2B9C-4B99-81C0-4107C61E64D2}" sibTransId="{8545E0D1-7214-4DDE-893D-C8B63563DCF9}"/>
    <dgm:cxn modelId="{0A6E0C8A-A537-41FE-BF46-642334F916D3}" type="presOf" srcId="{6B914499-0C9A-416F-911E-04A446ED6C6B}" destId="{C701C6FC-771A-4970-A13F-B1D050AEF947}" srcOrd="1" destOrd="0" presId="urn:microsoft.com/office/officeart/2005/8/layout/vProcess5"/>
    <dgm:cxn modelId="{95522C97-5C57-4DB6-9A76-DF74D7BCE0C1}" srcId="{D497C78B-5777-4FBE-AE87-F208952C58F2}" destId="{14117C80-7B17-44EC-AB21-D3A2C8DCD2E9}" srcOrd="0" destOrd="0" parTransId="{8E90904F-618F-429B-823E-B9FA0ED61988}" sibTransId="{48C8C564-1413-4B2A-BD2E-CDE0EB953E6C}"/>
    <dgm:cxn modelId="{21A12BA4-54F3-48F7-B495-448E71FE10FF}" srcId="{D497C78B-5777-4FBE-AE87-F208952C58F2}" destId="{6B914499-0C9A-416F-911E-04A446ED6C6B}" srcOrd="2" destOrd="0" parTransId="{B75F8045-5438-4B86-9776-F0A52538FAFB}" sibTransId="{28C141B5-7A61-4E76-A057-3D1AEB15ADC4}"/>
    <dgm:cxn modelId="{70F64EA6-063E-47BE-B226-16E1D85EC8B7}" type="presOf" srcId="{9D682976-6F58-41C1-977A-2BF9D14B7067}" destId="{8C121272-A336-48C1-B654-847C92C69023}" srcOrd="0" destOrd="0" presId="urn:microsoft.com/office/officeart/2005/8/layout/vProcess5"/>
    <dgm:cxn modelId="{27E0FEA8-B624-4E25-AC9D-3BF66A10E945}" srcId="{D497C78B-5777-4FBE-AE87-F208952C58F2}" destId="{7120DD1A-6CE2-4F81-A67D-EA56A4EFBE95}" srcOrd="3" destOrd="0" parTransId="{9DC1108E-BA48-4125-8C4D-823956EDC306}" sibTransId="{6EF1C1DD-9F70-44F8-B908-FAF38AEC56D5}"/>
    <dgm:cxn modelId="{58E1F7B5-4577-4281-92B0-2E1D015B21BC}" type="presOf" srcId="{D497C78B-5777-4FBE-AE87-F208952C58F2}" destId="{7A5433B9-DD82-4845-80C7-B077A0767054}" srcOrd="0" destOrd="0" presId="urn:microsoft.com/office/officeart/2005/8/layout/vProcess5"/>
    <dgm:cxn modelId="{3C1990E3-E7C6-434D-B85A-B80E8CE4DBB8}" type="presOf" srcId="{7120DD1A-6CE2-4F81-A67D-EA56A4EFBE95}" destId="{A5059747-8002-43E9-A7D7-B15E26A972BD}" srcOrd="1" destOrd="0" presId="urn:microsoft.com/office/officeart/2005/8/layout/vProcess5"/>
    <dgm:cxn modelId="{840639E9-0F61-4DA8-83A3-17A88F7E1A0F}" type="presOf" srcId="{14117C80-7B17-44EC-AB21-D3A2C8DCD2E9}" destId="{039C6548-80EA-4B14-9C8A-E6CBFB982F67}" srcOrd="0" destOrd="0" presId="urn:microsoft.com/office/officeart/2005/8/layout/vProcess5"/>
    <dgm:cxn modelId="{85741EEC-5B74-459F-AF80-940803AA99CF}" type="presOf" srcId="{14117C80-7B17-44EC-AB21-D3A2C8DCD2E9}" destId="{F9265F67-1C54-4032-A1EB-5C970C46BA47}" srcOrd="1" destOrd="0" presId="urn:microsoft.com/office/officeart/2005/8/layout/vProcess5"/>
    <dgm:cxn modelId="{592483ED-8CB8-4FD1-B8B1-AB1DF16416E4}" type="presOf" srcId="{9D682976-6F58-41C1-977A-2BF9D14B7067}" destId="{1BD33B30-D595-4538-9B73-E60B8D01ABF5}" srcOrd="1" destOrd="0" presId="urn:microsoft.com/office/officeart/2005/8/layout/vProcess5"/>
    <dgm:cxn modelId="{9598DC0D-349B-4403-8AFF-1240C81230D2}" type="presParOf" srcId="{7A5433B9-DD82-4845-80C7-B077A0767054}" destId="{B0AC1F32-B0D6-4C54-A69A-ED5B501CD7CD}" srcOrd="0" destOrd="0" presId="urn:microsoft.com/office/officeart/2005/8/layout/vProcess5"/>
    <dgm:cxn modelId="{3E210158-12ED-47F2-8E5E-64C4CC31EFC6}" type="presParOf" srcId="{7A5433B9-DD82-4845-80C7-B077A0767054}" destId="{039C6548-80EA-4B14-9C8A-E6CBFB982F67}" srcOrd="1" destOrd="0" presId="urn:microsoft.com/office/officeart/2005/8/layout/vProcess5"/>
    <dgm:cxn modelId="{45674B2A-4CDD-436F-A192-2EAD999F9E1C}" type="presParOf" srcId="{7A5433B9-DD82-4845-80C7-B077A0767054}" destId="{5C194D5B-2D2E-401A-8FB7-7EA085B77231}" srcOrd="2" destOrd="0" presId="urn:microsoft.com/office/officeart/2005/8/layout/vProcess5"/>
    <dgm:cxn modelId="{3120C9CE-6DAF-45D5-90EF-22F133AE5517}" type="presParOf" srcId="{7A5433B9-DD82-4845-80C7-B077A0767054}" destId="{97D0279E-B7D3-40E8-8C1F-E7C93BE85C88}" srcOrd="3" destOrd="0" presId="urn:microsoft.com/office/officeart/2005/8/layout/vProcess5"/>
    <dgm:cxn modelId="{2647880B-4854-4377-8228-BD69BDC018F2}" type="presParOf" srcId="{7A5433B9-DD82-4845-80C7-B077A0767054}" destId="{787E11BE-F934-44D1-B4C0-2FA09601A1AF}" srcOrd="4" destOrd="0" presId="urn:microsoft.com/office/officeart/2005/8/layout/vProcess5"/>
    <dgm:cxn modelId="{48E5CFBA-1DF6-434B-B2BE-22B3BA006E0F}" type="presParOf" srcId="{7A5433B9-DD82-4845-80C7-B077A0767054}" destId="{8C121272-A336-48C1-B654-847C92C69023}" srcOrd="5" destOrd="0" presId="urn:microsoft.com/office/officeart/2005/8/layout/vProcess5"/>
    <dgm:cxn modelId="{2FCF0447-D47B-4EE8-9FBA-F4A5CFA5FDBD}" type="presParOf" srcId="{7A5433B9-DD82-4845-80C7-B077A0767054}" destId="{FB8430D4-C903-461B-9BBD-AA3D56FCE0B7}" srcOrd="6" destOrd="0" presId="urn:microsoft.com/office/officeart/2005/8/layout/vProcess5"/>
    <dgm:cxn modelId="{910921CA-04B6-4620-95D6-CE82E545014C}" type="presParOf" srcId="{7A5433B9-DD82-4845-80C7-B077A0767054}" destId="{F4B0897B-31A5-4E17-8412-9BAE9FF71744}" srcOrd="7" destOrd="0" presId="urn:microsoft.com/office/officeart/2005/8/layout/vProcess5"/>
    <dgm:cxn modelId="{A15A9AB7-4F9D-4CE3-8BA5-86068F7EE9EA}" type="presParOf" srcId="{7A5433B9-DD82-4845-80C7-B077A0767054}" destId="{D10DF33F-6AF0-4E11-98D4-6FBA41CFB73B}" srcOrd="8" destOrd="0" presId="urn:microsoft.com/office/officeart/2005/8/layout/vProcess5"/>
    <dgm:cxn modelId="{D21FD4DA-9945-48A5-9837-1164CBBBE130}" type="presParOf" srcId="{7A5433B9-DD82-4845-80C7-B077A0767054}" destId="{5E02577D-E85D-43BA-B687-CCD6151827DC}" srcOrd="9" destOrd="0" presId="urn:microsoft.com/office/officeart/2005/8/layout/vProcess5"/>
    <dgm:cxn modelId="{72ED3A61-6DFD-4234-99F2-23C293C09DCD}" type="presParOf" srcId="{7A5433B9-DD82-4845-80C7-B077A0767054}" destId="{F9265F67-1C54-4032-A1EB-5C970C46BA47}" srcOrd="10" destOrd="0" presId="urn:microsoft.com/office/officeart/2005/8/layout/vProcess5"/>
    <dgm:cxn modelId="{2E06D8DF-8D6E-42D9-8F26-D5ED6ADF7079}" type="presParOf" srcId="{7A5433B9-DD82-4845-80C7-B077A0767054}" destId="{C4707BBC-E260-4826-81AB-E87CF34F38F4}" srcOrd="11" destOrd="0" presId="urn:microsoft.com/office/officeart/2005/8/layout/vProcess5"/>
    <dgm:cxn modelId="{A1DA2228-F8B6-476D-B142-EABF2A36DE2A}" type="presParOf" srcId="{7A5433B9-DD82-4845-80C7-B077A0767054}" destId="{C701C6FC-771A-4970-A13F-B1D050AEF947}" srcOrd="12" destOrd="0" presId="urn:microsoft.com/office/officeart/2005/8/layout/vProcess5"/>
    <dgm:cxn modelId="{9E47AC1A-F3C6-4494-96F2-525B71D7BD1D}" type="presParOf" srcId="{7A5433B9-DD82-4845-80C7-B077A0767054}" destId="{A5059747-8002-43E9-A7D7-B15E26A972BD}" srcOrd="13" destOrd="0" presId="urn:microsoft.com/office/officeart/2005/8/layout/vProcess5"/>
    <dgm:cxn modelId="{341A93C1-8089-48BE-BDAF-F8E57D29F2E9}" type="presParOf" srcId="{7A5433B9-DD82-4845-80C7-B077A0767054}" destId="{1BD33B30-D595-4538-9B73-E60B8D01ABF5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22097F-7833-44F8-8242-2E6F86AF71C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BC1CF4E-C81D-4433-A1AF-D47C11A4AE91}">
      <dgm:prSet/>
      <dgm:spPr/>
      <dgm:t>
        <a:bodyPr/>
        <a:lstStyle/>
        <a:p>
          <a:r>
            <a:rPr lang="en-IN"/>
            <a:t>Add quota(premium packages).</a:t>
          </a:r>
          <a:endParaRPr lang="en-US"/>
        </a:p>
      </dgm:t>
    </dgm:pt>
    <dgm:pt modelId="{FE12B728-6D78-4C13-9579-D64C8EA34A41}" type="parTrans" cxnId="{40E055B3-4B43-4AA6-85CA-2FDDFC5D2116}">
      <dgm:prSet/>
      <dgm:spPr/>
      <dgm:t>
        <a:bodyPr/>
        <a:lstStyle/>
        <a:p>
          <a:endParaRPr lang="en-US"/>
        </a:p>
      </dgm:t>
    </dgm:pt>
    <dgm:pt modelId="{C1B4DA90-2D1A-4CBC-9A34-9F6DCDF345C4}" type="sibTrans" cxnId="{40E055B3-4B43-4AA6-85CA-2FDDFC5D2116}">
      <dgm:prSet/>
      <dgm:spPr/>
      <dgm:t>
        <a:bodyPr/>
        <a:lstStyle/>
        <a:p>
          <a:endParaRPr lang="en-US"/>
        </a:p>
      </dgm:t>
    </dgm:pt>
    <dgm:pt modelId="{9ED1DD97-47E4-4F37-8151-311E8429FE78}">
      <dgm:prSet/>
      <dgm:spPr/>
      <dgm:t>
        <a:bodyPr/>
        <a:lstStyle/>
        <a:p>
          <a:r>
            <a:rPr lang="en-IN"/>
            <a:t>Send notifications.</a:t>
          </a:r>
          <a:endParaRPr lang="en-US"/>
        </a:p>
      </dgm:t>
    </dgm:pt>
    <dgm:pt modelId="{D91EA8BF-E537-4EFA-A680-A1C4CC55532C}" type="parTrans" cxnId="{1AFADE4F-8734-4D86-AFC1-D74BC29192B4}">
      <dgm:prSet/>
      <dgm:spPr/>
      <dgm:t>
        <a:bodyPr/>
        <a:lstStyle/>
        <a:p>
          <a:endParaRPr lang="en-US"/>
        </a:p>
      </dgm:t>
    </dgm:pt>
    <dgm:pt modelId="{14601767-9D3C-4A91-B668-15FA42335104}" type="sibTrans" cxnId="{1AFADE4F-8734-4D86-AFC1-D74BC29192B4}">
      <dgm:prSet/>
      <dgm:spPr/>
      <dgm:t>
        <a:bodyPr/>
        <a:lstStyle/>
        <a:p>
          <a:endParaRPr lang="en-US"/>
        </a:p>
      </dgm:t>
    </dgm:pt>
    <dgm:pt modelId="{939FCE61-0B59-4E9F-91CB-84EE22BEAFC1}">
      <dgm:prSet/>
      <dgm:spPr/>
      <dgm:t>
        <a:bodyPr/>
        <a:lstStyle/>
        <a:p>
          <a:r>
            <a:rPr lang="en-IN"/>
            <a:t>All admin duties are done by Automatic.</a:t>
          </a:r>
          <a:endParaRPr lang="en-US"/>
        </a:p>
      </dgm:t>
    </dgm:pt>
    <dgm:pt modelId="{4FC93F1A-9CE5-4ED3-B496-7E3DC3AB50FA}" type="parTrans" cxnId="{0A1747BF-9423-4608-98B8-2F9C1302B1CA}">
      <dgm:prSet/>
      <dgm:spPr/>
      <dgm:t>
        <a:bodyPr/>
        <a:lstStyle/>
        <a:p>
          <a:endParaRPr lang="en-US"/>
        </a:p>
      </dgm:t>
    </dgm:pt>
    <dgm:pt modelId="{AF1ED59D-0DEC-4F2B-8388-AA516E9DF32B}" type="sibTrans" cxnId="{0A1747BF-9423-4608-98B8-2F9C1302B1CA}">
      <dgm:prSet/>
      <dgm:spPr/>
      <dgm:t>
        <a:bodyPr/>
        <a:lstStyle/>
        <a:p>
          <a:endParaRPr lang="en-US"/>
        </a:p>
      </dgm:t>
    </dgm:pt>
    <dgm:pt modelId="{D80527D1-D49D-4872-89EB-ED844CC77FFC}">
      <dgm:prSet/>
      <dgm:spPr/>
      <dgm:t>
        <a:bodyPr/>
        <a:lstStyle/>
        <a:p>
          <a:r>
            <a:rPr lang="en-IN"/>
            <a:t>Use to connect multiple network for clients</a:t>
          </a:r>
          <a:endParaRPr lang="en-US"/>
        </a:p>
      </dgm:t>
    </dgm:pt>
    <dgm:pt modelId="{0B417E6E-EDD2-40E7-BB78-6A45CD399ED9}" type="parTrans" cxnId="{F7E2BB5F-DF85-46A0-83B3-2D3BAD0E5C21}">
      <dgm:prSet/>
      <dgm:spPr/>
      <dgm:t>
        <a:bodyPr/>
        <a:lstStyle/>
        <a:p>
          <a:endParaRPr lang="en-US"/>
        </a:p>
      </dgm:t>
    </dgm:pt>
    <dgm:pt modelId="{4A1193B4-C88E-496C-AD94-05F1EFAE257E}" type="sibTrans" cxnId="{F7E2BB5F-DF85-46A0-83B3-2D3BAD0E5C21}">
      <dgm:prSet/>
      <dgm:spPr/>
      <dgm:t>
        <a:bodyPr/>
        <a:lstStyle/>
        <a:p>
          <a:endParaRPr lang="en-US"/>
        </a:p>
      </dgm:t>
    </dgm:pt>
    <dgm:pt modelId="{5F377D20-28E7-4F05-8FDD-6ED0D57218E4}">
      <dgm:prSet/>
      <dgm:spPr/>
      <dgm:t>
        <a:bodyPr/>
        <a:lstStyle/>
        <a:p>
          <a:r>
            <a:rPr lang="en-IN"/>
            <a:t>Recover data while it permanat delet.</a:t>
          </a:r>
          <a:endParaRPr lang="en-US"/>
        </a:p>
      </dgm:t>
    </dgm:pt>
    <dgm:pt modelId="{9D3EA3F3-C527-4E68-B76B-E36A42A338BA}" type="parTrans" cxnId="{6358C7B8-106B-418B-837A-BE5CAC2857DB}">
      <dgm:prSet/>
      <dgm:spPr/>
      <dgm:t>
        <a:bodyPr/>
        <a:lstStyle/>
        <a:p>
          <a:endParaRPr lang="en-US"/>
        </a:p>
      </dgm:t>
    </dgm:pt>
    <dgm:pt modelId="{2245E4F0-A05A-4978-8928-3A1449C3F41F}" type="sibTrans" cxnId="{6358C7B8-106B-418B-837A-BE5CAC2857DB}">
      <dgm:prSet/>
      <dgm:spPr/>
      <dgm:t>
        <a:bodyPr/>
        <a:lstStyle/>
        <a:p>
          <a:endParaRPr lang="en-US"/>
        </a:p>
      </dgm:t>
    </dgm:pt>
    <dgm:pt modelId="{BCAC4761-734A-44B6-9EF9-349401848016}" type="pres">
      <dgm:prSet presAssocID="{7522097F-7833-44F8-8242-2E6F86AF71CE}" presName="root" presStyleCnt="0">
        <dgm:presLayoutVars>
          <dgm:dir/>
          <dgm:resizeHandles val="exact"/>
        </dgm:presLayoutVars>
      </dgm:prSet>
      <dgm:spPr/>
    </dgm:pt>
    <dgm:pt modelId="{367A74D6-1E13-4909-B28A-0E35D391712A}" type="pres">
      <dgm:prSet presAssocID="{3BC1CF4E-C81D-4433-A1AF-D47C11A4AE91}" presName="compNode" presStyleCnt="0"/>
      <dgm:spPr/>
    </dgm:pt>
    <dgm:pt modelId="{D3C90285-A71C-4DA4-B833-9918AD296EA7}" type="pres">
      <dgm:prSet presAssocID="{3BC1CF4E-C81D-4433-A1AF-D47C11A4AE9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3DA12E0-C6D8-467A-9FB5-EE644F5DECDC}" type="pres">
      <dgm:prSet presAssocID="{3BC1CF4E-C81D-4433-A1AF-D47C11A4AE91}" presName="spaceRect" presStyleCnt="0"/>
      <dgm:spPr/>
    </dgm:pt>
    <dgm:pt modelId="{4AD6640E-E027-4B71-B285-0C6314813818}" type="pres">
      <dgm:prSet presAssocID="{3BC1CF4E-C81D-4433-A1AF-D47C11A4AE91}" presName="textRect" presStyleLbl="revTx" presStyleIdx="0" presStyleCnt="5">
        <dgm:presLayoutVars>
          <dgm:chMax val="1"/>
          <dgm:chPref val="1"/>
        </dgm:presLayoutVars>
      </dgm:prSet>
      <dgm:spPr/>
    </dgm:pt>
    <dgm:pt modelId="{F0605045-AD94-4BCB-A993-33FB1F93770B}" type="pres">
      <dgm:prSet presAssocID="{C1B4DA90-2D1A-4CBC-9A34-9F6DCDF345C4}" presName="sibTrans" presStyleCnt="0"/>
      <dgm:spPr/>
    </dgm:pt>
    <dgm:pt modelId="{639CCE0B-7E8B-42AD-A414-C2831A40BED4}" type="pres">
      <dgm:prSet presAssocID="{9ED1DD97-47E4-4F37-8151-311E8429FE78}" presName="compNode" presStyleCnt="0"/>
      <dgm:spPr/>
    </dgm:pt>
    <dgm:pt modelId="{8D221205-1BDE-4AA6-BAD0-BDAC480178E1}" type="pres">
      <dgm:prSet presAssocID="{9ED1DD97-47E4-4F37-8151-311E8429FE7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393578C-0794-46C2-B8B9-972A97BE74DA}" type="pres">
      <dgm:prSet presAssocID="{9ED1DD97-47E4-4F37-8151-311E8429FE78}" presName="spaceRect" presStyleCnt="0"/>
      <dgm:spPr/>
    </dgm:pt>
    <dgm:pt modelId="{04A51911-D945-4204-A67F-D747EAE32ED5}" type="pres">
      <dgm:prSet presAssocID="{9ED1DD97-47E4-4F37-8151-311E8429FE78}" presName="textRect" presStyleLbl="revTx" presStyleIdx="1" presStyleCnt="5">
        <dgm:presLayoutVars>
          <dgm:chMax val="1"/>
          <dgm:chPref val="1"/>
        </dgm:presLayoutVars>
      </dgm:prSet>
      <dgm:spPr/>
    </dgm:pt>
    <dgm:pt modelId="{48D077DE-DA08-4F1A-9C21-5B72CB4C433E}" type="pres">
      <dgm:prSet presAssocID="{14601767-9D3C-4A91-B668-15FA42335104}" presName="sibTrans" presStyleCnt="0"/>
      <dgm:spPr/>
    </dgm:pt>
    <dgm:pt modelId="{0E2E80FB-5C52-44DE-9CF6-2DE9185C3A24}" type="pres">
      <dgm:prSet presAssocID="{939FCE61-0B59-4E9F-91CB-84EE22BEAFC1}" presName="compNode" presStyleCnt="0"/>
      <dgm:spPr/>
    </dgm:pt>
    <dgm:pt modelId="{BE8231E3-F6DA-48B3-B76A-A8820F388543}" type="pres">
      <dgm:prSet presAssocID="{939FCE61-0B59-4E9F-91CB-84EE22BEAFC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1E62F6F-1E41-4939-9E1D-6BF71BDD6D35}" type="pres">
      <dgm:prSet presAssocID="{939FCE61-0B59-4E9F-91CB-84EE22BEAFC1}" presName="spaceRect" presStyleCnt="0"/>
      <dgm:spPr/>
    </dgm:pt>
    <dgm:pt modelId="{B8C82E04-B07B-426D-ACED-39650560EF2D}" type="pres">
      <dgm:prSet presAssocID="{939FCE61-0B59-4E9F-91CB-84EE22BEAFC1}" presName="textRect" presStyleLbl="revTx" presStyleIdx="2" presStyleCnt="5">
        <dgm:presLayoutVars>
          <dgm:chMax val="1"/>
          <dgm:chPref val="1"/>
        </dgm:presLayoutVars>
      </dgm:prSet>
      <dgm:spPr/>
    </dgm:pt>
    <dgm:pt modelId="{7F11C5E3-19C7-4D58-8147-992468F44D6D}" type="pres">
      <dgm:prSet presAssocID="{AF1ED59D-0DEC-4F2B-8388-AA516E9DF32B}" presName="sibTrans" presStyleCnt="0"/>
      <dgm:spPr/>
    </dgm:pt>
    <dgm:pt modelId="{67EF5A2A-FB03-4693-9F60-BA3BA5122A5D}" type="pres">
      <dgm:prSet presAssocID="{D80527D1-D49D-4872-89EB-ED844CC77FFC}" presName="compNode" presStyleCnt="0"/>
      <dgm:spPr/>
    </dgm:pt>
    <dgm:pt modelId="{9B94189A-5E0A-48DB-9732-44D0D0B43054}" type="pres">
      <dgm:prSet presAssocID="{D80527D1-D49D-4872-89EB-ED844CC77FF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CED4476-9330-414D-AE44-9632B26F6E90}" type="pres">
      <dgm:prSet presAssocID="{D80527D1-D49D-4872-89EB-ED844CC77FFC}" presName="spaceRect" presStyleCnt="0"/>
      <dgm:spPr/>
    </dgm:pt>
    <dgm:pt modelId="{B461FAF2-3AE0-4F57-B002-8A5EDF1A17A9}" type="pres">
      <dgm:prSet presAssocID="{D80527D1-D49D-4872-89EB-ED844CC77FFC}" presName="textRect" presStyleLbl="revTx" presStyleIdx="3" presStyleCnt="5">
        <dgm:presLayoutVars>
          <dgm:chMax val="1"/>
          <dgm:chPref val="1"/>
        </dgm:presLayoutVars>
      </dgm:prSet>
      <dgm:spPr/>
    </dgm:pt>
    <dgm:pt modelId="{4F9004ED-AB30-4E1D-ABA5-1379101FD4BB}" type="pres">
      <dgm:prSet presAssocID="{4A1193B4-C88E-496C-AD94-05F1EFAE257E}" presName="sibTrans" presStyleCnt="0"/>
      <dgm:spPr/>
    </dgm:pt>
    <dgm:pt modelId="{D491C8C5-E84E-45C0-9EF0-6A245D6A7236}" type="pres">
      <dgm:prSet presAssocID="{5F377D20-28E7-4F05-8FDD-6ED0D57218E4}" presName="compNode" presStyleCnt="0"/>
      <dgm:spPr/>
    </dgm:pt>
    <dgm:pt modelId="{5D8F8352-0D63-41E8-946E-08EE9436EAF2}" type="pres">
      <dgm:prSet presAssocID="{5F377D20-28E7-4F05-8FDD-6ED0D57218E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D4F2656-D222-43E4-91D7-5FDA3A18B1DC}" type="pres">
      <dgm:prSet presAssocID="{5F377D20-28E7-4F05-8FDD-6ED0D57218E4}" presName="spaceRect" presStyleCnt="0"/>
      <dgm:spPr/>
    </dgm:pt>
    <dgm:pt modelId="{32F4C86F-9788-4AD1-B00B-5219E424CCF5}" type="pres">
      <dgm:prSet presAssocID="{5F377D20-28E7-4F05-8FDD-6ED0D57218E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1BBC11B-EEC3-4AC9-9779-C57A3BD2CE5D}" type="presOf" srcId="{5F377D20-28E7-4F05-8FDD-6ED0D57218E4}" destId="{32F4C86F-9788-4AD1-B00B-5219E424CCF5}" srcOrd="0" destOrd="0" presId="urn:microsoft.com/office/officeart/2018/2/layout/IconLabelList"/>
    <dgm:cxn modelId="{7BF7202E-574E-4D52-8158-727350CA1346}" type="presOf" srcId="{D80527D1-D49D-4872-89EB-ED844CC77FFC}" destId="{B461FAF2-3AE0-4F57-B002-8A5EDF1A17A9}" srcOrd="0" destOrd="0" presId="urn:microsoft.com/office/officeart/2018/2/layout/IconLabelList"/>
    <dgm:cxn modelId="{FE03713E-D8E3-45CC-9B45-CBC2706574B5}" type="presOf" srcId="{939FCE61-0B59-4E9F-91CB-84EE22BEAFC1}" destId="{B8C82E04-B07B-426D-ACED-39650560EF2D}" srcOrd="0" destOrd="0" presId="urn:microsoft.com/office/officeart/2018/2/layout/IconLabelList"/>
    <dgm:cxn modelId="{F7E2BB5F-DF85-46A0-83B3-2D3BAD0E5C21}" srcId="{7522097F-7833-44F8-8242-2E6F86AF71CE}" destId="{D80527D1-D49D-4872-89EB-ED844CC77FFC}" srcOrd="3" destOrd="0" parTransId="{0B417E6E-EDD2-40E7-BB78-6A45CD399ED9}" sibTransId="{4A1193B4-C88E-496C-AD94-05F1EFAE257E}"/>
    <dgm:cxn modelId="{F4A06C6D-75D8-491F-8F83-5A708595B511}" type="presOf" srcId="{9ED1DD97-47E4-4F37-8151-311E8429FE78}" destId="{04A51911-D945-4204-A67F-D747EAE32ED5}" srcOrd="0" destOrd="0" presId="urn:microsoft.com/office/officeart/2018/2/layout/IconLabelList"/>
    <dgm:cxn modelId="{1AFADE4F-8734-4D86-AFC1-D74BC29192B4}" srcId="{7522097F-7833-44F8-8242-2E6F86AF71CE}" destId="{9ED1DD97-47E4-4F37-8151-311E8429FE78}" srcOrd="1" destOrd="0" parTransId="{D91EA8BF-E537-4EFA-A680-A1C4CC55532C}" sibTransId="{14601767-9D3C-4A91-B668-15FA42335104}"/>
    <dgm:cxn modelId="{329BCE78-2F58-450A-81C0-FCDE5106A874}" type="presOf" srcId="{7522097F-7833-44F8-8242-2E6F86AF71CE}" destId="{BCAC4761-734A-44B6-9EF9-349401848016}" srcOrd="0" destOrd="0" presId="urn:microsoft.com/office/officeart/2018/2/layout/IconLabelList"/>
    <dgm:cxn modelId="{40E055B3-4B43-4AA6-85CA-2FDDFC5D2116}" srcId="{7522097F-7833-44F8-8242-2E6F86AF71CE}" destId="{3BC1CF4E-C81D-4433-A1AF-D47C11A4AE91}" srcOrd="0" destOrd="0" parTransId="{FE12B728-6D78-4C13-9579-D64C8EA34A41}" sibTransId="{C1B4DA90-2D1A-4CBC-9A34-9F6DCDF345C4}"/>
    <dgm:cxn modelId="{6358C7B8-106B-418B-837A-BE5CAC2857DB}" srcId="{7522097F-7833-44F8-8242-2E6F86AF71CE}" destId="{5F377D20-28E7-4F05-8FDD-6ED0D57218E4}" srcOrd="4" destOrd="0" parTransId="{9D3EA3F3-C527-4E68-B76B-E36A42A338BA}" sibTransId="{2245E4F0-A05A-4978-8928-3A1449C3F41F}"/>
    <dgm:cxn modelId="{0A1747BF-9423-4608-98B8-2F9C1302B1CA}" srcId="{7522097F-7833-44F8-8242-2E6F86AF71CE}" destId="{939FCE61-0B59-4E9F-91CB-84EE22BEAFC1}" srcOrd="2" destOrd="0" parTransId="{4FC93F1A-9CE5-4ED3-B496-7E3DC3AB50FA}" sibTransId="{AF1ED59D-0DEC-4F2B-8388-AA516E9DF32B}"/>
    <dgm:cxn modelId="{DC57D9FF-9B8E-4635-85B9-CC097DDE8ECD}" type="presOf" srcId="{3BC1CF4E-C81D-4433-A1AF-D47C11A4AE91}" destId="{4AD6640E-E027-4B71-B285-0C6314813818}" srcOrd="0" destOrd="0" presId="urn:microsoft.com/office/officeart/2018/2/layout/IconLabelList"/>
    <dgm:cxn modelId="{7AF4344E-6199-4A38-999E-199BF94061E9}" type="presParOf" srcId="{BCAC4761-734A-44B6-9EF9-349401848016}" destId="{367A74D6-1E13-4909-B28A-0E35D391712A}" srcOrd="0" destOrd="0" presId="urn:microsoft.com/office/officeart/2018/2/layout/IconLabelList"/>
    <dgm:cxn modelId="{339EB2CB-1B9B-48FC-9DD8-460128194A59}" type="presParOf" srcId="{367A74D6-1E13-4909-B28A-0E35D391712A}" destId="{D3C90285-A71C-4DA4-B833-9918AD296EA7}" srcOrd="0" destOrd="0" presId="urn:microsoft.com/office/officeart/2018/2/layout/IconLabelList"/>
    <dgm:cxn modelId="{8FD0EDAD-BDDB-4188-8C12-142C8FF7E5C0}" type="presParOf" srcId="{367A74D6-1E13-4909-B28A-0E35D391712A}" destId="{43DA12E0-C6D8-467A-9FB5-EE644F5DECDC}" srcOrd="1" destOrd="0" presId="urn:microsoft.com/office/officeart/2018/2/layout/IconLabelList"/>
    <dgm:cxn modelId="{02948F45-B6D8-47D2-B8B0-4CFCD7B7DA22}" type="presParOf" srcId="{367A74D6-1E13-4909-B28A-0E35D391712A}" destId="{4AD6640E-E027-4B71-B285-0C6314813818}" srcOrd="2" destOrd="0" presId="urn:microsoft.com/office/officeart/2018/2/layout/IconLabelList"/>
    <dgm:cxn modelId="{D37657CE-E195-454D-AA05-01C3F80C62FE}" type="presParOf" srcId="{BCAC4761-734A-44B6-9EF9-349401848016}" destId="{F0605045-AD94-4BCB-A993-33FB1F93770B}" srcOrd="1" destOrd="0" presId="urn:microsoft.com/office/officeart/2018/2/layout/IconLabelList"/>
    <dgm:cxn modelId="{6DFDA3F9-3A2A-40D7-9238-0F1A16D5B89D}" type="presParOf" srcId="{BCAC4761-734A-44B6-9EF9-349401848016}" destId="{639CCE0B-7E8B-42AD-A414-C2831A40BED4}" srcOrd="2" destOrd="0" presId="urn:microsoft.com/office/officeart/2018/2/layout/IconLabelList"/>
    <dgm:cxn modelId="{8B342A3F-C719-4F0A-BB3B-BE452D2A4FF4}" type="presParOf" srcId="{639CCE0B-7E8B-42AD-A414-C2831A40BED4}" destId="{8D221205-1BDE-4AA6-BAD0-BDAC480178E1}" srcOrd="0" destOrd="0" presId="urn:microsoft.com/office/officeart/2018/2/layout/IconLabelList"/>
    <dgm:cxn modelId="{9F9FEC57-DAFE-4CDB-9872-FD80D196A9AE}" type="presParOf" srcId="{639CCE0B-7E8B-42AD-A414-C2831A40BED4}" destId="{B393578C-0794-46C2-B8B9-972A97BE74DA}" srcOrd="1" destOrd="0" presId="urn:microsoft.com/office/officeart/2018/2/layout/IconLabelList"/>
    <dgm:cxn modelId="{FB6A6B86-7EE1-4A38-B801-E2AB913F3BCF}" type="presParOf" srcId="{639CCE0B-7E8B-42AD-A414-C2831A40BED4}" destId="{04A51911-D945-4204-A67F-D747EAE32ED5}" srcOrd="2" destOrd="0" presId="urn:microsoft.com/office/officeart/2018/2/layout/IconLabelList"/>
    <dgm:cxn modelId="{F4A5A668-4E77-436D-A050-07B744D96BE2}" type="presParOf" srcId="{BCAC4761-734A-44B6-9EF9-349401848016}" destId="{48D077DE-DA08-4F1A-9C21-5B72CB4C433E}" srcOrd="3" destOrd="0" presId="urn:microsoft.com/office/officeart/2018/2/layout/IconLabelList"/>
    <dgm:cxn modelId="{CC953E33-E85C-478A-A3E9-E312C86F3BB3}" type="presParOf" srcId="{BCAC4761-734A-44B6-9EF9-349401848016}" destId="{0E2E80FB-5C52-44DE-9CF6-2DE9185C3A24}" srcOrd="4" destOrd="0" presId="urn:microsoft.com/office/officeart/2018/2/layout/IconLabelList"/>
    <dgm:cxn modelId="{371C22DF-B864-4983-A463-C66CB80FB2AF}" type="presParOf" srcId="{0E2E80FB-5C52-44DE-9CF6-2DE9185C3A24}" destId="{BE8231E3-F6DA-48B3-B76A-A8820F388543}" srcOrd="0" destOrd="0" presId="urn:microsoft.com/office/officeart/2018/2/layout/IconLabelList"/>
    <dgm:cxn modelId="{41D85D8A-3165-4E8F-B6EA-29C87AF0EF35}" type="presParOf" srcId="{0E2E80FB-5C52-44DE-9CF6-2DE9185C3A24}" destId="{11E62F6F-1E41-4939-9E1D-6BF71BDD6D35}" srcOrd="1" destOrd="0" presId="urn:microsoft.com/office/officeart/2018/2/layout/IconLabelList"/>
    <dgm:cxn modelId="{82458D93-96A4-4413-9629-B2264A8E4DE4}" type="presParOf" srcId="{0E2E80FB-5C52-44DE-9CF6-2DE9185C3A24}" destId="{B8C82E04-B07B-426D-ACED-39650560EF2D}" srcOrd="2" destOrd="0" presId="urn:microsoft.com/office/officeart/2018/2/layout/IconLabelList"/>
    <dgm:cxn modelId="{F3D8BAB5-892A-4C33-A160-C7322488E08A}" type="presParOf" srcId="{BCAC4761-734A-44B6-9EF9-349401848016}" destId="{7F11C5E3-19C7-4D58-8147-992468F44D6D}" srcOrd="5" destOrd="0" presId="urn:microsoft.com/office/officeart/2018/2/layout/IconLabelList"/>
    <dgm:cxn modelId="{8551812D-EBF2-430C-9BE3-DF30D469D32C}" type="presParOf" srcId="{BCAC4761-734A-44B6-9EF9-349401848016}" destId="{67EF5A2A-FB03-4693-9F60-BA3BA5122A5D}" srcOrd="6" destOrd="0" presId="urn:microsoft.com/office/officeart/2018/2/layout/IconLabelList"/>
    <dgm:cxn modelId="{B227EFA6-B6F9-4A4D-B940-B218C29EF4AA}" type="presParOf" srcId="{67EF5A2A-FB03-4693-9F60-BA3BA5122A5D}" destId="{9B94189A-5E0A-48DB-9732-44D0D0B43054}" srcOrd="0" destOrd="0" presId="urn:microsoft.com/office/officeart/2018/2/layout/IconLabelList"/>
    <dgm:cxn modelId="{35EDB034-C68B-4141-9221-8A4A916EC4D2}" type="presParOf" srcId="{67EF5A2A-FB03-4693-9F60-BA3BA5122A5D}" destId="{BCED4476-9330-414D-AE44-9632B26F6E90}" srcOrd="1" destOrd="0" presId="urn:microsoft.com/office/officeart/2018/2/layout/IconLabelList"/>
    <dgm:cxn modelId="{1BBD888E-E440-471B-AD8D-2614C195F333}" type="presParOf" srcId="{67EF5A2A-FB03-4693-9F60-BA3BA5122A5D}" destId="{B461FAF2-3AE0-4F57-B002-8A5EDF1A17A9}" srcOrd="2" destOrd="0" presId="urn:microsoft.com/office/officeart/2018/2/layout/IconLabelList"/>
    <dgm:cxn modelId="{0C252062-4465-4D49-A08B-CC751A327B88}" type="presParOf" srcId="{BCAC4761-734A-44B6-9EF9-349401848016}" destId="{4F9004ED-AB30-4E1D-ABA5-1379101FD4BB}" srcOrd="7" destOrd="0" presId="urn:microsoft.com/office/officeart/2018/2/layout/IconLabelList"/>
    <dgm:cxn modelId="{2F466045-82D6-40E6-81A4-9606C17CD00B}" type="presParOf" srcId="{BCAC4761-734A-44B6-9EF9-349401848016}" destId="{D491C8C5-E84E-45C0-9EF0-6A245D6A7236}" srcOrd="8" destOrd="0" presId="urn:microsoft.com/office/officeart/2018/2/layout/IconLabelList"/>
    <dgm:cxn modelId="{6AFB159E-294C-48C9-8D6E-EB250257E4EC}" type="presParOf" srcId="{D491C8C5-E84E-45C0-9EF0-6A245D6A7236}" destId="{5D8F8352-0D63-41E8-946E-08EE9436EAF2}" srcOrd="0" destOrd="0" presId="urn:microsoft.com/office/officeart/2018/2/layout/IconLabelList"/>
    <dgm:cxn modelId="{D28E969D-33B4-4B94-A0F0-E24E48A83086}" type="presParOf" srcId="{D491C8C5-E84E-45C0-9EF0-6A245D6A7236}" destId="{8D4F2656-D222-43E4-91D7-5FDA3A18B1DC}" srcOrd="1" destOrd="0" presId="urn:microsoft.com/office/officeart/2018/2/layout/IconLabelList"/>
    <dgm:cxn modelId="{17AF5A84-9B6E-406C-B513-AD979109862B}" type="presParOf" srcId="{D491C8C5-E84E-45C0-9EF0-6A245D6A7236}" destId="{32F4C86F-9788-4AD1-B00B-5219E424CC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BA2C4C-B15A-4C80-9F2E-ACF4FAC31CFD}">
      <dsp:nvSpPr>
        <dsp:cNvPr id="0" name=""/>
        <dsp:cNvSpPr/>
      </dsp:nvSpPr>
      <dsp:spPr>
        <a:xfrm>
          <a:off x="3364992" y="1221"/>
          <a:ext cx="3785616" cy="46264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&lt;windows.h&gt; Core Windows API </a:t>
          </a:r>
          <a:endParaRPr lang="en-US" sz="1200" kern="1200"/>
        </a:p>
      </dsp:txBody>
      <dsp:txXfrm>
        <a:off x="3387577" y="23806"/>
        <a:ext cx="3740446" cy="417478"/>
      </dsp:txXfrm>
    </dsp:sp>
    <dsp:sp modelId="{28D4BC59-2B41-4AE9-BFAD-4D275FB76423}">
      <dsp:nvSpPr>
        <dsp:cNvPr id="0" name=""/>
        <dsp:cNvSpPr/>
      </dsp:nvSpPr>
      <dsp:spPr>
        <a:xfrm>
          <a:off x="3364992" y="487002"/>
          <a:ext cx="3785616" cy="46264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&lt;winsock2.h&gt; Winsock2 API for TCP/IP socket networking</a:t>
          </a:r>
          <a:endParaRPr lang="en-US" sz="1200" kern="1200"/>
        </a:p>
      </dsp:txBody>
      <dsp:txXfrm>
        <a:off x="3387577" y="509587"/>
        <a:ext cx="3740446" cy="417478"/>
      </dsp:txXfrm>
    </dsp:sp>
    <dsp:sp modelId="{49BBCD7C-2395-438F-B858-E2B6A02624A0}">
      <dsp:nvSpPr>
        <dsp:cNvPr id="0" name=""/>
        <dsp:cNvSpPr/>
      </dsp:nvSpPr>
      <dsp:spPr>
        <a:xfrm>
          <a:off x="3364992" y="972783"/>
          <a:ext cx="3785616" cy="46264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&lt;ws2tcpip.h&gt; Additional TCP/IP helper functions (e.g. inet_pton) </a:t>
          </a:r>
          <a:endParaRPr lang="en-US" sz="1200" kern="1200"/>
        </a:p>
      </dsp:txBody>
      <dsp:txXfrm>
        <a:off x="3387577" y="995368"/>
        <a:ext cx="3740446" cy="417478"/>
      </dsp:txXfrm>
    </dsp:sp>
    <dsp:sp modelId="{798BBE2B-3A62-4784-8F9A-F7C8E5F5F1D1}">
      <dsp:nvSpPr>
        <dsp:cNvPr id="0" name=""/>
        <dsp:cNvSpPr/>
      </dsp:nvSpPr>
      <dsp:spPr>
        <a:xfrm>
          <a:off x="3364992" y="1458564"/>
          <a:ext cx="3785616" cy="46264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&lt;iostream&gt; Standard C++ IO streams for console output </a:t>
          </a:r>
          <a:endParaRPr lang="en-US" sz="1200" kern="1200"/>
        </a:p>
      </dsp:txBody>
      <dsp:txXfrm>
        <a:off x="3387577" y="1481149"/>
        <a:ext cx="3740446" cy="417478"/>
      </dsp:txXfrm>
    </dsp:sp>
    <dsp:sp modelId="{900FB310-3448-4250-9C6D-A120DE91C8AE}">
      <dsp:nvSpPr>
        <dsp:cNvPr id="0" name=""/>
        <dsp:cNvSpPr/>
      </dsp:nvSpPr>
      <dsp:spPr>
        <a:xfrm>
          <a:off x="3364992" y="1944344"/>
          <a:ext cx="3785616" cy="46264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&lt;sstream&gt; String stream utilities for parsing</a:t>
          </a:r>
          <a:endParaRPr lang="en-US" sz="1200" kern="1200"/>
        </a:p>
      </dsp:txBody>
      <dsp:txXfrm>
        <a:off x="3387577" y="1966929"/>
        <a:ext cx="3740446" cy="417478"/>
      </dsp:txXfrm>
    </dsp:sp>
    <dsp:sp modelId="{D1937489-0AF3-473B-9807-AD6B180537AA}">
      <dsp:nvSpPr>
        <dsp:cNvPr id="0" name=""/>
        <dsp:cNvSpPr/>
      </dsp:nvSpPr>
      <dsp:spPr>
        <a:xfrm>
          <a:off x="3364992" y="2430125"/>
          <a:ext cx="3785616" cy="46264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&lt;fstream&gt; File stream for reading/writing files &lt;thread&gt; Thread support for concurrent client handling </a:t>
          </a:r>
          <a:endParaRPr lang="en-US" sz="1200" kern="1200"/>
        </a:p>
      </dsp:txBody>
      <dsp:txXfrm>
        <a:off x="3387577" y="2452710"/>
        <a:ext cx="3740446" cy="417478"/>
      </dsp:txXfrm>
    </dsp:sp>
    <dsp:sp modelId="{EDE06B1E-57DB-4D72-A701-0BB7A5FD29CD}">
      <dsp:nvSpPr>
        <dsp:cNvPr id="0" name=""/>
        <dsp:cNvSpPr/>
      </dsp:nvSpPr>
      <dsp:spPr>
        <a:xfrm>
          <a:off x="3364992" y="2915906"/>
          <a:ext cx="3785616" cy="46264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&lt;mutex&gt; Mutex for thread-safe console output</a:t>
          </a:r>
          <a:endParaRPr lang="en-US" sz="1200" kern="1200"/>
        </a:p>
      </dsp:txBody>
      <dsp:txXfrm>
        <a:off x="3387577" y="2938491"/>
        <a:ext cx="3740446" cy="417478"/>
      </dsp:txXfrm>
    </dsp:sp>
    <dsp:sp modelId="{FC0A7F1D-AB15-4581-95CB-1144322768D3}">
      <dsp:nvSpPr>
        <dsp:cNvPr id="0" name=""/>
        <dsp:cNvSpPr/>
      </dsp:nvSpPr>
      <dsp:spPr>
        <a:xfrm>
          <a:off x="3364992" y="3401687"/>
          <a:ext cx="3785616" cy="46264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&lt;filesystem&gt; C++17 filesystem operations for file and folder management</a:t>
          </a:r>
          <a:endParaRPr lang="en-US" sz="1200" kern="1200"/>
        </a:p>
      </dsp:txBody>
      <dsp:txXfrm>
        <a:off x="3387577" y="3424272"/>
        <a:ext cx="3740446" cy="417478"/>
      </dsp:txXfrm>
    </dsp:sp>
    <dsp:sp modelId="{2DE0BD4F-9669-4108-84E9-FA410D5F76EB}">
      <dsp:nvSpPr>
        <dsp:cNvPr id="0" name=""/>
        <dsp:cNvSpPr/>
      </dsp:nvSpPr>
      <dsp:spPr>
        <a:xfrm>
          <a:off x="3364992" y="3887467"/>
          <a:ext cx="3785616" cy="46264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/>
            <a:t>&lt;algorithm&gt; Standard algorithms (used here for min) </a:t>
          </a:r>
          <a:endParaRPr lang="en-US" sz="1200" kern="1200"/>
        </a:p>
      </dsp:txBody>
      <dsp:txXfrm>
        <a:off x="3387577" y="3910052"/>
        <a:ext cx="3740446" cy="4174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C6548-80EA-4B14-9C8A-E6CBFB982F67}">
      <dsp:nvSpPr>
        <dsp:cNvPr id="0" name=""/>
        <dsp:cNvSpPr/>
      </dsp:nvSpPr>
      <dsp:spPr>
        <a:xfrm>
          <a:off x="0" y="0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This is a console-based</a:t>
          </a:r>
          <a:endParaRPr lang="en-US" sz="2700" kern="1200" dirty="0"/>
        </a:p>
      </dsp:txBody>
      <dsp:txXfrm>
        <a:off x="19451" y="19451"/>
        <a:ext cx="7620120" cy="625190"/>
      </dsp:txXfrm>
    </dsp:sp>
    <dsp:sp modelId="{5C194D5B-2D2E-401A-8FB7-7EA085B77231}">
      <dsp:nvSpPr>
        <dsp:cNvPr id="0" name=""/>
        <dsp:cNvSpPr/>
      </dsp:nvSpPr>
      <dsp:spPr>
        <a:xfrm>
          <a:off x="628350" y="756328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admin interface that lets a system administrator</a:t>
          </a:r>
          <a:endParaRPr lang="en-US" sz="2700" kern="1200" dirty="0"/>
        </a:p>
      </dsp:txBody>
      <dsp:txXfrm>
        <a:off x="647801" y="775779"/>
        <a:ext cx="7315515" cy="625190"/>
      </dsp:txXfrm>
    </dsp:sp>
    <dsp:sp modelId="{97D0279E-B7D3-40E8-8C1F-E7C93BE85C88}">
      <dsp:nvSpPr>
        <dsp:cNvPr id="0" name=""/>
        <dsp:cNvSpPr/>
      </dsp:nvSpPr>
      <dsp:spPr>
        <a:xfrm>
          <a:off x="1256700" y="1512656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/>
            <a:t>: View user behavior and file uploads </a:t>
          </a:r>
          <a:endParaRPr lang="en-US" sz="2700" kern="1200"/>
        </a:p>
      </dsp:txBody>
      <dsp:txXfrm>
        <a:off x="1276151" y="1532107"/>
        <a:ext cx="7315515" cy="625190"/>
      </dsp:txXfrm>
    </dsp:sp>
    <dsp:sp modelId="{787E11BE-F934-44D1-B4C0-2FA09601A1AF}">
      <dsp:nvSpPr>
        <dsp:cNvPr id="0" name=""/>
        <dsp:cNvSpPr/>
      </dsp:nvSpPr>
      <dsp:spPr>
        <a:xfrm>
          <a:off x="1885050" y="2268984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 baseline="0" dirty="0"/>
            <a:t>Check logs Run cleanup or backup tasks </a:t>
          </a:r>
          <a:endParaRPr lang="en-US" sz="2700" kern="1200" dirty="0"/>
        </a:p>
      </dsp:txBody>
      <dsp:txXfrm>
        <a:off x="1904501" y="2288435"/>
        <a:ext cx="7315515" cy="625190"/>
      </dsp:txXfrm>
    </dsp:sp>
    <dsp:sp modelId="{8C121272-A336-48C1-B654-847C92C69023}">
      <dsp:nvSpPr>
        <dsp:cNvPr id="0" name=""/>
        <dsp:cNvSpPr/>
      </dsp:nvSpPr>
      <dsp:spPr>
        <a:xfrm>
          <a:off x="2513400" y="3025312"/>
          <a:ext cx="8414428" cy="664092"/>
        </a:xfrm>
        <a:prstGeom prst="roundRect">
          <a:avLst>
            <a:gd name="adj" fmla="val 10000"/>
          </a:avLst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Access to Admin dashboard after login</a:t>
          </a:r>
        </a:p>
      </dsp:txBody>
      <dsp:txXfrm>
        <a:off x="2532851" y="3044763"/>
        <a:ext cx="7315515" cy="625190"/>
      </dsp:txXfrm>
    </dsp:sp>
    <dsp:sp modelId="{FB8430D4-C903-461B-9BBD-AA3D56FCE0B7}">
      <dsp:nvSpPr>
        <dsp:cNvPr id="0" name=""/>
        <dsp:cNvSpPr/>
      </dsp:nvSpPr>
      <dsp:spPr>
        <a:xfrm>
          <a:off x="7982767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079890" y="485156"/>
        <a:ext cx="237414" cy="324824"/>
      </dsp:txXfrm>
    </dsp:sp>
    <dsp:sp modelId="{F4B0897B-31A5-4E17-8412-9BAE9FF71744}">
      <dsp:nvSpPr>
        <dsp:cNvPr id="0" name=""/>
        <dsp:cNvSpPr/>
      </dsp:nvSpPr>
      <dsp:spPr>
        <a:xfrm>
          <a:off x="8611118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8708241" y="1241484"/>
        <a:ext cx="237414" cy="324824"/>
      </dsp:txXfrm>
    </dsp:sp>
    <dsp:sp modelId="{D10DF33F-6AF0-4E11-98D4-6FBA41CFB73B}">
      <dsp:nvSpPr>
        <dsp:cNvPr id="0" name=""/>
        <dsp:cNvSpPr/>
      </dsp:nvSpPr>
      <dsp:spPr>
        <a:xfrm>
          <a:off x="9239468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336591" y="1986744"/>
        <a:ext cx="237414" cy="324824"/>
      </dsp:txXfrm>
    </dsp:sp>
    <dsp:sp modelId="{5E02577D-E85D-43BA-B687-CCD6151827DC}">
      <dsp:nvSpPr>
        <dsp:cNvPr id="0" name=""/>
        <dsp:cNvSpPr/>
      </dsp:nvSpPr>
      <dsp:spPr>
        <a:xfrm>
          <a:off x="986781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9964941" y="2750451"/>
        <a:ext cx="237414" cy="3248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90285-A71C-4DA4-B833-9918AD296EA7}">
      <dsp:nvSpPr>
        <dsp:cNvPr id="0" name=""/>
        <dsp:cNvSpPr/>
      </dsp:nvSpPr>
      <dsp:spPr>
        <a:xfrm>
          <a:off x="82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D6640E-E027-4B71-B285-0C6314813818}">
      <dsp:nvSpPr>
        <dsp:cNvPr id="0" name=""/>
        <dsp:cNvSpPr/>
      </dsp:nvSpPr>
      <dsp:spPr>
        <a:xfrm>
          <a:off x="33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Add quota(premium packages).</a:t>
          </a:r>
          <a:endParaRPr lang="en-US" sz="1700" kern="1200"/>
        </a:p>
      </dsp:txBody>
      <dsp:txXfrm>
        <a:off x="333914" y="2024704"/>
        <a:ext cx="1800000" cy="720000"/>
      </dsp:txXfrm>
    </dsp:sp>
    <dsp:sp modelId="{8D221205-1BDE-4AA6-BAD0-BDAC480178E1}">
      <dsp:nvSpPr>
        <dsp:cNvPr id="0" name=""/>
        <dsp:cNvSpPr/>
      </dsp:nvSpPr>
      <dsp:spPr>
        <a:xfrm>
          <a:off x="2943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51911-D945-4204-A67F-D747EAE32ED5}">
      <dsp:nvSpPr>
        <dsp:cNvPr id="0" name=""/>
        <dsp:cNvSpPr/>
      </dsp:nvSpPr>
      <dsp:spPr>
        <a:xfrm>
          <a:off x="2448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Send notifications.</a:t>
          </a:r>
          <a:endParaRPr lang="en-US" sz="1700" kern="1200"/>
        </a:p>
      </dsp:txBody>
      <dsp:txXfrm>
        <a:off x="2448914" y="2024704"/>
        <a:ext cx="1800000" cy="720000"/>
      </dsp:txXfrm>
    </dsp:sp>
    <dsp:sp modelId="{BE8231E3-F6DA-48B3-B76A-A8820F388543}">
      <dsp:nvSpPr>
        <dsp:cNvPr id="0" name=""/>
        <dsp:cNvSpPr/>
      </dsp:nvSpPr>
      <dsp:spPr>
        <a:xfrm>
          <a:off x="505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C82E04-B07B-426D-ACED-39650560EF2D}">
      <dsp:nvSpPr>
        <dsp:cNvPr id="0" name=""/>
        <dsp:cNvSpPr/>
      </dsp:nvSpPr>
      <dsp:spPr>
        <a:xfrm>
          <a:off x="456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All admin duties are done by Automatic.</a:t>
          </a:r>
          <a:endParaRPr lang="en-US" sz="1700" kern="1200"/>
        </a:p>
      </dsp:txBody>
      <dsp:txXfrm>
        <a:off x="4563914" y="2024704"/>
        <a:ext cx="1800000" cy="720000"/>
      </dsp:txXfrm>
    </dsp:sp>
    <dsp:sp modelId="{9B94189A-5E0A-48DB-9732-44D0D0B43054}">
      <dsp:nvSpPr>
        <dsp:cNvPr id="0" name=""/>
        <dsp:cNvSpPr/>
      </dsp:nvSpPr>
      <dsp:spPr>
        <a:xfrm>
          <a:off x="7173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61FAF2-3AE0-4F57-B002-8A5EDF1A17A9}">
      <dsp:nvSpPr>
        <dsp:cNvPr id="0" name=""/>
        <dsp:cNvSpPr/>
      </dsp:nvSpPr>
      <dsp:spPr>
        <a:xfrm>
          <a:off x="6678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Use to connect multiple network for clients</a:t>
          </a:r>
          <a:endParaRPr lang="en-US" sz="1700" kern="1200"/>
        </a:p>
      </dsp:txBody>
      <dsp:txXfrm>
        <a:off x="6678914" y="2024704"/>
        <a:ext cx="1800000" cy="720000"/>
      </dsp:txXfrm>
    </dsp:sp>
    <dsp:sp modelId="{5D8F8352-0D63-41E8-946E-08EE9436EAF2}">
      <dsp:nvSpPr>
        <dsp:cNvPr id="0" name=""/>
        <dsp:cNvSpPr/>
      </dsp:nvSpPr>
      <dsp:spPr>
        <a:xfrm>
          <a:off x="928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F4C86F-9788-4AD1-B00B-5219E424CCF5}">
      <dsp:nvSpPr>
        <dsp:cNvPr id="0" name=""/>
        <dsp:cNvSpPr/>
      </dsp:nvSpPr>
      <dsp:spPr>
        <a:xfrm>
          <a:off x="879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Recover data while it permanat delet.</a:t>
          </a:r>
          <a:endParaRPr lang="en-US" sz="1700" kern="1200"/>
        </a:p>
      </dsp:txBody>
      <dsp:txXfrm>
        <a:off x="8793914" y="202470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1C012-91C6-DDF4-5561-231440B4C3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A3403-0105-3B29-4C96-1919E97F75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A7083-A4D3-E7CC-DC2F-E9D03001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14EB-A1CA-429F-A47B-9232F15D2D4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CFD89-CE29-7EF7-832D-519708AC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4259-E837-87D8-80B6-E992A12A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3AE1-8789-4789-8605-2383F44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107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59D2-0A64-9A63-9B51-98817A51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846A7-76CA-7C1C-E5C2-430A7A322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CC6D5-B865-7431-4CA5-0290FCCE7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14EB-A1CA-429F-A47B-9232F15D2D4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76135-4D2A-CA50-3AF1-4D97C5D5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98C21-DF70-E1D1-917F-0627681A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3AE1-8789-4789-8605-2383F44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227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2550C-56D7-3BF1-076E-605CF9AB4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66FF6-9D74-B18D-92BD-912ECD110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45570-DF71-F540-6DAB-A67160C3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14EB-A1CA-429F-A47B-9232F15D2D4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949F4-7102-EE41-7A35-CB670DDA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6F41-52CB-E94B-7622-E6E7099F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3AE1-8789-4789-8605-2383F44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67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9FD4-2F58-FF7F-0DA7-A6D6611D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DD9F-E80E-94DE-5F11-7B41A4875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D751C-90E4-6D15-3340-087664DAD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14EB-A1CA-429F-A47B-9232F15D2D4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76C8C-8BD6-6C34-7F6E-E55F65463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65865-627C-7076-5F68-BA1255D25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3AE1-8789-4789-8605-2383F44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33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9AF2-598E-CC40-C86B-B4C9EF1C4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DC801D-073C-BABD-8D08-2F063992B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F1E18-3C10-D52C-E72C-6ED492305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14EB-A1CA-429F-A47B-9232F15D2D4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57348-958C-5141-87DA-5670DEF4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CD0F9-4DD9-8DE2-1911-64054E0D1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3AE1-8789-4789-8605-2383F44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043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3E959-58ED-A6AC-993D-34EE913EE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080AC-5516-B7E7-A7E6-9473911BFD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156125-2D14-DF3D-5500-A8154482F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404FF-A479-84C8-4A0E-285978213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14EB-A1CA-429F-A47B-9232F15D2D4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CE9AF-4640-5E71-555F-D4B0C21B3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BE65A-E5E8-C5CA-774A-2CD09F5B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3AE1-8789-4789-8605-2383F44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85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769FC-07E6-273F-7198-D62AB683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7A195-7565-FC6F-CAFD-C3532C3B1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0AE7E-922B-A341-61EF-E5561077E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32884-3AC2-7413-F36C-DF0FCDB4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1A872C-E878-3FA9-7471-91F4E7000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16B1A1-7E4F-C966-F81C-56A8A41D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14EB-A1CA-429F-A47B-9232F15D2D4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2A1ECA-4C75-2492-3AB5-65221485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43668D-E4E6-2A49-1C41-9E020044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3AE1-8789-4789-8605-2383F44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16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6B47-080A-4279-180B-96F259BB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754D9C-5BAD-68F7-9D87-105BB600F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14EB-A1CA-429F-A47B-9232F15D2D4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2C22B-2917-4A58-D961-02146048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7C8D2-598E-69E8-AABB-61D16D17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3AE1-8789-4789-8605-2383F44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7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2903D-09BB-5DB5-2054-B0714ECED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14EB-A1CA-429F-A47B-9232F15D2D4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1D3F8-29DA-84C4-D235-3405D26A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848C7-0A94-3EC8-B5E9-0977CC42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3AE1-8789-4789-8605-2383F44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9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DB55-46DF-69B6-2D18-1B3A636B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634B-2E7A-1CB4-0133-E79ADC5DE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A8E57-BD35-9EA6-958F-1C05802A5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A46A4-E674-87BD-9908-CF1A72EA9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14EB-A1CA-429F-A47B-9232F15D2D4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2B2B5-A02A-F7A7-0D1E-AC4CF81BF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249C62-3FD9-F8C0-9E70-393E4473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3AE1-8789-4789-8605-2383F44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42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222F-B9C8-2A39-B37B-4648F2F5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1AAED-CCF4-C76A-4449-F12CA81A1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3F4A3-732B-E54B-C226-330308A7D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FD80F-733B-FC6D-2B6C-2D25CA83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814EB-A1CA-429F-A47B-9232F15D2D4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9628E-6513-32B7-3C2A-1CC5AF8A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091E4-6FFC-51FD-5626-25F0AF82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3AE1-8789-4789-8605-2383F44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6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4EF683-8994-405F-6A0A-B5CAC6CA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46E68-676B-3EC9-3324-BE09B9C41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ED77D-EEA9-C780-0CC6-98D57E7C1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814EB-A1CA-429F-A47B-9232F15D2D4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59021-194B-F494-F1D0-F02BBC446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7526A-2136-A550-8A41-3BDA67F6F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83AE1-8789-4789-8605-2383F440D9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074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8233D-8140-EDAA-7D41-51F91EB72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IN" sz="4800" dirty="0">
                <a:solidFill>
                  <a:srgbClr val="FFFFFF"/>
                </a:solidFill>
              </a:rPr>
              <a:t>CLOUD ++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ADC0E-EA5D-B444-63A6-0671C2EE7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7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D3C8EE-C48C-1D73-07D0-6B88DEDC6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Server  vs  Admin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848B081-6DF6-0228-D431-E5A02C6D33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73191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3238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39435F-2801-D40A-E232-9646D2DD1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71162"/>
            <a:ext cx="2840182" cy="237114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6DC995C-4FDE-B54F-9D62-2F3A365D9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7933" y="867035"/>
            <a:ext cx="7347537" cy="512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800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AD812-FF2E-F11E-5191-E7BA3901A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IN" sz="4000">
                <a:solidFill>
                  <a:srgbClr val="FFFFFF"/>
                </a:solidFill>
              </a:rPr>
              <a:t>pseudocode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726CAA9-23DE-F779-4CCB-F0F3DD3C5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34810" y="-457200"/>
            <a:ext cx="7926561" cy="713014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Main: -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Load modules: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UserInsight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LogReader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CleanupTool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AdminPanel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 Show menu: 1. User Insights 2. User Activity Log 3. Cleanup Tool 4. Admin Panel 5. Exit –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Loop and handle user input –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If User Insights: Ask for username Call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insight.showUserDetails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(username)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 If User Activity Log: Call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logReader.showUserActivity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(username)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 If Cleanup Tool: Submenu for: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 Auto cleanup - Create backup - List backups - Restore backup –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Set storage limit 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If Admin Panel: Ask for login Call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admin.validate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(user, pass)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-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If valid: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showDashboard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316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563EE-8EC4-087D-9C0A-39D6C16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A33DB5A-0B66-7579-C0D3-B210969D00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69" y="467208"/>
            <a:ext cx="2754465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14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A5E904-28E4-B1B8-6EEA-E2E5E6AE0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6722" y="586855"/>
            <a:ext cx="3201366" cy="338749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Libraries Used Header Purpose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9CD7D8E-B619-1447-74DC-0F92E93072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iostream&gt; Console input/output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&lt;string&gt; Standard C++ string handling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&lt;limits&gt; (assumed) Used for std::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numeric_limits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07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720E5-AFE3-7A46-D121-F157DB0A7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Future  Implementation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C85587-1F00-4B84-9610-81182DA9D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79825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1736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00447-62A4-02BA-0793-6481E42C5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Client-Server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36F79-590B-CF65-EE50-6E0C384EC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C++ server listens on TCP port 8080, accepts client sessions in separate threads, and supports commands like REGISTER,LOGIN,DELETE,UPLOAD,</a:t>
            </a:r>
          </a:p>
          <a:p>
            <a:pPr algn="l"/>
            <a:r>
              <a:rPr lang="en-US" sz="2000" dirty="0"/>
              <a:t>DOWNLOAD,RESTORE,SHARE.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It uses WinSock for networking, threading for concurrency, mutexes for thread safety, filesystem to track user storage, and logs all actions with timestamps. Custom classes manage authentication and storage quotas. </a:t>
            </a:r>
          </a:p>
        </p:txBody>
      </p:sp>
    </p:spTree>
    <p:extLst>
      <p:ext uri="{BB962C8B-B14F-4D97-AF65-F5344CB8AC3E}">
        <p14:creationId xmlns:p14="http://schemas.microsoft.com/office/powerpoint/2010/main" val="128503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87646-4881-C44A-7289-7CDBAD120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Architectural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2D28F7-9B3F-36DF-7089-F226683E9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49" y="1966293"/>
            <a:ext cx="1072810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E2B052-0A95-3FE8-1588-D99D7F50E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515" y="649480"/>
            <a:ext cx="7033092" cy="554604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Authentication: manages user registration/login. 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/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-Storage/Quota: tracks user quotas, updates on upload/delete (</a:t>
            </a:r>
            <a:r>
              <a:rPr lang="en-US" altLang="en-US" sz="2000" dirty="0"/>
              <a:t>user.txt,loginlog.txt,upload.txt,report.txt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/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. File Manager: handles upload/download/delete/trash/share/restore</a:t>
            </a:r>
            <a:r>
              <a:rPr lang="en-US" altLang="en-US" sz="2000" dirty="0"/>
              <a:t> like user to store 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/>
              <a:t>Command Dispatcher-client sent command like LOGIN,UPLOAD,REGISTER,DOWNLOAD,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sz="2000" dirty="0"/>
              <a:t>SHARE, DELETE,TRASH etc..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98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5E71BD-BD5D-80B7-6265-C7DD52408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71599" y="294538"/>
            <a:ext cx="9895951" cy="103366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Pseudocode</a:t>
            </a:r>
            <a:r>
              <a:rPr kumimoji="0" lang="en-US" altLang="en-US" sz="4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3A76E7-FF55-41AD-F32A-CA471AB88F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6827" y="1885278"/>
            <a:ext cx="11887202" cy="4776779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start_server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initialize_winsock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create_listening_socket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bind_socket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(port=8080)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listen_for_connections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while true: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client_socket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accept_connection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start_thread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client_handler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client_socket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client_handler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(sock):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while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connection_alive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: request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recv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(sock) command, params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parse_request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(request)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switch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command: case "REGISTER": result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auth.registerUser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(p</a:t>
            </a:r>
            <a:r>
              <a:rPr lang="en-US" altLang="en-US" sz="1400" dirty="0">
                <a:latin typeface="Arial Unicode MS"/>
              </a:rPr>
              <a:t>arams)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if result: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quota.addUser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(username)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send_response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(sock, "REGISTER_SUCCESS"/"REGISTER_FAILED")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case "LOGIN": result =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auth.loginUser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(params)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send_response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(sock, "LOGIN_SUCCESS"/"LOGIN_FAILED")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1400" dirty="0"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194463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401E19-F1B4-9536-88AB-FFF3760ED895}"/>
              </a:ext>
            </a:extLst>
          </p:cNvPr>
          <p:cNvSpPr txBox="1"/>
          <p:nvPr/>
        </p:nvSpPr>
        <p:spPr>
          <a:xfrm>
            <a:off x="487680" y="558428"/>
            <a:ext cx="11287760" cy="5370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case "UPLOAD": if quota.canUpload(user, size):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send_response(sock, "READY") receive_file(sock, filename, size) update_quota(user, size) send_response(sock, "UPLOAD_SUCCESS") 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else: send_response(sock</a:t>
            </a:r>
            <a:r>
              <a:rPr lang="en-US" altLang="en-US">
                <a:latin typeface="Arial Unicode MS"/>
              </a:rPr>
              <a:t>,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"UPLOAD_FAILED_QUOTA_EXCEEDED")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 case "DOWNLOAD": send_file(sock, filename)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case "DELETE": move_file_to_trash(filename) update_quota_on_delete(user, fileSize) send_response(sock, "DELETE_SUCCESS")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case "TRASH": move_file_to_permanent_delete(filename) update_quota_on_delete(user, fileSize) send_response(sock, "PERMANENT_DELETE_SUCCESS") </a:t>
            </a:r>
            <a:endParaRPr lang="en-US" altLang="en-US"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case "SHARE": if receiver exists and quota allows: copy_file_to_receiver_inbox() update_receiver_quota() send_response(sock, "SHARE_SUCCESS") else: send_response(sock, "SHARE_FAILED_*")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19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DE426-AD00-0BDF-A8CC-A2F833022970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900"/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900"/>
              <a:t>case "RESTORE": if quota allows: move_file_from_trash_to_storage() update_quota_on_restore() </a:t>
            </a: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900"/>
              <a:t>send_response(sock, "RESTORE_SUCCESS") </a:t>
            </a: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900"/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900"/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900"/>
              <a:t>case "LIST": files = list_files_in_user_storage() send_response(sock, files or "NO_FILES") </a:t>
            </a: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900"/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900"/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900"/>
              <a:t>case "LOGOUT": send_response(sock, "LOGOUT_SUCCESS") close_connection() </a:t>
            </a:r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1900"/>
          </a:p>
          <a:p>
            <a:pPr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1900"/>
              <a:t>default: send_response(sock, "UNKNOWN_COMMAND") </a:t>
            </a:r>
          </a:p>
        </p:txBody>
      </p:sp>
    </p:spTree>
    <p:extLst>
      <p:ext uri="{BB962C8B-B14F-4D97-AF65-F5344CB8AC3E}">
        <p14:creationId xmlns:p14="http://schemas.microsoft.com/office/powerpoint/2010/main" val="3945652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E7CC95-16C8-4224-0F2A-23F62D67F8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0041" y="2767106"/>
            <a:ext cx="2880828" cy="30719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Class Diagram </a:t>
            </a:r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8064172-DB4F-8BC1-0B49-7E185CAAB6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28" y="467208"/>
            <a:ext cx="288774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92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45BFBC16-1AD0-A32C-2F43-088EC57A2E4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7930" b="1527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DE1D0F-4E49-D57A-6F9D-88FCFC6F56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kern="1200" cap="none" normalizeH="0" baseline="0">
                <a:ln>
                  <a:noFill/>
                </a:ln>
                <a:effectLst/>
                <a:latin typeface="+mj-lt"/>
                <a:ea typeface="+mj-ea"/>
                <a:cs typeface="+mj-cs"/>
              </a:rPr>
              <a:t>Libraries Used and Their Roles </a:t>
            </a:r>
          </a:p>
        </p:txBody>
      </p:sp>
      <p:graphicFrame>
        <p:nvGraphicFramePr>
          <p:cNvPr id="9" name="Rectangle 2">
            <a:extLst>
              <a:ext uri="{FF2B5EF4-FFF2-40B4-BE49-F238E27FC236}">
                <a16:creationId xmlns:a16="http://schemas.microsoft.com/office/drawing/2014/main" id="{AAB30981-4461-FBE0-8F08-E8CEB22AC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84760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084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959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Arial Unicode MS</vt:lpstr>
      <vt:lpstr>Office Theme</vt:lpstr>
      <vt:lpstr>CLOUD ++</vt:lpstr>
      <vt:lpstr>Client-Server Communication</vt:lpstr>
      <vt:lpstr>Architectural Diagram</vt:lpstr>
      <vt:lpstr>PowerPoint Presentation</vt:lpstr>
      <vt:lpstr>Pseudocode </vt:lpstr>
      <vt:lpstr>PowerPoint Presentation</vt:lpstr>
      <vt:lpstr>PowerPoint Presentation</vt:lpstr>
      <vt:lpstr>Class Diagram </vt:lpstr>
      <vt:lpstr>Libraries Used and Their Roles </vt:lpstr>
      <vt:lpstr>Server  vs  Admin</vt:lpstr>
      <vt:lpstr>Architecture diagram</vt:lpstr>
      <vt:lpstr>pseudocode</vt:lpstr>
      <vt:lpstr>Class Diagram</vt:lpstr>
      <vt:lpstr>Libraries Used Header Purpose </vt:lpstr>
      <vt:lpstr>Future 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Abhijith Jose(UST,IN)</dc:creator>
  <cp:lastModifiedBy>Abhijith Jose(UST,IN)</cp:lastModifiedBy>
  <cp:revision>2</cp:revision>
  <dcterms:created xsi:type="dcterms:W3CDTF">2025-07-29T07:08:02Z</dcterms:created>
  <dcterms:modified xsi:type="dcterms:W3CDTF">2025-07-29T16:23:09Z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5ffddfa-74ad-4c1f-9757-a38a11902f1c_Enabled">
    <vt:lpwstr>true</vt:lpwstr>
  </property>
  <property fmtid="{D5CDD505-2E9C-101B-9397-08002B2CF9AE}" pid="3" name="MSIP_Label_15ffddfa-74ad-4c1f-9757-a38a11902f1c_SetDate">
    <vt:lpwstr>2025-07-29T07:19:56Z</vt:lpwstr>
  </property>
  <property fmtid="{D5CDD505-2E9C-101B-9397-08002B2CF9AE}" pid="4" name="MSIP_Label_15ffddfa-74ad-4c1f-9757-a38a11902f1c_Method">
    <vt:lpwstr>Standard</vt:lpwstr>
  </property>
  <property fmtid="{D5CDD505-2E9C-101B-9397-08002B2CF9AE}" pid="5" name="MSIP_Label_15ffddfa-74ad-4c1f-9757-a38a11902f1c_Name">
    <vt:lpwstr>UST Internal</vt:lpwstr>
  </property>
  <property fmtid="{D5CDD505-2E9C-101B-9397-08002B2CF9AE}" pid="6" name="MSIP_Label_15ffddfa-74ad-4c1f-9757-a38a11902f1c_SiteId">
    <vt:lpwstr>a4431f4b-c207-4733-9530-34c08a9b2b8d</vt:lpwstr>
  </property>
  <property fmtid="{D5CDD505-2E9C-101B-9397-08002B2CF9AE}" pid="7" name="MSIP_Label_15ffddfa-74ad-4c1f-9757-a38a11902f1c_ActionId">
    <vt:lpwstr>be03dffb-f591-4c14-864f-fb774c54791c</vt:lpwstr>
  </property>
  <property fmtid="{D5CDD505-2E9C-101B-9397-08002B2CF9AE}" pid="8" name="MSIP_Label_15ffddfa-74ad-4c1f-9757-a38a11902f1c_ContentBits">
    <vt:lpwstr>0</vt:lpwstr>
  </property>
  <property fmtid="{D5CDD505-2E9C-101B-9397-08002B2CF9AE}" pid="9" name="MSIP_Label_15ffddfa-74ad-4c1f-9757-a38a11902f1c_Tag">
    <vt:lpwstr>10, 3, 0, 1</vt:lpwstr>
  </property>
</Properties>
</file>