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Abhijith</a:t>
            </a:r>
            <a:r>
              <a:rPr lang="en-US" sz="1100" dirty="0">
                <a:solidFill>
                  <a:schemeClr val="tx1"/>
                </a:solidFill>
              </a:rPr>
              <a:t> J</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:720921243002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rcRect/>
          <a:stretch/>
        </p:blipFill>
        <p:spPr>
          <a:xfrm>
            <a:off x="846194" y="1069436"/>
            <a:ext cx="7451612" cy="373650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rcRect/>
          <a:stretch/>
        </p:blipFill>
        <p:spPr>
          <a:xfrm>
            <a:off x="1001826" y="1147068"/>
            <a:ext cx="7249206" cy="362142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rcRect/>
          <a:stretch/>
        </p:blipFill>
        <p:spPr>
          <a:xfrm>
            <a:off x="1219315" y="1181325"/>
            <a:ext cx="6704919" cy="356890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178</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Afsal P A</cp:lastModifiedBy>
  <cp:revision>12</cp:revision>
  <dcterms:modified xsi:type="dcterms:W3CDTF">2024-04-09T12:25:44Z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