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8" r:id="rId3"/>
    <p:sldId id="262" r:id="rId4"/>
    <p:sldId id="267" r:id="rId5"/>
    <p:sldId id="266" r:id="rId6"/>
    <p:sldId id="264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84B7F-428B-0837-2EE7-58993D1C515D}" v="291" dt="2024-05-04T09:44:49.002"/>
    <p1510:client id="{837D64A7-5EE5-B813-8DBF-D222A3BFAF2E}" v="375" dt="2024-05-04T17:37:13.193"/>
    <p1510:client id="{8E9E04BF-D93C-01FA-4575-7A31AEBB3890}" v="18" dt="2024-05-04T09:53:12.972"/>
    <p1510:client id="{C34CE927-1896-5765-7A4C-E812CD285988}" v="148" dt="2024-05-04T11:36:59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rth Raj" userId="ab77219c5bbc6785" providerId="Windows Live" clId="Web-{C34CE927-1896-5765-7A4C-E812CD285988}"/>
    <pc:docChg chg="addSld delSld modSld">
      <pc:chgData name="Devarth Raj" userId="ab77219c5bbc6785" providerId="Windows Live" clId="Web-{C34CE927-1896-5765-7A4C-E812CD285988}" dt="2024-05-04T11:36:59.354" v="108"/>
      <pc:docMkLst>
        <pc:docMk/>
      </pc:docMkLst>
      <pc:sldChg chg="addSp modSp">
        <pc:chgData name="Devarth Raj" userId="ab77219c5bbc6785" providerId="Windows Live" clId="Web-{C34CE927-1896-5765-7A4C-E812CD285988}" dt="2024-05-04T10:08:50.949" v="19" actId="1076"/>
        <pc:sldMkLst>
          <pc:docMk/>
          <pc:sldMk cId="109857222" sldId="256"/>
        </pc:sldMkLst>
        <pc:picChg chg="add mod">
          <ac:chgData name="Devarth Raj" userId="ab77219c5bbc6785" providerId="Windows Live" clId="Web-{C34CE927-1896-5765-7A4C-E812CD285988}" dt="2024-05-04T10:08:50.949" v="19" actId="1076"/>
          <ac:picMkLst>
            <pc:docMk/>
            <pc:sldMk cId="109857222" sldId="256"/>
            <ac:picMk id="4" creationId="{E5446E68-9A82-0E2D-0A0D-FA777A6D5FD0}"/>
          </ac:picMkLst>
        </pc:picChg>
      </pc:sldChg>
      <pc:sldChg chg="modSp">
        <pc:chgData name="Devarth Raj" userId="ab77219c5bbc6785" providerId="Windows Live" clId="Web-{C34CE927-1896-5765-7A4C-E812CD285988}" dt="2024-05-04T10:33:17.127" v="33" actId="20577"/>
        <pc:sldMkLst>
          <pc:docMk/>
          <pc:sldMk cId="1186884116" sldId="258"/>
        </pc:sldMkLst>
        <pc:spChg chg="mod">
          <ac:chgData name="Devarth Raj" userId="ab77219c5bbc6785" providerId="Windows Live" clId="Web-{C34CE927-1896-5765-7A4C-E812CD285988}" dt="2024-05-04T10:33:17.127" v="33" actId="20577"/>
          <ac:spMkLst>
            <pc:docMk/>
            <pc:sldMk cId="1186884116" sldId="258"/>
            <ac:spMk id="3" creationId="{5B7E56E0-05C8-589C-4C78-8EDE544063C2}"/>
          </ac:spMkLst>
        </pc:spChg>
      </pc:sldChg>
      <pc:sldChg chg="addSp modSp new">
        <pc:chgData name="Devarth Raj" userId="ab77219c5bbc6785" providerId="Windows Live" clId="Web-{C34CE927-1896-5765-7A4C-E812CD285988}" dt="2024-05-04T10:22:01.735" v="31" actId="14100"/>
        <pc:sldMkLst>
          <pc:docMk/>
          <pc:sldMk cId="2443466637" sldId="260"/>
        </pc:sldMkLst>
        <pc:picChg chg="add mod">
          <ac:chgData name="Devarth Raj" userId="ab77219c5bbc6785" providerId="Windows Live" clId="Web-{C34CE927-1896-5765-7A4C-E812CD285988}" dt="2024-05-04T10:22:01.735" v="31" actId="14100"/>
          <ac:picMkLst>
            <pc:docMk/>
            <pc:sldMk cId="2443466637" sldId="260"/>
            <ac:picMk id="5" creationId="{9CD585D6-3BF0-4B68-9DED-DCC2BD6F04EF}"/>
          </ac:picMkLst>
        </pc:picChg>
      </pc:sldChg>
      <pc:sldChg chg="addSp delSp modSp add replId">
        <pc:chgData name="Devarth Raj" userId="ab77219c5bbc6785" providerId="Windows Live" clId="Web-{C34CE927-1896-5765-7A4C-E812CD285988}" dt="2024-05-04T10:49:26.653" v="94" actId="1076"/>
        <pc:sldMkLst>
          <pc:docMk/>
          <pc:sldMk cId="1218888108" sldId="261"/>
        </pc:sldMkLst>
        <pc:spChg chg="add del mod">
          <ac:chgData name="Devarth Raj" userId="ab77219c5bbc6785" providerId="Windows Live" clId="Web-{C34CE927-1896-5765-7A4C-E812CD285988}" dt="2024-05-04T10:47:51.069" v="47"/>
          <ac:spMkLst>
            <pc:docMk/>
            <pc:sldMk cId="1218888108" sldId="261"/>
            <ac:spMk id="5" creationId="{4795D346-0EBC-FAD8-601B-95EEE5BBF2E9}"/>
          </ac:spMkLst>
        </pc:spChg>
        <pc:spChg chg="add del">
          <ac:chgData name="Devarth Raj" userId="ab77219c5bbc6785" providerId="Windows Live" clId="Web-{C34CE927-1896-5765-7A4C-E812CD285988}" dt="2024-05-04T10:47:13.516" v="36"/>
          <ac:spMkLst>
            <pc:docMk/>
            <pc:sldMk cId="1218888108" sldId="261"/>
            <ac:spMk id="6" creationId="{C24CC54D-D520-0CD4-4533-E04C88A85A0F}"/>
          </ac:spMkLst>
        </pc:spChg>
        <pc:spChg chg="add mod">
          <ac:chgData name="Devarth Raj" userId="ab77219c5bbc6785" providerId="Windows Live" clId="Web-{C34CE927-1896-5765-7A4C-E812CD285988}" dt="2024-05-04T10:49:19.606" v="93" actId="20577"/>
          <ac:spMkLst>
            <pc:docMk/>
            <pc:sldMk cId="1218888108" sldId="261"/>
            <ac:spMk id="7" creationId="{A7C8DD9C-8671-8742-EEEC-7368792F7145}"/>
          </ac:spMkLst>
        </pc:spChg>
        <pc:spChg chg="add del">
          <ac:chgData name="Devarth Raj" userId="ab77219c5bbc6785" providerId="Windows Live" clId="Web-{C34CE927-1896-5765-7A4C-E812CD285988}" dt="2024-05-04T10:47:13.562" v="39"/>
          <ac:spMkLst>
            <pc:docMk/>
            <pc:sldMk cId="1218888108" sldId="261"/>
            <ac:spMk id="8" creationId="{9C9697AA-CF14-28A3-5F75-6CBA64E164B1}"/>
          </ac:spMkLst>
        </pc:spChg>
        <pc:picChg chg="add mod">
          <ac:chgData name="Devarth Raj" userId="ab77219c5bbc6785" providerId="Windows Live" clId="Web-{C34CE927-1896-5765-7A4C-E812CD285988}" dt="2024-05-04T10:49:26.653" v="94" actId="1076"/>
          <ac:picMkLst>
            <pc:docMk/>
            <pc:sldMk cId="1218888108" sldId="261"/>
            <ac:picMk id="9" creationId="{4F026153-A026-33F9-2EC1-D101C5F66EC5}"/>
          </ac:picMkLst>
        </pc:picChg>
      </pc:sldChg>
      <pc:sldChg chg="addSp delSp modSp new">
        <pc:chgData name="Devarth Raj" userId="ab77219c5bbc6785" providerId="Windows Live" clId="Web-{C34CE927-1896-5765-7A4C-E812CD285988}" dt="2024-05-04T11:36:59.354" v="108"/>
        <pc:sldMkLst>
          <pc:docMk/>
          <pc:sldMk cId="3446093103" sldId="262"/>
        </pc:sldMkLst>
        <pc:spChg chg="mod">
          <ac:chgData name="Devarth Raj" userId="ab77219c5bbc6785" providerId="Windows Live" clId="Web-{C34CE927-1896-5765-7A4C-E812CD285988}" dt="2024-05-04T11:35:55.833" v="106" actId="1076"/>
          <ac:spMkLst>
            <pc:docMk/>
            <pc:sldMk cId="3446093103" sldId="262"/>
            <ac:spMk id="2" creationId="{652E3FA9-268A-A376-491D-57A39B1C9CE3}"/>
          </ac:spMkLst>
        </pc:spChg>
        <pc:spChg chg="add del">
          <ac:chgData name="Devarth Raj" userId="ab77219c5bbc6785" providerId="Windows Live" clId="Web-{C34CE927-1896-5765-7A4C-E812CD285988}" dt="2024-05-04T11:36:59.354" v="108"/>
          <ac:spMkLst>
            <pc:docMk/>
            <pc:sldMk cId="3446093103" sldId="262"/>
            <ac:spMk id="6" creationId="{59244F70-569A-B108-62E0-90F340FED7B5}"/>
          </ac:spMkLst>
        </pc:spChg>
      </pc:sldChg>
      <pc:sldChg chg="new del">
        <pc:chgData name="Devarth Raj" userId="ab77219c5bbc6785" providerId="Windows Live" clId="Web-{C34CE927-1896-5765-7A4C-E812CD285988}" dt="2024-05-04T10:54:32.297" v="96"/>
        <pc:sldMkLst>
          <pc:docMk/>
          <pc:sldMk cId="3634026507" sldId="262"/>
        </pc:sldMkLst>
      </pc:sldChg>
    </pc:docChg>
  </pc:docChgLst>
  <pc:docChgLst>
    <pc:chgData name="Devarth Raj" userId="ab77219c5bbc6785" providerId="Windows Live" clId="Web-{8E9E04BF-D93C-01FA-4575-7A31AEBB3890}"/>
    <pc:docChg chg="modSld addMainMaster delMainMaster">
      <pc:chgData name="Devarth Raj" userId="ab77219c5bbc6785" providerId="Windows Live" clId="Web-{8E9E04BF-D93C-01FA-4575-7A31AEBB3890}" dt="2024-05-04T09:53:12.972" v="17" actId="20577"/>
      <pc:docMkLst>
        <pc:docMk/>
      </pc:docMkLst>
      <pc:sldChg chg="modSp mod modClrScheme chgLayout">
        <pc:chgData name="Devarth Raj" userId="ab77219c5bbc6785" providerId="Windows Live" clId="Web-{8E9E04BF-D93C-01FA-4575-7A31AEBB3890}" dt="2024-05-04T09:47:17.740" v="3"/>
        <pc:sldMkLst>
          <pc:docMk/>
          <pc:sldMk cId="109857222" sldId="256"/>
        </pc:sldMkLst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Devarth Raj" userId="ab77219c5bbc6785" providerId="Windows Live" clId="Web-{8E9E04BF-D93C-01FA-4575-7A31AEBB3890}" dt="2024-05-04T09:47:17.740" v="3"/>
        <pc:sldMkLst>
          <pc:docMk/>
          <pc:sldMk cId="2480769164" sldId="257"/>
        </pc:sldMkLst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2480769164" sldId="257"/>
            <ac:spMk id="2" creationId="{E1C89CB2-46A4-7478-3D30-B25FA0E9B1B5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2480769164" sldId="257"/>
            <ac:spMk id="3" creationId="{A8137B7B-12D2-E3D1-BBEA-1A9F1C0F9E4F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2480769164" sldId="257"/>
            <ac:spMk id="4" creationId="{0978DDAC-D56D-2E8C-F933-FBDCEFC7C146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2480769164" sldId="257"/>
            <ac:spMk id="5" creationId="{003C2ECE-55B3-8A90-1E74-8310A89E8E0C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2480769164" sldId="257"/>
            <ac:spMk id="6" creationId="{F8D39E85-486A-FCE8-E3DB-3B7B7A0F6919}"/>
          </ac:spMkLst>
        </pc:spChg>
      </pc:sldChg>
      <pc:sldChg chg="delSp modSp mod modClrScheme chgLayout">
        <pc:chgData name="Devarth Raj" userId="ab77219c5bbc6785" providerId="Windows Live" clId="Web-{8E9E04BF-D93C-01FA-4575-7A31AEBB3890}" dt="2024-05-04T09:47:41.428" v="6"/>
        <pc:sldMkLst>
          <pc:docMk/>
          <pc:sldMk cId="1186884116" sldId="258"/>
        </pc:sldMkLst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186884116" sldId="258"/>
            <ac:spMk id="2" creationId="{20A9F03C-3E49-F92C-A470-01B95819D31F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186884116" sldId="258"/>
            <ac:spMk id="3" creationId="{5B7E56E0-05C8-589C-4C78-8EDE544063C2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186884116" sldId="258"/>
            <ac:spMk id="4" creationId="{2FE55D37-70D7-167B-8836-69FC19411E39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186884116" sldId="258"/>
            <ac:spMk id="5" creationId="{41AAB83D-6F1D-1041-2DD9-E8B14A267AB4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1186884116" sldId="258"/>
            <ac:spMk id="6" creationId="{93284D7E-AC8C-B29A-7CE6-699253E52852}"/>
          </ac:spMkLst>
        </pc:spChg>
        <pc:picChg chg="del mod">
          <ac:chgData name="Devarth Raj" userId="ab77219c5bbc6785" providerId="Windows Live" clId="Web-{8E9E04BF-D93C-01FA-4575-7A31AEBB3890}" dt="2024-05-04T09:47:41.428" v="6"/>
          <ac:picMkLst>
            <pc:docMk/>
            <pc:sldMk cId="1186884116" sldId="258"/>
            <ac:picMk id="8" creationId="{98896F5C-5EFA-602D-B81F-37E4D4C8C555}"/>
          </ac:picMkLst>
        </pc:picChg>
      </pc:sldChg>
      <pc:sldChg chg="modSp mod modClrScheme chgLayout">
        <pc:chgData name="Devarth Raj" userId="ab77219c5bbc6785" providerId="Windows Live" clId="Web-{8E9E04BF-D93C-01FA-4575-7A31AEBB3890}" dt="2024-05-04T09:53:12.972" v="17" actId="20577"/>
        <pc:sldMkLst>
          <pc:docMk/>
          <pc:sldMk cId="665809927" sldId="259"/>
        </pc:sldMkLst>
        <pc:spChg chg="mod ord">
          <ac:chgData name="Devarth Raj" userId="ab77219c5bbc6785" providerId="Windows Live" clId="Web-{8E9E04BF-D93C-01FA-4575-7A31AEBB3890}" dt="2024-05-04T09:53:12.972" v="17" actId="20577"/>
          <ac:spMkLst>
            <pc:docMk/>
            <pc:sldMk cId="665809927" sldId="259"/>
            <ac:spMk id="2" creationId="{AA336D34-EBCD-8704-4AED-C88CD8FEC32A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665809927" sldId="259"/>
            <ac:spMk id="3" creationId="{B4F3A286-51B5-2172-7BD3-8A2D604DAFD5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665809927" sldId="259"/>
            <ac:spMk id="4" creationId="{BA229EBF-F6F9-74FC-E719-7CD3B14CD3F2}"/>
          </ac:spMkLst>
        </pc:spChg>
        <pc:spChg chg="mod ord">
          <ac:chgData name="Devarth Raj" userId="ab77219c5bbc6785" providerId="Windows Live" clId="Web-{8E9E04BF-D93C-01FA-4575-7A31AEBB3890}" dt="2024-05-04T09:47:17.740" v="3"/>
          <ac:spMkLst>
            <pc:docMk/>
            <pc:sldMk cId="665809927" sldId="259"/>
            <ac:spMk id="5" creationId="{B2A03E04-70B5-BBF5-1716-03F23710A87C}"/>
          </ac:spMkLst>
        </pc:spChg>
      </pc:sldChg>
      <pc:sldMasterChg chg="del delSldLayout">
        <pc:chgData name="Devarth Raj" userId="ab77219c5bbc6785" providerId="Windows Live" clId="Web-{8E9E04BF-D93C-01FA-4575-7A31AEBB3890}" dt="2024-05-04T09:47:05.161" v="2"/>
        <pc:sldMasterMkLst>
          <pc:docMk/>
          <pc:sldMasterMk cId="4006605845" sldId="2147483696"/>
        </pc:sldMasterMkLst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3901032005" sldId="2147483697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2811683684" sldId="2147483698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2719265437" sldId="2147483699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4025394645" sldId="2147483700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1148243932" sldId="2147483701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582581325" sldId="2147483702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1476622829" sldId="2147483703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735957019" sldId="2147483704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3993083199" sldId="2147483705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4003254961" sldId="2147483706"/>
          </pc:sldLayoutMkLst>
        </pc:sldLayoutChg>
        <pc:sldLayoutChg chg="del">
          <pc:chgData name="Devarth Raj" userId="ab77219c5bbc6785" providerId="Windows Live" clId="Web-{8E9E04BF-D93C-01FA-4575-7A31AEBB3890}" dt="2024-05-04T09:47:05.161" v="2"/>
          <pc:sldLayoutMkLst>
            <pc:docMk/>
            <pc:sldMasterMk cId="4006605845" sldId="2147483696"/>
            <pc:sldLayoutMk cId="3429932757" sldId="2147483707"/>
          </pc:sldLayoutMkLst>
        </pc:sldLayoutChg>
      </pc:sldMasterChg>
      <pc:sldMasterChg chg="add del addSldLayout delSldLayout modSldLayout">
        <pc:chgData name="Devarth Raj" userId="ab77219c5bbc6785" providerId="Windows Live" clId="Web-{8E9E04BF-D93C-01FA-4575-7A31AEBB3890}" dt="2024-05-04T09:47:17.740" v="3"/>
        <pc:sldMasterMkLst>
          <pc:docMk/>
          <pc:sldMasterMk cId="2908083209" sldId="2147483708"/>
        </pc:sldMasterMkLst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878532674" sldId="2147483709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1304458072" sldId="2147483710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1533229622" sldId="2147483711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2023188296" sldId="2147483712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1076350893" sldId="2147483713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2980066022" sldId="2147483714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4145738110" sldId="2147483715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1193003544" sldId="2147483716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3325529493" sldId="2147483717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3689479496" sldId="2147483718"/>
          </pc:sldLayoutMkLst>
        </pc:sldLayoutChg>
        <pc:sldLayoutChg chg="add del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2908083209" sldId="2147483708"/>
            <pc:sldLayoutMk cId="161697141" sldId="2147483719"/>
          </pc:sldLayoutMkLst>
        </pc:sldLayoutChg>
      </pc:sldMasterChg>
      <pc:sldMasterChg chg="add addSldLayout modSldLayout">
        <pc:chgData name="Devarth Raj" userId="ab77219c5bbc6785" providerId="Windows Live" clId="Web-{8E9E04BF-D93C-01FA-4575-7A31AEBB3890}" dt="2024-05-04T09:47:17.740" v="3"/>
        <pc:sldMasterMkLst>
          <pc:docMk/>
          <pc:sldMasterMk cId="3456187428" sldId="2147483720"/>
        </pc:sldMasterMkLst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815841576" sldId="2147483721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630953514" sldId="2147483722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2105576666" sldId="2147483723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238600467" sldId="2147483724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643249104" sldId="2147483725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1016808981" sldId="2147483726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3163173745" sldId="2147483727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3810962138" sldId="2147483728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3647849534" sldId="2147483729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3955026531" sldId="2147483730"/>
          </pc:sldLayoutMkLst>
        </pc:sldLayoutChg>
        <pc:sldLayoutChg chg="add mod replId">
          <pc:chgData name="Devarth Raj" userId="ab77219c5bbc6785" providerId="Windows Live" clId="Web-{8E9E04BF-D93C-01FA-4575-7A31AEBB3890}" dt="2024-05-04T09:47:17.740" v="3"/>
          <pc:sldLayoutMkLst>
            <pc:docMk/>
            <pc:sldMasterMk cId="3456187428" sldId="2147483720"/>
            <pc:sldLayoutMk cId="2885784838" sldId="2147483731"/>
          </pc:sldLayoutMkLst>
        </pc:sldLayoutChg>
      </pc:sldMasterChg>
    </pc:docChg>
  </pc:docChgLst>
  <pc:docChgLst>
    <pc:chgData name="Devarth Raj" userId="ab77219c5bbc6785" providerId="Windows Live" clId="Web-{47684B7F-428B-0837-2EE7-58993D1C515D}"/>
    <pc:docChg chg="addSld delSld modSld addMainMaster delMainMaster">
      <pc:chgData name="Devarth Raj" userId="ab77219c5bbc6785" providerId="Windows Live" clId="Web-{47684B7F-428B-0837-2EE7-58993D1C515D}" dt="2024-05-04T09:44:49.002" v="279" actId="1076"/>
      <pc:docMkLst>
        <pc:docMk/>
      </pc:docMkLst>
      <pc:sldChg chg="modSp mod modClrScheme chgLayout">
        <pc:chgData name="Devarth Raj" userId="ab77219c5bbc6785" providerId="Windows Live" clId="Web-{47684B7F-428B-0837-2EE7-58993D1C515D}" dt="2024-05-04T09:42:35.169" v="233"/>
        <pc:sldMkLst>
          <pc:docMk/>
          <pc:sldMk cId="109857222" sldId="256"/>
        </pc:sldMkLst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Devarth Raj" userId="ab77219c5bbc6785" providerId="Windows Live" clId="Web-{47684B7F-428B-0837-2EE7-58993D1C515D}" dt="2024-05-04T09:42:35.169" v="233"/>
        <pc:sldMkLst>
          <pc:docMk/>
          <pc:sldMk cId="2480769164" sldId="257"/>
        </pc:sldMkLst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2480769164" sldId="257"/>
            <ac:spMk id="2" creationId="{E1C89CB2-46A4-7478-3D30-B25FA0E9B1B5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2480769164" sldId="257"/>
            <ac:spMk id="3" creationId="{A8137B7B-12D2-E3D1-BBEA-1A9F1C0F9E4F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2480769164" sldId="257"/>
            <ac:spMk id="4" creationId="{0978DDAC-D56D-2E8C-F933-FBDCEFC7C146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2480769164" sldId="257"/>
            <ac:spMk id="5" creationId="{003C2ECE-55B3-8A90-1E74-8310A89E8E0C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2480769164" sldId="257"/>
            <ac:spMk id="6" creationId="{F8D39E85-486A-FCE8-E3DB-3B7B7A0F6919}"/>
          </ac:spMkLst>
        </pc:spChg>
      </pc:sldChg>
      <pc:sldChg chg="addSp delSp modSp new mod modClrScheme chgLayout">
        <pc:chgData name="Devarth Raj" userId="ab77219c5bbc6785" providerId="Windows Live" clId="Web-{47684B7F-428B-0837-2EE7-58993D1C515D}" dt="2024-05-04T09:44:49.002" v="279" actId="1076"/>
        <pc:sldMkLst>
          <pc:docMk/>
          <pc:sldMk cId="1186884116" sldId="258"/>
        </pc:sldMkLst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186884116" sldId="258"/>
            <ac:spMk id="2" creationId="{20A9F03C-3E49-F92C-A470-01B95819D31F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186884116" sldId="258"/>
            <ac:spMk id="3" creationId="{5B7E56E0-05C8-589C-4C78-8EDE544063C2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186884116" sldId="258"/>
            <ac:spMk id="4" creationId="{2FE55D37-70D7-167B-8836-69FC19411E39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186884116" sldId="258"/>
            <ac:spMk id="5" creationId="{41AAB83D-6F1D-1041-2DD9-E8B14A267AB4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1186884116" sldId="258"/>
            <ac:spMk id="6" creationId="{93284D7E-AC8C-B29A-7CE6-699253E52852}"/>
          </ac:spMkLst>
        </pc:spChg>
        <pc:picChg chg="add del mod">
          <ac:chgData name="Devarth Raj" userId="ab77219c5bbc6785" providerId="Windows Live" clId="Web-{47684B7F-428B-0837-2EE7-58993D1C515D}" dt="2024-05-04T09:28:41.245" v="217"/>
          <ac:picMkLst>
            <pc:docMk/>
            <pc:sldMk cId="1186884116" sldId="258"/>
            <ac:picMk id="7" creationId="{B5BB21A5-A03B-C7EF-6E81-7326FD738B5A}"/>
          </ac:picMkLst>
        </pc:picChg>
        <pc:picChg chg="add mod">
          <ac:chgData name="Devarth Raj" userId="ab77219c5bbc6785" providerId="Windows Live" clId="Web-{47684B7F-428B-0837-2EE7-58993D1C515D}" dt="2024-05-04T09:44:49.002" v="279" actId="1076"/>
          <ac:picMkLst>
            <pc:docMk/>
            <pc:sldMk cId="1186884116" sldId="258"/>
            <ac:picMk id="8" creationId="{98896F5C-5EFA-602D-B81F-37E4D4C8C555}"/>
          </ac:picMkLst>
        </pc:picChg>
      </pc:sldChg>
      <pc:sldChg chg="addSp delSp modSp new mod modClrScheme chgLayout">
        <pc:chgData name="Devarth Raj" userId="ab77219c5bbc6785" providerId="Windows Live" clId="Web-{47684B7F-428B-0837-2EE7-58993D1C515D}" dt="2024-05-04T09:44:37.533" v="278" actId="1076"/>
        <pc:sldMkLst>
          <pc:docMk/>
          <pc:sldMk cId="665809927" sldId="259"/>
        </pc:sldMkLst>
        <pc:spChg chg="mod ord">
          <ac:chgData name="Devarth Raj" userId="ab77219c5bbc6785" providerId="Windows Live" clId="Web-{47684B7F-428B-0837-2EE7-58993D1C515D}" dt="2024-05-04T09:44:37.533" v="278" actId="1076"/>
          <ac:spMkLst>
            <pc:docMk/>
            <pc:sldMk cId="665809927" sldId="259"/>
            <ac:spMk id="2" creationId="{AA336D34-EBCD-8704-4AED-C88CD8FEC32A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665809927" sldId="259"/>
            <ac:spMk id="3" creationId="{B4F3A286-51B5-2172-7BD3-8A2D604DAFD5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665809927" sldId="259"/>
            <ac:spMk id="4" creationId="{BA229EBF-F6F9-74FC-E719-7CD3B14CD3F2}"/>
          </ac:spMkLst>
        </pc:spChg>
        <pc:spChg chg="mod ord">
          <ac:chgData name="Devarth Raj" userId="ab77219c5bbc6785" providerId="Windows Live" clId="Web-{47684B7F-428B-0837-2EE7-58993D1C515D}" dt="2024-05-04T09:42:35.169" v="233"/>
          <ac:spMkLst>
            <pc:docMk/>
            <pc:sldMk cId="665809927" sldId="259"/>
            <ac:spMk id="5" creationId="{B2A03E04-70B5-BBF5-1716-03F23710A87C}"/>
          </ac:spMkLst>
        </pc:spChg>
        <pc:picChg chg="add del mod">
          <ac:chgData name="Devarth Raj" userId="ab77219c5bbc6785" providerId="Windows Live" clId="Web-{47684B7F-428B-0837-2EE7-58993D1C515D}" dt="2024-05-04T09:41:01.868" v="220"/>
          <ac:picMkLst>
            <pc:docMk/>
            <pc:sldMk cId="665809927" sldId="259"/>
            <ac:picMk id="6" creationId="{AEC77E57-4EB0-10F2-606C-0765C2F77051}"/>
          </ac:picMkLst>
        </pc:picChg>
      </pc:sldChg>
      <pc:sldChg chg="new del">
        <pc:chgData name="Devarth Raj" userId="ab77219c5bbc6785" providerId="Windows Live" clId="Web-{47684B7F-428B-0837-2EE7-58993D1C515D}" dt="2024-05-04T09:25:44.129" v="198"/>
        <pc:sldMkLst>
          <pc:docMk/>
          <pc:sldMk cId="1332191632" sldId="259"/>
        </pc:sldMkLst>
      </pc:sldChg>
      <pc:sldMasterChg chg="del delSldLayout">
        <pc:chgData name="Devarth Raj" userId="ab77219c5bbc6785" providerId="Windows Live" clId="Web-{47684B7F-428B-0837-2EE7-58993D1C515D}" dt="2024-05-04T08:51:13.469" v="16"/>
        <pc:sldMasterMkLst>
          <pc:docMk/>
          <pc:sldMasterMk cId="2460954070" sldId="2147483660"/>
        </pc:sldMasterMkLst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varth Raj" userId="ab77219c5bbc6785" providerId="Windows Live" clId="Web-{47684B7F-428B-0837-2EE7-58993D1C515D}" dt="2024-05-04T08:51:13.469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varth Raj" userId="ab77219c5bbc6785" providerId="Windows Live" clId="Web-{47684B7F-428B-0837-2EE7-58993D1C515D}" dt="2024-05-04T08:51:23.189" v="17"/>
        <pc:sldMasterMkLst>
          <pc:docMk/>
          <pc:sldMasterMk cId="699362393" sldId="2147483672"/>
        </pc:sldMasterMkLst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1345807775" sldId="2147483673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2246666234" sldId="2147483674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1367696037" sldId="2147483675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810998960" sldId="2147483676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3421419768" sldId="2147483677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971275357" sldId="2147483678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3844017962" sldId="2147483679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951008417" sldId="2147483680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2366658572" sldId="2147483681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3507102864" sldId="2147483682"/>
          </pc:sldLayoutMkLst>
        </pc:sldLayoutChg>
        <pc:sldLayoutChg chg="add del mod replId">
          <pc:chgData name="Devarth Raj" userId="ab77219c5bbc6785" providerId="Windows Live" clId="Web-{47684B7F-428B-0837-2EE7-58993D1C515D}" dt="2024-05-04T08:51:23.189" v="17"/>
          <pc:sldLayoutMkLst>
            <pc:docMk/>
            <pc:sldMasterMk cId="699362393" sldId="2147483672"/>
            <pc:sldLayoutMk cId="835494920" sldId="2147483683"/>
          </pc:sldLayoutMkLst>
        </pc:sldLayoutChg>
      </pc:sldMasterChg>
      <pc:sldMasterChg chg="add del addSldLayout delSldLayout modSldLayout">
        <pc:chgData name="Devarth Raj" userId="ab77219c5bbc6785" providerId="Windows Live" clId="Web-{47684B7F-428B-0837-2EE7-58993D1C515D}" dt="2024-05-04T09:42:35.169" v="233"/>
        <pc:sldMasterMkLst>
          <pc:docMk/>
          <pc:sldMasterMk cId="897681716" sldId="2147483684"/>
        </pc:sldMasterMkLst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1330907618" sldId="2147483685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3789725879" sldId="2147483686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3023120775" sldId="2147483687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1109494163" sldId="2147483688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3260465387" sldId="2147483689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256835105" sldId="2147483690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1554323243" sldId="2147483691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3601596831" sldId="2147483692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1285727949" sldId="2147483693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949521356" sldId="2147483694"/>
          </pc:sldLayoutMkLst>
        </pc:sldLayoutChg>
        <pc:sldLayoutChg chg="add del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897681716" sldId="2147483684"/>
            <pc:sldLayoutMk cId="2046453665" sldId="2147483695"/>
          </pc:sldLayoutMkLst>
        </pc:sldLayoutChg>
      </pc:sldMasterChg>
      <pc:sldMasterChg chg="add addSldLayout modSldLayout">
        <pc:chgData name="Devarth Raj" userId="ab77219c5bbc6785" providerId="Windows Live" clId="Web-{47684B7F-428B-0837-2EE7-58993D1C515D}" dt="2024-05-04T09:42:35.169" v="233"/>
        <pc:sldMasterMkLst>
          <pc:docMk/>
          <pc:sldMasterMk cId="4006605845" sldId="2147483696"/>
        </pc:sldMasterMkLst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3901032005" sldId="2147483697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2811683684" sldId="2147483698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2719265437" sldId="2147483699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4025394645" sldId="2147483700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1148243932" sldId="2147483701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582581325" sldId="2147483702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1476622829" sldId="2147483703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735957019" sldId="2147483704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3993083199" sldId="2147483705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4003254961" sldId="2147483706"/>
          </pc:sldLayoutMkLst>
        </pc:sldLayoutChg>
        <pc:sldLayoutChg chg="add mod replId">
          <pc:chgData name="Devarth Raj" userId="ab77219c5bbc6785" providerId="Windows Live" clId="Web-{47684B7F-428B-0837-2EE7-58993D1C515D}" dt="2024-05-04T09:42:35.169" v="233"/>
          <pc:sldLayoutMkLst>
            <pc:docMk/>
            <pc:sldMasterMk cId="4006605845" sldId="2147483696"/>
            <pc:sldLayoutMk cId="3429932757" sldId="2147483707"/>
          </pc:sldLayoutMkLst>
        </pc:sldLayoutChg>
      </pc:sldMasterChg>
    </pc:docChg>
  </pc:docChgLst>
  <pc:docChgLst>
    <pc:chgData name="Devarth Raj" userId="ab77219c5bbc6785" providerId="Windows Live" clId="Web-{837D64A7-5EE5-B813-8DBF-D222A3BFAF2E}"/>
    <pc:docChg chg="addSld delSld modSld">
      <pc:chgData name="Devarth Raj" userId="ab77219c5bbc6785" providerId="Windows Live" clId="Web-{837D64A7-5EE5-B813-8DBF-D222A3BFAF2E}" dt="2024-05-04T17:37:13.193" v="281" actId="20577"/>
      <pc:docMkLst>
        <pc:docMk/>
      </pc:docMkLst>
      <pc:sldChg chg="delSp">
        <pc:chgData name="Devarth Raj" userId="ab77219c5bbc6785" providerId="Windows Live" clId="Web-{837D64A7-5EE5-B813-8DBF-D222A3BFAF2E}" dt="2024-05-04T11:48:10.977" v="0"/>
        <pc:sldMkLst>
          <pc:docMk/>
          <pc:sldMk cId="109857222" sldId="256"/>
        </pc:sldMkLst>
        <pc:picChg chg="del">
          <ac:chgData name="Devarth Raj" userId="ab77219c5bbc6785" providerId="Windows Live" clId="Web-{837D64A7-5EE5-B813-8DBF-D222A3BFAF2E}" dt="2024-05-04T11:48:10.977" v="0"/>
          <ac:picMkLst>
            <pc:docMk/>
            <pc:sldMk cId="109857222" sldId="256"/>
            <ac:picMk id="4" creationId="{E5446E68-9A82-0E2D-0A0D-FA777A6D5FD0}"/>
          </ac:picMkLst>
        </pc:picChg>
      </pc:sldChg>
      <pc:sldChg chg="addSp modSp">
        <pc:chgData name="Devarth Raj" userId="ab77219c5bbc6785" providerId="Windows Live" clId="Web-{837D64A7-5EE5-B813-8DBF-D222A3BFAF2E}" dt="2024-05-04T11:58:22.897" v="82" actId="20577"/>
        <pc:sldMkLst>
          <pc:docMk/>
          <pc:sldMk cId="3446093103" sldId="262"/>
        </pc:sldMkLst>
        <pc:spChg chg="add mod">
          <ac:chgData name="Devarth Raj" userId="ab77219c5bbc6785" providerId="Windows Live" clId="Web-{837D64A7-5EE5-B813-8DBF-D222A3BFAF2E}" dt="2024-05-04T11:58:22.897" v="82" actId="20577"/>
          <ac:spMkLst>
            <pc:docMk/>
            <pc:sldMk cId="3446093103" sldId="262"/>
            <ac:spMk id="6" creationId="{AB68D762-1856-EE0C-3E21-035824C0ADA9}"/>
          </ac:spMkLst>
        </pc:spChg>
      </pc:sldChg>
      <pc:sldChg chg="new del">
        <pc:chgData name="Devarth Raj" userId="ab77219c5bbc6785" providerId="Windows Live" clId="Web-{837D64A7-5EE5-B813-8DBF-D222A3BFAF2E}" dt="2024-05-04T11:53:19.807" v="26"/>
        <pc:sldMkLst>
          <pc:docMk/>
          <pc:sldMk cId="1360419938" sldId="263"/>
        </pc:sldMkLst>
      </pc:sldChg>
      <pc:sldChg chg="addSp modSp new">
        <pc:chgData name="Devarth Raj" userId="ab77219c5bbc6785" providerId="Windows Live" clId="Web-{837D64A7-5EE5-B813-8DBF-D222A3BFAF2E}" dt="2024-05-04T11:58:52.149" v="100" actId="20577"/>
        <pc:sldMkLst>
          <pc:docMk/>
          <pc:sldMk cId="2715438523" sldId="263"/>
        </pc:sldMkLst>
        <pc:spChg chg="add mod">
          <ac:chgData name="Devarth Raj" userId="ab77219c5bbc6785" providerId="Windows Live" clId="Web-{837D64A7-5EE5-B813-8DBF-D222A3BFAF2E}" dt="2024-05-04T11:58:52.149" v="100" actId="20577"/>
          <ac:spMkLst>
            <pc:docMk/>
            <pc:sldMk cId="2715438523" sldId="263"/>
            <ac:spMk id="5" creationId="{498E223B-7300-6267-7B61-AC9CCC6BC656}"/>
          </ac:spMkLst>
        </pc:spChg>
      </pc:sldChg>
      <pc:sldChg chg="modSp new">
        <pc:chgData name="Devarth Raj" userId="ab77219c5bbc6785" providerId="Windows Live" clId="Web-{837D64A7-5EE5-B813-8DBF-D222A3BFAF2E}" dt="2024-05-04T17:37:13.193" v="281" actId="20577"/>
        <pc:sldMkLst>
          <pc:docMk/>
          <pc:sldMk cId="3616117881" sldId="264"/>
        </pc:sldMkLst>
        <pc:spChg chg="mod">
          <ac:chgData name="Devarth Raj" userId="ab77219c5bbc6785" providerId="Windows Live" clId="Web-{837D64A7-5EE5-B813-8DBF-D222A3BFAF2E}" dt="2024-05-04T16:14:34.529" v="119" actId="20577"/>
          <ac:spMkLst>
            <pc:docMk/>
            <pc:sldMk cId="3616117881" sldId="264"/>
            <ac:spMk id="2" creationId="{2EA0650A-A831-B751-4DF0-75B9DE17C66F}"/>
          </ac:spMkLst>
        </pc:spChg>
        <pc:spChg chg="mod">
          <ac:chgData name="Devarth Raj" userId="ab77219c5bbc6785" providerId="Windows Live" clId="Web-{837D64A7-5EE5-B813-8DBF-D222A3BFAF2E}" dt="2024-05-04T17:37:13.193" v="281" actId="20577"/>
          <ac:spMkLst>
            <pc:docMk/>
            <pc:sldMk cId="3616117881" sldId="264"/>
            <ac:spMk id="3" creationId="{4067974D-5ED6-F76D-0FFE-BDA546BC85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9A59B44-61EA-16B1-F77E-997E6E3F2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2186BF0-A350-E630-C59A-304B5FDB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1862E33-BDFD-40FA-A8E1-A8F48CF261B4}" type="datetime1">
              <a:rPr lang="en-US" smtClean="0"/>
              <a:pPr>
                <a:spcAft>
                  <a:spcPts val="600"/>
                </a:spcAft>
              </a:pPr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F9C81-AC07-AB16-9D61-371E438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60C0554-471A-15FA-1A84-1DD5A61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34020-A6FF-FB99-2B12-CA1D23954CA2}"/>
              </a:ext>
            </a:extLst>
          </p:cNvPr>
          <p:cNvSpPr txBox="1"/>
          <p:nvPr/>
        </p:nvSpPr>
        <p:spPr>
          <a:xfrm flipH="1">
            <a:off x="927045" y="4518692"/>
            <a:ext cx="228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405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1C9D3-9234-5312-A7A4-B6A808EE61C0}"/>
              </a:ext>
            </a:extLst>
          </p:cNvPr>
          <p:cNvSpPr txBox="1"/>
          <p:nvPr/>
        </p:nvSpPr>
        <p:spPr>
          <a:xfrm>
            <a:off x="8534380" y="4363244"/>
            <a:ext cx="28041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ABIJITH 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ABHINAND 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DEVARTH RAJ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IRFAN SADIQUE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F03C-3E49-F92C-A470-01B95819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965" y="-306802"/>
            <a:ext cx="10449784" cy="126592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56E0-05C8-589C-4C78-8EDE5440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62" y="948461"/>
            <a:ext cx="10442448" cy="39038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From daily stressors to long-term illnesses, individuals face a spectrum of mental health hurdles.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Existing support is often inaccessible, leaving many feeling isolated and overwhelmed.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Without proper support, individuals may face tragic outcomes like suicide or violence.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5D37-70D7-167B-8836-69FC1941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3DC-8EF4-409A-8497-465FB8CC8161}" type="datetime1">
              <a:rPr lang="en-US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B83D-6F1D-1041-2DD9-E8B14A26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4D7E-AC8C-B29A-7CE6-699253E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AB51-EC35-18A3-0C6E-A974AD03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1" y="2403843"/>
            <a:ext cx="4657586" cy="3588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28505-C2AB-8EB9-BAD3-42D06CF1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20" y="2403843"/>
            <a:ext cx="5535410" cy="2210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4F23E-4A27-9CEE-1E9C-63CA6E22FFC3}"/>
              </a:ext>
            </a:extLst>
          </p:cNvPr>
          <p:cNvSpPr txBox="1"/>
          <p:nvPr/>
        </p:nvSpPr>
        <p:spPr>
          <a:xfrm>
            <a:off x="5931166" y="4660801"/>
            <a:ext cx="585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Suicides due to depression </a:t>
            </a:r>
            <a:r>
              <a:rPr lang="en-US" sz="1800" dirty="0"/>
              <a:t>from www.prc.mohfw.gov.in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3FA9-268A-A376-491D-57A39B1C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80" y="-294362"/>
            <a:ext cx="9982199" cy="1233488"/>
          </a:xfrm>
        </p:spPr>
        <p:txBody>
          <a:bodyPr/>
          <a:lstStyle/>
          <a:p>
            <a:r>
              <a:rPr lang="en-US" dirty="0"/>
              <a:t>Solution: Mindspace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81F78-3070-8253-F0EB-2F0DD7E7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706-6F7F-4809-9DD0-694E13AFDDBB}" type="datetime1">
              <a:rPr lang="en-US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51AFD-64C8-EC12-1BCF-2823966E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F18F2-D526-78F5-C288-626D9380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8D762-1856-EE0C-3E21-035824C0ADA9}"/>
              </a:ext>
            </a:extLst>
          </p:cNvPr>
          <p:cNvSpPr txBox="1"/>
          <p:nvPr/>
        </p:nvSpPr>
        <p:spPr>
          <a:xfrm>
            <a:off x="226785" y="1173237"/>
            <a:ext cx="11596309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Mindspace connects individuals to diverse resources for holistic support.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Through community and sharing, Mindspace empowers individuals to navigate mental health challenges with resilience.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Community Support: Mindspace provides a supportive online venue for those with mental health difficulties. 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Expressive Environment: Users can freely express their ideas and experiences in a private setting. 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Interactive Exchange: Consult with mental health specialists and others to gain varied perspectives and guidance. 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Resource Library: Get access to handpicked articles, videos, and expert guidance for extra help. 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Inclusivity: Create an accessible space for connection and understanding. 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Segoe UI"/>
              </a:rPr>
              <a:t>Holistic Approach: Combine professional skills with peer assistance to provide holistic care. </a:t>
            </a:r>
          </a:p>
          <a:p>
            <a:r>
              <a:rPr lang="en-US" dirty="0">
                <a:latin typeface="Arial"/>
                <a:cs typeface="Segoe UI"/>
              </a:rPr>
              <a:t>Addressing Obstacles: Address a wide spectrum of mental health difficulties, from daily stressors to chronic conditions. </a:t>
            </a:r>
          </a:p>
          <a:p>
            <a:r>
              <a:rPr lang="en-US" dirty="0">
                <a:latin typeface="Arial"/>
                <a:cs typeface="Segoe UI"/>
              </a:rPr>
              <a:t>Urgent Need: Implement a comprehensive platform to address the lack of inclusive support systems. </a:t>
            </a:r>
          </a:p>
          <a:p>
            <a:r>
              <a:rPr lang="en-US" dirty="0">
                <a:latin typeface="Arial"/>
                <a:cs typeface="Segoe UI"/>
              </a:rPr>
              <a:t>Preventing Tragic Outcomes:</a:t>
            </a:r>
            <a:r>
              <a:rPr lang="en-US" dirty="0">
                <a:latin typeface="Arial"/>
                <a:ea typeface="+mn-lt"/>
                <a:cs typeface="Segoe UI"/>
              </a:rPr>
              <a:t> </a:t>
            </a:r>
            <a:r>
              <a:rPr lang="en-US" dirty="0">
                <a:latin typeface="Arial"/>
                <a:ea typeface="+mn-lt"/>
                <a:cs typeface="+mn-lt"/>
              </a:rPr>
              <a:t>Combat emotions of isolation to lower risks</a:t>
            </a:r>
            <a:r>
              <a:rPr lang="en-US" sz="2400" dirty="0">
                <a:latin typeface="Arial"/>
                <a:ea typeface="+mn-lt"/>
                <a:cs typeface="+mn-lt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0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38C4-9C3A-1A0E-5CDC-E4F4B9B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97204"/>
            <a:ext cx="10240903" cy="1233488"/>
          </a:xfrm>
        </p:spPr>
        <p:txBody>
          <a:bodyPr/>
          <a:lstStyle/>
          <a:p>
            <a:r>
              <a:rPr lang="en-IN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0861-A7CC-CE56-0BD6-B19C823D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67926"/>
            <a:ext cx="10240903" cy="3956179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Thanks to the utilisation of the sophisticated software solutions ,we are able to make our prototype</a:t>
            </a:r>
            <a:endParaRPr lang="en-IN" sz="16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Front-end Development: HTML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Version Control: Git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Prototyping and testing :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4549-5736-1A47-967B-A1FB8FE3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BBF9-CEA3-46AF-B266-523957C71BB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9103-4285-1A37-FA7E-1B9D8227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D680-42E0-A96B-CAD1-D481C87F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logo of a html website&#10;&#10;Description automatically generated with medium confidence">
            <a:extLst>
              <a:ext uri="{FF2B5EF4-FFF2-40B4-BE49-F238E27FC236}">
                <a16:creationId xmlns:a16="http://schemas.microsoft.com/office/drawing/2014/main" id="{E3B6BEE0-4E03-3B1F-8916-9830CABF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6" y="3839762"/>
            <a:ext cx="1317917" cy="1317917"/>
          </a:xfrm>
          <a:prstGeom prst="rect">
            <a:avLst/>
          </a:prstGeom>
        </p:spPr>
      </p:pic>
      <p:pic>
        <p:nvPicPr>
          <p:cNvPr id="10" name="Picture 9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B4B1C594-2237-8351-6406-F02650EAF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80" y="3839762"/>
            <a:ext cx="1200295" cy="1200295"/>
          </a:xfrm>
          <a:prstGeom prst="rect">
            <a:avLst/>
          </a:prstGeom>
        </p:spPr>
      </p:pic>
      <p:pic>
        <p:nvPicPr>
          <p:cNvPr id="12" name="Picture 11" descr="A couple of logos with text&#10;&#10;Description automatically generated with medium confidence">
            <a:extLst>
              <a:ext uri="{FF2B5EF4-FFF2-40B4-BE49-F238E27FC236}">
                <a16:creationId xmlns:a16="http://schemas.microsoft.com/office/drawing/2014/main" id="{1F1B67E5-9E8A-343D-C078-DA16A192C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64" y="3623565"/>
            <a:ext cx="3080937" cy="17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9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5BB9-BD00-DA21-9796-7A84275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-64008"/>
            <a:ext cx="9982199" cy="1233488"/>
          </a:xfrm>
        </p:spPr>
        <p:txBody>
          <a:bodyPr/>
          <a:lstStyle/>
          <a:p>
            <a:r>
              <a:rPr lang="en-US" dirty="0"/>
              <a:t>MARKET OPPORTUNITIES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BBFB5-F3A8-ECBF-CC20-DCD2CE0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8735-C08A-4E7B-9EEA-1C700F2DFB85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61A50-62E7-207E-3D13-38B4343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A53CD-0070-0657-35B5-0BBE60BC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EE5E2-5274-5CEC-1912-D3F0B292B68E}"/>
              </a:ext>
            </a:extLst>
          </p:cNvPr>
          <p:cNvSpPr txBox="1"/>
          <p:nvPr/>
        </p:nvSpPr>
        <p:spPr>
          <a:xfrm>
            <a:off x="457200" y="1563624"/>
            <a:ext cx="11548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target market for our platform includes individuals dealing with mental health challenges, specifically depression and other mental illnesses.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researches we are able to find that people India uses several types of mental health improvement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websites similar to ours have a well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funished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 end and back but at the same tap they lack  features like helpline, curated libraries and several other features that can help a person overcome these types of illness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we focus on integrating  those important aspects into our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Regarding market strategy and capturing market share, consider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Differentiation: Highlight what sets your platform apart from others. This could be your focus on community support, access to mental health experts, or user-friendly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Localized Content: India is a diverse country with many languages and cultures. Providing content in local languages and addressing cultural nuances can help reach a wider audience.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650A-A831-B751-4DF0-75B9DE17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112176"/>
            <a:ext cx="10240903" cy="1233488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974D-5ED6-F76D-0FFE-BDA546BC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00539"/>
            <a:ext cx="10240903" cy="508138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Hospital Ads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Partnering with hospitals and mental health institutions to display targeted advertisements.</a:t>
            </a:r>
            <a:endParaRPr lang="en-US" dirty="0"/>
          </a:p>
          <a:p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Subscription Fee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Charging a  small payment for contacting and consulting</a:t>
            </a:r>
          </a:p>
          <a:p>
            <a:r>
              <a:rPr lang="en-US" sz="19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Paid Workshops</a:t>
            </a:r>
            <a:r>
              <a:rPr lang="en-US" dirty="0">
                <a:ea typeface="+mn-lt"/>
                <a:cs typeface="+mn-lt"/>
              </a:rPr>
              <a:t>: Hosting workshops and events with paid access for users seeking specialized guidance and support.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Brokerage:  </a:t>
            </a:r>
            <a:r>
              <a:rPr lang="en-US" dirty="0">
                <a:latin typeface="+mj-lt"/>
                <a:cs typeface="Arial" panose="020B0604020202020204" pitchFamily="34" charset="0"/>
              </a:rPr>
              <a:t>Personal data of users are sold to third parties which can be used  for research purposes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As a potential growth opportunity, there is scope for tying up with companies producing health products and delivery services to form a full-fledged e-commerce system within the website.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BE33-85CB-55E9-00A6-8FA78E40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412-C8AF-47FC-9C87-EB1E64617BC2}" type="datetime1">
              <a:rPr lang="en-US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FB3E-50B9-8D17-5437-BDB73263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065A-81D5-2CE7-3DDB-D9718A4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0329-AB76-9452-456B-E741B741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771"/>
            <a:ext cx="10240903" cy="1233488"/>
          </a:xfrm>
        </p:spPr>
        <p:txBody>
          <a:bodyPr/>
          <a:lstStyle/>
          <a:p>
            <a:r>
              <a:rPr lang="en-IN" dirty="0"/>
              <a:t>Marketing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2300-A93E-99C4-3CD7-BD4E11CB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910"/>
            <a:ext cx="10240903" cy="3956179"/>
          </a:xfrm>
        </p:spPr>
        <p:txBody>
          <a:bodyPr>
            <a:normAutofit fontScale="92500"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Some of the promoting ways include 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Paid Advertising :Platforms such as Google Ads, social network ads, and display ads can help you reach a wider audience. Target your advertisements with appropriate keywords, demographics, and interests.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Search Engine Optimization (SEO): Make your website more visible on search engine results pages. To increase organic traffic, target relevant keywords connected to mental health and your services.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Collaboration: Collaborate with popular personalities and mental health activists. They can help market your website to their target demographic, expanding your reach and trustworthiness.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Offline Marketing: Do not forget traditional marketing strategies such as networking events, workshops, and lectures. These can help you connect with potential customers and partners in person.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B1D6-C336-A240-AB0F-8696445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918B-5119-4810-B679-7541935293ED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9C0B-47A1-D7A0-221A-D178F0AE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BEE9-2214-7B6B-1601-38AF5C12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5DE5-F8E3-E2C7-35EA-75EF818D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5681"/>
            <a:ext cx="8494776" cy="663271"/>
          </a:xfrm>
        </p:spPr>
        <p:txBody>
          <a:bodyPr/>
          <a:lstStyle/>
          <a:p>
            <a:r>
              <a:rPr lang="en-IN" dirty="0"/>
              <a:t>Financials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ED2-E0BA-E723-CEC2-F8C61EED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8604-458D-4906-A379-95FEE89FD9FF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BB89-12B1-5A18-D63F-0FDC58EB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6BE-6137-C3E6-5302-5DD30A8E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D8FBCD-B71F-424B-7B7C-D124EB29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216"/>
            <a:ext cx="10240903" cy="3956179"/>
          </a:xfrm>
        </p:spPr>
        <p:txBody>
          <a:bodyPr/>
          <a:lstStyle/>
          <a:p>
            <a:r>
              <a:rPr lang="en-IN" dirty="0"/>
              <a:t>The total investment in this platform is formed as the sum of the formation of website, paid advertisements, arranging offline lectures with specialists and offline promoting.</a:t>
            </a:r>
          </a:p>
          <a:p>
            <a:r>
              <a:rPr lang="en-IN" dirty="0"/>
              <a:t>Creating a full-fledged e-commerce system is also be  huge investment .</a:t>
            </a:r>
          </a:p>
          <a:p>
            <a:endParaRPr lang="en-IN" dirty="0"/>
          </a:p>
        </p:txBody>
      </p:sp>
      <p:pic>
        <p:nvPicPr>
          <p:cNvPr id="18" name="Picture 1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41B19F2-5DA9-2A7C-875C-6C0800D1D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6" y="2392641"/>
            <a:ext cx="3969696" cy="26464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60D9EC-9923-75B0-0A2F-F1BCA390E4E0}"/>
              </a:ext>
            </a:extLst>
          </p:cNvPr>
          <p:cNvSpPr txBox="1"/>
          <p:nvPr/>
        </p:nvSpPr>
        <p:spPr>
          <a:xfrm>
            <a:off x="457200" y="5014284"/>
            <a:ext cx="34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monthly profit</a:t>
            </a:r>
          </a:p>
        </p:txBody>
      </p:sp>
      <p:pic>
        <p:nvPicPr>
          <p:cNvPr id="21" name="Picture 2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B2430E5-05A3-3F7D-488C-707B4AD82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18" y="2140817"/>
            <a:ext cx="4552543" cy="30350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220858-7AF8-CD8B-BF4A-D7BE437B955F}"/>
              </a:ext>
            </a:extLst>
          </p:cNvPr>
          <p:cNvSpPr txBox="1"/>
          <p:nvPr/>
        </p:nvSpPr>
        <p:spPr>
          <a:xfrm>
            <a:off x="6096000" y="501266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Expected Growth in the revenue</a:t>
            </a:r>
          </a:p>
        </p:txBody>
      </p:sp>
    </p:spTree>
    <p:extLst>
      <p:ext uri="{BB962C8B-B14F-4D97-AF65-F5344CB8AC3E}">
        <p14:creationId xmlns:p14="http://schemas.microsoft.com/office/powerpoint/2010/main" val="378545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94D2-E0E5-CA7C-9EAD-26EEEB9F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9608"/>
            <a:ext cx="10240903" cy="1233488"/>
          </a:xfrm>
        </p:spPr>
        <p:txBody>
          <a:bodyPr/>
          <a:lstStyle/>
          <a:p>
            <a:r>
              <a:rPr lang="en-IN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610D-9355-B4E8-0CE0-039DCFC7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6905"/>
            <a:ext cx="10240903" cy="4114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1" u="sng" dirty="0" err="1"/>
              <a:t>Abijith</a:t>
            </a:r>
            <a:r>
              <a:rPr lang="en-IN" sz="5600" b="1" u="sng" dirty="0"/>
              <a:t> K</a:t>
            </a:r>
          </a:p>
          <a:p>
            <a:pPr marL="0" indent="0">
              <a:buNone/>
            </a:pPr>
            <a:r>
              <a:rPr lang="en-IN" sz="5600" b="1" dirty="0"/>
              <a:t> </a:t>
            </a:r>
            <a:r>
              <a:rPr lang="en-IN" sz="5600" dirty="0"/>
              <a:t>Phone No: 96047797217</a:t>
            </a:r>
          </a:p>
          <a:p>
            <a:pPr marL="0" indent="0">
              <a:buNone/>
            </a:pPr>
            <a:r>
              <a:rPr lang="en-IN" sz="5600" dirty="0" err="1"/>
              <a:t>Email:abhijithkalkkattil@gmail.com</a:t>
            </a:r>
            <a:endParaRPr lang="en-IN" sz="5600" dirty="0"/>
          </a:p>
          <a:p>
            <a:pPr marL="0" indent="0">
              <a:buNone/>
            </a:pPr>
            <a:r>
              <a:rPr lang="en-IN" sz="5600" b="1" u="sng" dirty="0" err="1"/>
              <a:t>Abhinand</a:t>
            </a:r>
            <a:r>
              <a:rPr lang="en-IN" sz="5600" b="1" u="sng" dirty="0"/>
              <a:t> K</a:t>
            </a:r>
          </a:p>
          <a:p>
            <a:pPr marL="0" indent="0">
              <a:buNone/>
            </a:pPr>
            <a:r>
              <a:rPr lang="en-IN" sz="5600" dirty="0"/>
              <a:t>Phone No: 7902401465</a:t>
            </a:r>
          </a:p>
          <a:p>
            <a:pPr marL="0" indent="0">
              <a:buNone/>
            </a:pPr>
            <a:r>
              <a:rPr lang="en-IN" sz="5600" dirty="0"/>
              <a:t>Email:abhinand1118@gmail.com</a:t>
            </a:r>
          </a:p>
          <a:p>
            <a:pPr marL="0" indent="0">
              <a:buNone/>
            </a:pPr>
            <a:r>
              <a:rPr lang="en-IN" sz="5600" b="1" u="sng" dirty="0" err="1"/>
              <a:t>Devarth</a:t>
            </a:r>
            <a:r>
              <a:rPr lang="en-IN" sz="5600" b="1" u="sng" dirty="0"/>
              <a:t> Raj</a:t>
            </a:r>
          </a:p>
          <a:p>
            <a:pPr marL="0" indent="0">
              <a:buNone/>
            </a:pPr>
            <a:r>
              <a:rPr lang="en-IN" sz="5600" dirty="0"/>
              <a:t>Phone No: 9746268456</a:t>
            </a:r>
          </a:p>
          <a:p>
            <a:pPr marL="0" indent="0">
              <a:buNone/>
            </a:pPr>
            <a:r>
              <a:rPr lang="en-IN" sz="5600" dirty="0" err="1"/>
              <a:t>Email:devarthraj@gmail.com</a:t>
            </a:r>
            <a:endParaRPr lang="en-IN" sz="5600" dirty="0"/>
          </a:p>
          <a:p>
            <a:pPr marL="0" indent="0">
              <a:buNone/>
            </a:pPr>
            <a:r>
              <a:rPr lang="en-IN" sz="5600" b="1" u="sng" dirty="0"/>
              <a:t>Irfan </a:t>
            </a:r>
            <a:r>
              <a:rPr lang="en-IN" sz="5600" b="1" u="sng" dirty="0" err="1"/>
              <a:t>Sadique</a:t>
            </a:r>
            <a:r>
              <a:rPr lang="en-IN" sz="5600" b="1" u="sng" dirty="0"/>
              <a:t> </a:t>
            </a:r>
          </a:p>
          <a:p>
            <a:pPr marL="0" indent="0">
              <a:buNone/>
            </a:pPr>
            <a:r>
              <a:rPr lang="en-IN" sz="6000" dirty="0"/>
              <a:t>Phone No: 9496040814</a:t>
            </a:r>
          </a:p>
          <a:p>
            <a:pPr marL="0" indent="0">
              <a:buNone/>
            </a:pPr>
            <a:r>
              <a:rPr lang="en-IN" sz="6000" dirty="0" err="1"/>
              <a:t>Email:irfansadique@gmail.com</a:t>
            </a:r>
            <a:endParaRPr lang="en-IN" sz="6000" dirty="0"/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b="1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B046-B04A-58C4-F88C-D387311C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1E2-3119-4D08-A270-CBAEF7F7F2A5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7C3F-0326-AB87-BF1D-DFE80A03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E0B7-4B25-3099-2ADF-9378941F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94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816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Söhne</vt:lpstr>
      <vt:lpstr>GradientRiseVTI</vt:lpstr>
      <vt:lpstr>PowerPoint Presentation</vt:lpstr>
      <vt:lpstr>PROBLEM STATEMENT</vt:lpstr>
      <vt:lpstr>Solution: Mindspace</vt:lpstr>
      <vt:lpstr>TECH USED</vt:lpstr>
      <vt:lpstr>MARKET OPPORTUNITIES</vt:lpstr>
      <vt:lpstr>BUSINESS model</vt:lpstr>
      <vt:lpstr>Marketing and sales</vt:lpstr>
      <vt:lpstr>Financials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Abhijith kalkkattil</cp:lastModifiedBy>
  <cp:revision>53</cp:revision>
  <dcterms:created xsi:type="dcterms:W3CDTF">2024-05-04T08:49:57Z</dcterms:created>
  <dcterms:modified xsi:type="dcterms:W3CDTF">2024-05-04T23:26:48Z</dcterms:modified>
</cp:coreProperties>
</file>