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E76B-06DC-417B-94D2-8EE902A239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D448CE-EBCD-43C1-8C8F-C3587E1E3F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F1BC08-9245-4F52-AD71-156907191FC4}"/>
              </a:ext>
            </a:extLst>
          </p:cNvPr>
          <p:cNvSpPr>
            <a:spLocks noGrp="1"/>
          </p:cNvSpPr>
          <p:nvPr>
            <p:ph type="dt" sz="half" idx="10"/>
          </p:nvPr>
        </p:nvSpPr>
        <p:spPr/>
        <p:txBody>
          <a:bodyPr/>
          <a:lstStyle/>
          <a:p>
            <a:fld id="{4C8FA6B2-32C9-4DA6-9162-778A473E6EB8}" type="datetimeFigureOut">
              <a:rPr lang="en-IN" smtClean="0"/>
              <a:t>24-10-2021</a:t>
            </a:fld>
            <a:endParaRPr lang="en-IN"/>
          </a:p>
        </p:txBody>
      </p:sp>
      <p:sp>
        <p:nvSpPr>
          <p:cNvPr id="5" name="Footer Placeholder 4">
            <a:extLst>
              <a:ext uri="{FF2B5EF4-FFF2-40B4-BE49-F238E27FC236}">
                <a16:creationId xmlns:a16="http://schemas.microsoft.com/office/drawing/2014/main" id="{7B1A2865-9D66-43B8-A17D-4867FE4BAB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BA25F8-0823-4300-B4B0-6E712E2A9137}"/>
              </a:ext>
            </a:extLst>
          </p:cNvPr>
          <p:cNvSpPr>
            <a:spLocks noGrp="1"/>
          </p:cNvSpPr>
          <p:nvPr>
            <p:ph type="sldNum" sz="quarter" idx="12"/>
          </p:nvPr>
        </p:nvSpPr>
        <p:spPr/>
        <p:txBody>
          <a:bodyPr/>
          <a:lstStyle/>
          <a:p>
            <a:fld id="{F37D8A92-7544-4A74-B091-9DF1A56E349F}" type="slidenum">
              <a:rPr lang="en-IN" smtClean="0"/>
              <a:t>‹#›</a:t>
            </a:fld>
            <a:endParaRPr lang="en-IN"/>
          </a:p>
        </p:txBody>
      </p:sp>
    </p:spTree>
    <p:extLst>
      <p:ext uri="{BB962C8B-B14F-4D97-AF65-F5344CB8AC3E}">
        <p14:creationId xmlns:p14="http://schemas.microsoft.com/office/powerpoint/2010/main" val="161260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6C93-2F6E-42BC-847E-1DA0B9B2EF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81E978-6A41-417F-B459-3FB8CC79BA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6EFD87-5936-4871-89F1-58BD54A4096D}"/>
              </a:ext>
            </a:extLst>
          </p:cNvPr>
          <p:cNvSpPr>
            <a:spLocks noGrp="1"/>
          </p:cNvSpPr>
          <p:nvPr>
            <p:ph type="dt" sz="half" idx="10"/>
          </p:nvPr>
        </p:nvSpPr>
        <p:spPr/>
        <p:txBody>
          <a:bodyPr/>
          <a:lstStyle/>
          <a:p>
            <a:fld id="{4C8FA6B2-32C9-4DA6-9162-778A473E6EB8}" type="datetimeFigureOut">
              <a:rPr lang="en-IN" smtClean="0"/>
              <a:t>24-10-2021</a:t>
            </a:fld>
            <a:endParaRPr lang="en-IN"/>
          </a:p>
        </p:txBody>
      </p:sp>
      <p:sp>
        <p:nvSpPr>
          <p:cNvPr id="5" name="Footer Placeholder 4">
            <a:extLst>
              <a:ext uri="{FF2B5EF4-FFF2-40B4-BE49-F238E27FC236}">
                <a16:creationId xmlns:a16="http://schemas.microsoft.com/office/drawing/2014/main" id="{C71C5C26-4BA2-4223-93DC-6F0ADF5252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B33A30-A67E-4C60-9B4D-2D5478E379A4}"/>
              </a:ext>
            </a:extLst>
          </p:cNvPr>
          <p:cNvSpPr>
            <a:spLocks noGrp="1"/>
          </p:cNvSpPr>
          <p:nvPr>
            <p:ph type="sldNum" sz="quarter" idx="12"/>
          </p:nvPr>
        </p:nvSpPr>
        <p:spPr/>
        <p:txBody>
          <a:bodyPr/>
          <a:lstStyle/>
          <a:p>
            <a:fld id="{F37D8A92-7544-4A74-B091-9DF1A56E349F}" type="slidenum">
              <a:rPr lang="en-IN" smtClean="0"/>
              <a:t>‹#›</a:t>
            </a:fld>
            <a:endParaRPr lang="en-IN"/>
          </a:p>
        </p:txBody>
      </p:sp>
    </p:spTree>
    <p:extLst>
      <p:ext uri="{BB962C8B-B14F-4D97-AF65-F5344CB8AC3E}">
        <p14:creationId xmlns:p14="http://schemas.microsoft.com/office/powerpoint/2010/main" val="4233791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91C909-626A-48B6-AC00-30A0A4A453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A5B464-2798-4BFA-B518-46D70E27DA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B0E6D0-3BA7-4CA2-B994-2FA33AB8B9F6}"/>
              </a:ext>
            </a:extLst>
          </p:cNvPr>
          <p:cNvSpPr>
            <a:spLocks noGrp="1"/>
          </p:cNvSpPr>
          <p:nvPr>
            <p:ph type="dt" sz="half" idx="10"/>
          </p:nvPr>
        </p:nvSpPr>
        <p:spPr/>
        <p:txBody>
          <a:bodyPr/>
          <a:lstStyle/>
          <a:p>
            <a:fld id="{4C8FA6B2-32C9-4DA6-9162-778A473E6EB8}" type="datetimeFigureOut">
              <a:rPr lang="en-IN" smtClean="0"/>
              <a:t>24-10-2021</a:t>
            </a:fld>
            <a:endParaRPr lang="en-IN"/>
          </a:p>
        </p:txBody>
      </p:sp>
      <p:sp>
        <p:nvSpPr>
          <p:cNvPr id="5" name="Footer Placeholder 4">
            <a:extLst>
              <a:ext uri="{FF2B5EF4-FFF2-40B4-BE49-F238E27FC236}">
                <a16:creationId xmlns:a16="http://schemas.microsoft.com/office/drawing/2014/main" id="{528FC52B-685C-4F71-9542-EC5F5947AA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606F98-AE6D-494A-874B-BC1791ECAC2B}"/>
              </a:ext>
            </a:extLst>
          </p:cNvPr>
          <p:cNvSpPr>
            <a:spLocks noGrp="1"/>
          </p:cNvSpPr>
          <p:nvPr>
            <p:ph type="sldNum" sz="quarter" idx="12"/>
          </p:nvPr>
        </p:nvSpPr>
        <p:spPr/>
        <p:txBody>
          <a:bodyPr/>
          <a:lstStyle/>
          <a:p>
            <a:fld id="{F37D8A92-7544-4A74-B091-9DF1A56E349F}" type="slidenum">
              <a:rPr lang="en-IN" smtClean="0"/>
              <a:t>‹#›</a:t>
            </a:fld>
            <a:endParaRPr lang="en-IN"/>
          </a:p>
        </p:txBody>
      </p:sp>
    </p:spTree>
    <p:extLst>
      <p:ext uri="{BB962C8B-B14F-4D97-AF65-F5344CB8AC3E}">
        <p14:creationId xmlns:p14="http://schemas.microsoft.com/office/powerpoint/2010/main" val="189318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3488-7630-4182-B1D9-D28D54EF8E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63546E-7798-48CD-834F-2BA4B55186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121CC5-732A-4820-A8E4-7DB9E9FB9076}"/>
              </a:ext>
            </a:extLst>
          </p:cNvPr>
          <p:cNvSpPr>
            <a:spLocks noGrp="1"/>
          </p:cNvSpPr>
          <p:nvPr>
            <p:ph type="dt" sz="half" idx="10"/>
          </p:nvPr>
        </p:nvSpPr>
        <p:spPr/>
        <p:txBody>
          <a:bodyPr/>
          <a:lstStyle/>
          <a:p>
            <a:fld id="{4C8FA6B2-32C9-4DA6-9162-778A473E6EB8}" type="datetimeFigureOut">
              <a:rPr lang="en-IN" smtClean="0"/>
              <a:t>24-10-2021</a:t>
            </a:fld>
            <a:endParaRPr lang="en-IN"/>
          </a:p>
        </p:txBody>
      </p:sp>
      <p:sp>
        <p:nvSpPr>
          <p:cNvPr id="5" name="Footer Placeholder 4">
            <a:extLst>
              <a:ext uri="{FF2B5EF4-FFF2-40B4-BE49-F238E27FC236}">
                <a16:creationId xmlns:a16="http://schemas.microsoft.com/office/drawing/2014/main" id="{B0EE87D9-9854-40DB-8A8D-028E10FC49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BED3FD-CC3B-411B-BEEC-38837434F7D5}"/>
              </a:ext>
            </a:extLst>
          </p:cNvPr>
          <p:cNvSpPr>
            <a:spLocks noGrp="1"/>
          </p:cNvSpPr>
          <p:nvPr>
            <p:ph type="sldNum" sz="quarter" idx="12"/>
          </p:nvPr>
        </p:nvSpPr>
        <p:spPr/>
        <p:txBody>
          <a:bodyPr/>
          <a:lstStyle/>
          <a:p>
            <a:fld id="{F37D8A92-7544-4A74-B091-9DF1A56E349F}" type="slidenum">
              <a:rPr lang="en-IN" smtClean="0"/>
              <a:t>‹#›</a:t>
            </a:fld>
            <a:endParaRPr lang="en-IN"/>
          </a:p>
        </p:txBody>
      </p:sp>
    </p:spTree>
    <p:extLst>
      <p:ext uri="{BB962C8B-B14F-4D97-AF65-F5344CB8AC3E}">
        <p14:creationId xmlns:p14="http://schemas.microsoft.com/office/powerpoint/2010/main" val="2796905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BB2D-9643-4F65-A253-2CB74CBB34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C82C09-9931-47E7-A9B9-3F53F5F93B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6FB519-D140-4E3C-8365-E351F5E8E971}"/>
              </a:ext>
            </a:extLst>
          </p:cNvPr>
          <p:cNvSpPr>
            <a:spLocks noGrp="1"/>
          </p:cNvSpPr>
          <p:nvPr>
            <p:ph type="dt" sz="half" idx="10"/>
          </p:nvPr>
        </p:nvSpPr>
        <p:spPr/>
        <p:txBody>
          <a:bodyPr/>
          <a:lstStyle/>
          <a:p>
            <a:fld id="{4C8FA6B2-32C9-4DA6-9162-778A473E6EB8}" type="datetimeFigureOut">
              <a:rPr lang="en-IN" smtClean="0"/>
              <a:t>24-10-2021</a:t>
            </a:fld>
            <a:endParaRPr lang="en-IN"/>
          </a:p>
        </p:txBody>
      </p:sp>
      <p:sp>
        <p:nvSpPr>
          <p:cNvPr id="5" name="Footer Placeholder 4">
            <a:extLst>
              <a:ext uri="{FF2B5EF4-FFF2-40B4-BE49-F238E27FC236}">
                <a16:creationId xmlns:a16="http://schemas.microsoft.com/office/drawing/2014/main" id="{81734D0E-4CD2-4847-B0E0-6B4CC8C4EA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C954AD-B2B4-48D0-B2DE-832F29F404E5}"/>
              </a:ext>
            </a:extLst>
          </p:cNvPr>
          <p:cNvSpPr>
            <a:spLocks noGrp="1"/>
          </p:cNvSpPr>
          <p:nvPr>
            <p:ph type="sldNum" sz="quarter" idx="12"/>
          </p:nvPr>
        </p:nvSpPr>
        <p:spPr/>
        <p:txBody>
          <a:bodyPr/>
          <a:lstStyle/>
          <a:p>
            <a:fld id="{F37D8A92-7544-4A74-B091-9DF1A56E349F}" type="slidenum">
              <a:rPr lang="en-IN" smtClean="0"/>
              <a:t>‹#›</a:t>
            </a:fld>
            <a:endParaRPr lang="en-IN"/>
          </a:p>
        </p:txBody>
      </p:sp>
    </p:spTree>
    <p:extLst>
      <p:ext uri="{BB962C8B-B14F-4D97-AF65-F5344CB8AC3E}">
        <p14:creationId xmlns:p14="http://schemas.microsoft.com/office/powerpoint/2010/main" val="84857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C6CA-102C-4CE3-B273-37C09157F3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3A4B6B-DBD5-42C6-B682-CA47C893F2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B29339-E215-45F7-88DF-2B0CF26E62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5E87E8-E11B-4AC2-B97F-2177E41FBF8B}"/>
              </a:ext>
            </a:extLst>
          </p:cNvPr>
          <p:cNvSpPr>
            <a:spLocks noGrp="1"/>
          </p:cNvSpPr>
          <p:nvPr>
            <p:ph type="dt" sz="half" idx="10"/>
          </p:nvPr>
        </p:nvSpPr>
        <p:spPr/>
        <p:txBody>
          <a:bodyPr/>
          <a:lstStyle/>
          <a:p>
            <a:fld id="{4C8FA6B2-32C9-4DA6-9162-778A473E6EB8}" type="datetimeFigureOut">
              <a:rPr lang="en-IN" smtClean="0"/>
              <a:t>24-10-2021</a:t>
            </a:fld>
            <a:endParaRPr lang="en-IN"/>
          </a:p>
        </p:txBody>
      </p:sp>
      <p:sp>
        <p:nvSpPr>
          <p:cNvPr id="6" name="Footer Placeholder 5">
            <a:extLst>
              <a:ext uri="{FF2B5EF4-FFF2-40B4-BE49-F238E27FC236}">
                <a16:creationId xmlns:a16="http://schemas.microsoft.com/office/drawing/2014/main" id="{D7D88E91-F422-48F2-AFC0-ADDB7ECF5D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217E38-BF43-4F52-BA83-6FCC2B59EE3A}"/>
              </a:ext>
            </a:extLst>
          </p:cNvPr>
          <p:cNvSpPr>
            <a:spLocks noGrp="1"/>
          </p:cNvSpPr>
          <p:nvPr>
            <p:ph type="sldNum" sz="quarter" idx="12"/>
          </p:nvPr>
        </p:nvSpPr>
        <p:spPr/>
        <p:txBody>
          <a:bodyPr/>
          <a:lstStyle/>
          <a:p>
            <a:fld id="{F37D8A92-7544-4A74-B091-9DF1A56E349F}" type="slidenum">
              <a:rPr lang="en-IN" smtClean="0"/>
              <a:t>‹#›</a:t>
            </a:fld>
            <a:endParaRPr lang="en-IN"/>
          </a:p>
        </p:txBody>
      </p:sp>
    </p:spTree>
    <p:extLst>
      <p:ext uri="{BB962C8B-B14F-4D97-AF65-F5344CB8AC3E}">
        <p14:creationId xmlns:p14="http://schemas.microsoft.com/office/powerpoint/2010/main" val="1722980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3C4A-C271-4A62-A173-23D137F38D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2DD506-4DD0-47F1-A0B6-66626F8209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30FE1-8FE6-46B7-B17F-373C53084E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C4BEC4-3CF4-477E-8934-9FF5E15F17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63646F-A6FC-45D2-BD64-75650F16EE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4218B6-3B0F-42C1-B74B-4A314A3EB896}"/>
              </a:ext>
            </a:extLst>
          </p:cNvPr>
          <p:cNvSpPr>
            <a:spLocks noGrp="1"/>
          </p:cNvSpPr>
          <p:nvPr>
            <p:ph type="dt" sz="half" idx="10"/>
          </p:nvPr>
        </p:nvSpPr>
        <p:spPr/>
        <p:txBody>
          <a:bodyPr/>
          <a:lstStyle/>
          <a:p>
            <a:fld id="{4C8FA6B2-32C9-4DA6-9162-778A473E6EB8}" type="datetimeFigureOut">
              <a:rPr lang="en-IN" smtClean="0"/>
              <a:t>24-10-2021</a:t>
            </a:fld>
            <a:endParaRPr lang="en-IN"/>
          </a:p>
        </p:txBody>
      </p:sp>
      <p:sp>
        <p:nvSpPr>
          <p:cNvPr id="8" name="Footer Placeholder 7">
            <a:extLst>
              <a:ext uri="{FF2B5EF4-FFF2-40B4-BE49-F238E27FC236}">
                <a16:creationId xmlns:a16="http://schemas.microsoft.com/office/drawing/2014/main" id="{F825F7FF-1EBE-4ADE-AF88-E88B288DBD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6768A8-BED1-468F-A8B0-53C2D0736731}"/>
              </a:ext>
            </a:extLst>
          </p:cNvPr>
          <p:cNvSpPr>
            <a:spLocks noGrp="1"/>
          </p:cNvSpPr>
          <p:nvPr>
            <p:ph type="sldNum" sz="quarter" idx="12"/>
          </p:nvPr>
        </p:nvSpPr>
        <p:spPr/>
        <p:txBody>
          <a:bodyPr/>
          <a:lstStyle/>
          <a:p>
            <a:fld id="{F37D8A92-7544-4A74-B091-9DF1A56E349F}" type="slidenum">
              <a:rPr lang="en-IN" smtClean="0"/>
              <a:t>‹#›</a:t>
            </a:fld>
            <a:endParaRPr lang="en-IN"/>
          </a:p>
        </p:txBody>
      </p:sp>
    </p:spTree>
    <p:extLst>
      <p:ext uri="{BB962C8B-B14F-4D97-AF65-F5344CB8AC3E}">
        <p14:creationId xmlns:p14="http://schemas.microsoft.com/office/powerpoint/2010/main" val="1033387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6C882-7A9D-4A03-9481-04153A52ED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064BBD-4CA1-4C55-BBFD-9F9D033B5448}"/>
              </a:ext>
            </a:extLst>
          </p:cNvPr>
          <p:cNvSpPr>
            <a:spLocks noGrp="1"/>
          </p:cNvSpPr>
          <p:nvPr>
            <p:ph type="dt" sz="half" idx="10"/>
          </p:nvPr>
        </p:nvSpPr>
        <p:spPr/>
        <p:txBody>
          <a:bodyPr/>
          <a:lstStyle/>
          <a:p>
            <a:fld id="{4C8FA6B2-32C9-4DA6-9162-778A473E6EB8}" type="datetimeFigureOut">
              <a:rPr lang="en-IN" smtClean="0"/>
              <a:t>24-10-2021</a:t>
            </a:fld>
            <a:endParaRPr lang="en-IN"/>
          </a:p>
        </p:txBody>
      </p:sp>
      <p:sp>
        <p:nvSpPr>
          <p:cNvPr id="4" name="Footer Placeholder 3">
            <a:extLst>
              <a:ext uri="{FF2B5EF4-FFF2-40B4-BE49-F238E27FC236}">
                <a16:creationId xmlns:a16="http://schemas.microsoft.com/office/drawing/2014/main" id="{CCF49ACE-169C-4525-9514-A02C520892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4BDEE6-168C-40DF-8A7B-200CFFF650E5}"/>
              </a:ext>
            </a:extLst>
          </p:cNvPr>
          <p:cNvSpPr>
            <a:spLocks noGrp="1"/>
          </p:cNvSpPr>
          <p:nvPr>
            <p:ph type="sldNum" sz="quarter" idx="12"/>
          </p:nvPr>
        </p:nvSpPr>
        <p:spPr/>
        <p:txBody>
          <a:bodyPr/>
          <a:lstStyle/>
          <a:p>
            <a:fld id="{F37D8A92-7544-4A74-B091-9DF1A56E349F}" type="slidenum">
              <a:rPr lang="en-IN" smtClean="0"/>
              <a:t>‹#›</a:t>
            </a:fld>
            <a:endParaRPr lang="en-IN"/>
          </a:p>
        </p:txBody>
      </p:sp>
    </p:spTree>
    <p:extLst>
      <p:ext uri="{BB962C8B-B14F-4D97-AF65-F5344CB8AC3E}">
        <p14:creationId xmlns:p14="http://schemas.microsoft.com/office/powerpoint/2010/main" val="3718430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D49A5-3522-4449-A589-C05580A042A6}"/>
              </a:ext>
            </a:extLst>
          </p:cNvPr>
          <p:cNvSpPr>
            <a:spLocks noGrp="1"/>
          </p:cNvSpPr>
          <p:nvPr>
            <p:ph type="dt" sz="half" idx="10"/>
          </p:nvPr>
        </p:nvSpPr>
        <p:spPr/>
        <p:txBody>
          <a:bodyPr/>
          <a:lstStyle/>
          <a:p>
            <a:fld id="{4C8FA6B2-32C9-4DA6-9162-778A473E6EB8}" type="datetimeFigureOut">
              <a:rPr lang="en-IN" smtClean="0"/>
              <a:t>24-10-2021</a:t>
            </a:fld>
            <a:endParaRPr lang="en-IN"/>
          </a:p>
        </p:txBody>
      </p:sp>
      <p:sp>
        <p:nvSpPr>
          <p:cNvPr id="3" name="Footer Placeholder 2">
            <a:extLst>
              <a:ext uri="{FF2B5EF4-FFF2-40B4-BE49-F238E27FC236}">
                <a16:creationId xmlns:a16="http://schemas.microsoft.com/office/drawing/2014/main" id="{92638EE4-B07C-4428-946A-1EF8FEA87F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C35C11-3373-451C-A30F-B4C9022A16E3}"/>
              </a:ext>
            </a:extLst>
          </p:cNvPr>
          <p:cNvSpPr>
            <a:spLocks noGrp="1"/>
          </p:cNvSpPr>
          <p:nvPr>
            <p:ph type="sldNum" sz="quarter" idx="12"/>
          </p:nvPr>
        </p:nvSpPr>
        <p:spPr/>
        <p:txBody>
          <a:bodyPr/>
          <a:lstStyle/>
          <a:p>
            <a:fld id="{F37D8A92-7544-4A74-B091-9DF1A56E349F}" type="slidenum">
              <a:rPr lang="en-IN" smtClean="0"/>
              <a:t>‹#›</a:t>
            </a:fld>
            <a:endParaRPr lang="en-IN"/>
          </a:p>
        </p:txBody>
      </p:sp>
    </p:spTree>
    <p:extLst>
      <p:ext uri="{BB962C8B-B14F-4D97-AF65-F5344CB8AC3E}">
        <p14:creationId xmlns:p14="http://schemas.microsoft.com/office/powerpoint/2010/main" val="2515004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5C16-78DB-41C1-A039-C88E53658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38BBD7-92BE-4290-8765-72B6E614D7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D678C6-5189-474E-BBE9-ED719C61A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57652-F45E-44F1-9585-95634950AF0B}"/>
              </a:ext>
            </a:extLst>
          </p:cNvPr>
          <p:cNvSpPr>
            <a:spLocks noGrp="1"/>
          </p:cNvSpPr>
          <p:nvPr>
            <p:ph type="dt" sz="half" idx="10"/>
          </p:nvPr>
        </p:nvSpPr>
        <p:spPr/>
        <p:txBody>
          <a:bodyPr/>
          <a:lstStyle/>
          <a:p>
            <a:fld id="{4C8FA6B2-32C9-4DA6-9162-778A473E6EB8}" type="datetimeFigureOut">
              <a:rPr lang="en-IN" smtClean="0"/>
              <a:t>24-10-2021</a:t>
            </a:fld>
            <a:endParaRPr lang="en-IN"/>
          </a:p>
        </p:txBody>
      </p:sp>
      <p:sp>
        <p:nvSpPr>
          <p:cNvPr id="6" name="Footer Placeholder 5">
            <a:extLst>
              <a:ext uri="{FF2B5EF4-FFF2-40B4-BE49-F238E27FC236}">
                <a16:creationId xmlns:a16="http://schemas.microsoft.com/office/drawing/2014/main" id="{90D63BF4-9405-4A1E-A881-244EEE0899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69B5ED-886D-4898-A53C-71DDEF2ED30D}"/>
              </a:ext>
            </a:extLst>
          </p:cNvPr>
          <p:cNvSpPr>
            <a:spLocks noGrp="1"/>
          </p:cNvSpPr>
          <p:nvPr>
            <p:ph type="sldNum" sz="quarter" idx="12"/>
          </p:nvPr>
        </p:nvSpPr>
        <p:spPr/>
        <p:txBody>
          <a:bodyPr/>
          <a:lstStyle/>
          <a:p>
            <a:fld id="{F37D8A92-7544-4A74-B091-9DF1A56E349F}" type="slidenum">
              <a:rPr lang="en-IN" smtClean="0"/>
              <a:t>‹#›</a:t>
            </a:fld>
            <a:endParaRPr lang="en-IN"/>
          </a:p>
        </p:txBody>
      </p:sp>
    </p:spTree>
    <p:extLst>
      <p:ext uri="{BB962C8B-B14F-4D97-AF65-F5344CB8AC3E}">
        <p14:creationId xmlns:p14="http://schemas.microsoft.com/office/powerpoint/2010/main" val="687353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6697D-62AC-4011-9068-A5E2063EEE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FC41D7-E8E1-4C16-AED9-4B58AB29C9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803FA4-3F06-4C84-BAB3-9B448AE8E0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8CE1D7-0A85-4639-AB1D-7C28A40C012C}"/>
              </a:ext>
            </a:extLst>
          </p:cNvPr>
          <p:cNvSpPr>
            <a:spLocks noGrp="1"/>
          </p:cNvSpPr>
          <p:nvPr>
            <p:ph type="dt" sz="half" idx="10"/>
          </p:nvPr>
        </p:nvSpPr>
        <p:spPr/>
        <p:txBody>
          <a:bodyPr/>
          <a:lstStyle/>
          <a:p>
            <a:fld id="{4C8FA6B2-32C9-4DA6-9162-778A473E6EB8}" type="datetimeFigureOut">
              <a:rPr lang="en-IN" smtClean="0"/>
              <a:t>24-10-2021</a:t>
            </a:fld>
            <a:endParaRPr lang="en-IN"/>
          </a:p>
        </p:txBody>
      </p:sp>
      <p:sp>
        <p:nvSpPr>
          <p:cNvPr id="6" name="Footer Placeholder 5">
            <a:extLst>
              <a:ext uri="{FF2B5EF4-FFF2-40B4-BE49-F238E27FC236}">
                <a16:creationId xmlns:a16="http://schemas.microsoft.com/office/drawing/2014/main" id="{345CF064-3633-4F95-B93E-FE5F335989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CC5F38-DE06-49C8-8DFA-03587CAFB811}"/>
              </a:ext>
            </a:extLst>
          </p:cNvPr>
          <p:cNvSpPr>
            <a:spLocks noGrp="1"/>
          </p:cNvSpPr>
          <p:nvPr>
            <p:ph type="sldNum" sz="quarter" idx="12"/>
          </p:nvPr>
        </p:nvSpPr>
        <p:spPr/>
        <p:txBody>
          <a:bodyPr/>
          <a:lstStyle/>
          <a:p>
            <a:fld id="{F37D8A92-7544-4A74-B091-9DF1A56E349F}" type="slidenum">
              <a:rPr lang="en-IN" smtClean="0"/>
              <a:t>‹#›</a:t>
            </a:fld>
            <a:endParaRPr lang="en-IN"/>
          </a:p>
        </p:txBody>
      </p:sp>
    </p:spTree>
    <p:extLst>
      <p:ext uri="{BB962C8B-B14F-4D97-AF65-F5344CB8AC3E}">
        <p14:creationId xmlns:p14="http://schemas.microsoft.com/office/powerpoint/2010/main" val="42746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AA7A7D-EC31-46A4-B68B-7D1EFC521D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D1B7E2-8E11-4D91-B0A4-292EF5168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7B5ACF-C867-4C50-B084-9BF5089E85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FA6B2-32C9-4DA6-9162-778A473E6EB8}" type="datetimeFigureOut">
              <a:rPr lang="en-IN" smtClean="0"/>
              <a:t>24-10-2021</a:t>
            </a:fld>
            <a:endParaRPr lang="en-IN"/>
          </a:p>
        </p:txBody>
      </p:sp>
      <p:sp>
        <p:nvSpPr>
          <p:cNvPr id="5" name="Footer Placeholder 4">
            <a:extLst>
              <a:ext uri="{FF2B5EF4-FFF2-40B4-BE49-F238E27FC236}">
                <a16:creationId xmlns:a16="http://schemas.microsoft.com/office/drawing/2014/main" id="{6653A86E-EEBE-4724-B698-50C2B371D6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E07E8A-C8A6-45B4-B5D1-4BA1488A73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7D8A92-7544-4A74-B091-9DF1A56E349F}" type="slidenum">
              <a:rPr lang="en-IN" smtClean="0"/>
              <a:t>‹#›</a:t>
            </a:fld>
            <a:endParaRPr lang="en-IN"/>
          </a:p>
        </p:txBody>
      </p:sp>
    </p:spTree>
    <p:extLst>
      <p:ext uri="{BB962C8B-B14F-4D97-AF65-F5344CB8AC3E}">
        <p14:creationId xmlns:p14="http://schemas.microsoft.com/office/powerpoint/2010/main" val="482515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DE858-931D-4CAB-8AD6-64D1F5C717F5}"/>
              </a:ext>
            </a:extLst>
          </p:cNvPr>
          <p:cNvSpPr>
            <a:spLocks noGrp="1"/>
          </p:cNvSpPr>
          <p:nvPr>
            <p:ph type="ctrTitle"/>
          </p:nvPr>
        </p:nvSpPr>
        <p:spPr>
          <a:xfrm>
            <a:off x="1523999" y="914399"/>
            <a:ext cx="9152965" cy="1174377"/>
          </a:xfrm>
          <a:effectLst>
            <a:outerShdw blurRad="50800" dist="38100" dir="5400000" algn="t" rotWithShape="0">
              <a:prstClr val="black">
                <a:alpha val="40000"/>
              </a:prstClr>
            </a:outerShdw>
          </a:effectLst>
        </p:spPr>
        <p:txBody>
          <a:bodyPr/>
          <a:lstStyle/>
          <a:p>
            <a:r>
              <a:rPr lang="en-US" dirty="0">
                <a:latin typeface="News706 BT" panose="02040804060705020204" pitchFamily="18" charset="0"/>
              </a:rPr>
              <a:t>THE MATRIX</a:t>
            </a:r>
            <a:endParaRPr lang="en-IN" dirty="0">
              <a:latin typeface="News706 BT" panose="02040804060705020204" pitchFamily="18" charset="0"/>
            </a:endParaRPr>
          </a:p>
        </p:txBody>
      </p:sp>
      <p:sp>
        <p:nvSpPr>
          <p:cNvPr id="3" name="Subtitle 2">
            <a:extLst>
              <a:ext uri="{FF2B5EF4-FFF2-40B4-BE49-F238E27FC236}">
                <a16:creationId xmlns:a16="http://schemas.microsoft.com/office/drawing/2014/main" id="{AB28A8B8-D820-4D2B-8B2A-AD408089F4D9}"/>
              </a:ext>
            </a:extLst>
          </p:cNvPr>
          <p:cNvSpPr>
            <a:spLocks noGrp="1"/>
          </p:cNvSpPr>
          <p:nvPr>
            <p:ph type="subTitle" idx="1"/>
          </p:nvPr>
        </p:nvSpPr>
        <p:spPr>
          <a:xfrm>
            <a:off x="9135035" y="4267200"/>
            <a:ext cx="2330824" cy="1612014"/>
          </a:xfrm>
        </p:spPr>
        <p:txBody>
          <a:bodyPr>
            <a:normAutofit fontScale="92500" lnSpcReduction="10000"/>
          </a:bodyPr>
          <a:lstStyle/>
          <a:p>
            <a:pPr algn="r"/>
            <a:r>
              <a:rPr lang="en-US" dirty="0"/>
              <a:t>Ananya P</a:t>
            </a:r>
          </a:p>
          <a:p>
            <a:pPr algn="r"/>
            <a:r>
              <a:rPr lang="en-US" dirty="0"/>
              <a:t>Blenson </a:t>
            </a:r>
            <a:r>
              <a:rPr lang="en-US" dirty="0" err="1"/>
              <a:t>DSouza</a:t>
            </a:r>
            <a:endParaRPr lang="en-US" dirty="0"/>
          </a:p>
          <a:p>
            <a:pPr algn="r"/>
            <a:r>
              <a:rPr lang="en-US" dirty="0" err="1"/>
              <a:t>Abhijith</a:t>
            </a:r>
            <a:r>
              <a:rPr lang="en-US" dirty="0"/>
              <a:t> Mallya</a:t>
            </a:r>
          </a:p>
          <a:p>
            <a:pPr algn="r"/>
            <a:r>
              <a:rPr lang="en-US" dirty="0" err="1"/>
              <a:t>Zainudain</a:t>
            </a:r>
            <a:endParaRPr lang="en-US" dirty="0"/>
          </a:p>
          <a:p>
            <a:endParaRPr lang="en-US" dirty="0"/>
          </a:p>
          <a:p>
            <a:endParaRPr lang="en-IN" dirty="0"/>
          </a:p>
        </p:txBody>
      </p:sp>
    </p:spTree>
    <p:extLst>
      <p:ext uri="{BB962C8B-B14F-4D97-AF65-F5344CB8AC3E}">
        <p14:creationId xmlns:p14="http://schemas.microsoft.com/office/powerpoint/2010/main" val="1283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B03D8D-C6F1-439A-AC8F-1ABF60FDD8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27352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D88509-D2E0-4C34-A6E3-421FADBBFC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1309"/>
            <a:ext cx="12192000" cy="6415381"/>
          </a:xfrm>
        </p:spPr>
      </p:pic>
    </p:spTree>
    <p:extLst>
      <p:ext uri="{BB962C8B-B14F-4D97-AF65-F5344CB8AC3E}">
        <p14:creationId xmlns:p14="http://schemas.microsoft.com/office/powerpoint/2010/main" val="189796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011118C-9D42-4223-8B69-50A53597CA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67553"/>
            <a:ext cx="12192000" cy="6122894"/>
          </a:xfrm>
        </p:spPr>
      </p:pic>
    </p:spTree>
    <p:extLst>
      <p:ext uri="{BB962C8B-B14F-4D97-AF65-F5344CB8AC3E}">
        <p14:creationId xmlns:p14="http://schemas.microsoft.com/office/powerpoint/2010/main" val="368610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A2E3CD-CB33-409C-923C-4C88E4FB03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07894"/>
            <a:ext cx="12192000" cy="6042212"/>
          </a:xfrm>
        </p:spPr>
      </p:pic>
    </p:spTree>
    <p:extLst>
      <p:ext uri="{BB962C8B-B14F-4D97-AF65-F5344CB8AC3E}">
        <p14:creationId xmlns:p14="http://schemas.microsoft.com/office/powerpoint/2010/main" val="102099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23CA04-8E1A-4130-BC71-8B2F1AB59D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51164"/>
            <a:ext cx="12192000" cy="4155671"/>
          </a:xfrm>
        </p:spPr>
      </p:pic>
    </p:spTree>
    <p:extLst>
      <p:ext uri="{BB962C8B-B14F-4D97-AF65-F5344CB8AC3E}">
        <p14:creationId xmlns:p14="http://schemas.microsoft.com/office/powerpoint/2010/main" val="228044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581117-1BF0-47BF-80F4-397B5FBFEFF3}"/>
              </a:ext>
            </a:extLst>
          </p:cNvPr>
          <p:cNvSpPr>
            <a:spLocks noGrp="1"/>
          </p:cNvSpPr>
          <p:nvPr>
            <p:ph idx="1"/>
          </p:nvPr>
        </p:nvSpPr>
        <p:spPr>
          <a:xfrm>
            <a:off x="838200" y="753035"/>
            <a:ext cx="10515600" cy="5423928"/>
          </a:xfrm>
        </p:spPr>
        <p:txBody>
          <a:bodyPr/>
          <a:lstStyle/>
          <a:p>
            <a:pPr>
              <a:lnSpc>
                <a:spcPct val="115000"/>
              </a:lnSpc>
            </a:pPr>
            <a:r>
              <a:rPr lang="en-IN" dirty="0">
                <a:solidFill>
                  <a:srgbClr val="FF0000"/>
                </a:solidFill>
                <a:effectLst/>
                <a:latin typeface="Times New Roman" panose="02020603050405020304" pitchFamily="18" charset="0"/>
                <a:ea typeface="Arial Unicode MS"/>
                <a:cs typeface="Times New Roman" panose="02020603050405020304" pitchFamily="18" charset="0"/>
              </a:rPr>
              <a:t>What is Deep </a:t>
            </a:r>
            <a:r>
              <a:rPr lang="en-IN" dirty="0" err="1">
                <a:solidFill>
                  <a:srgbClr val="FF0000"/>
                </a:solidFill>
                <a:effectLst/>
                <a:latin typeface="Times New Roman" panose="02020603050405020304" pitchFamily="18" charset="0"/>
                <a:ea typeface="Arial Unicode MS"/>
                <a:cs typeface="Times New Roman" panose="02020603050405020304" pitchFamily="18" charset="0"/>
              </a:rPr>
              <a:t>Learing</a:t>
            </a:r>
            <a:r>
              <a:rPr lang="en-IN" dirty="0">
                <a:solidFill>
                  <a:srgbClr val="FF0000"/>
                </a:solidFill>
                <a:effectLst/>
                <a:latin typeface="Times New Roman" panose="02020603050405020304" pitchFamily="18" charset="0"/>
                <a:ea typeface="Arial Unicode MS"/>
                <a:cs typeface="Times New Roman" panose="02020603050405020304" pitchFamily="18" charset="0"/>
              </a:rPr>
              <a:t> </a:t>
            </a:r>
            <a:r>
              <a:rPr lang="en-IN" dirty="0">
                <a:effectLst/>
                <a:latin typeface="Times New Roman" panose="02020603050405020304" pitchFamily="18" charset="0"/>
                <a:ea typeface="Arial Unicode MS"/>
                <a:cs typeface="Times New Roman" panose="02020603050405020304" pitchFamily="18" charset="0"/>
              </a:rPr>
              <a:t>→ </a:t>
            </a:r>
            <a:r>
              <a:rPr lang="en-IN" dirty="0">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Deep learning is part of a broader family of machine learning methods based on artificial neural networks with representation learning.  </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dirty="0">
                <a:solidFill>
                  <a:srgbClr val="FF0000"/>
                </a:solidFill>
                <a:effectLst/>
                <a:highlight>
                  <a:srgbClr val="FFFFFF"/>
                </a:highlight>
                <a:latin typeface="Times New Roman" panose="02020603050405020304" pitchFamily="18" charset="0"/>
                <a:ea typeface="Arial Unicode MS"/>
                <a:cs typeface="Times New Roman" panose="02020603050405020304" pitchFamily="18" charset="0"/>
              </a:rPr>
              <a:t>Examples for different libraries for deep learning </a:t>
            </a:r>
            <a:r>
              <a:rPr lang="en-IN" dirty="0">
                <a:effectLst/>
                <a:highlight>
                  <a:srgbClr val="FFFFFF"/>
                </a:highlight>
                <a:latin typeface="Times New Roman" panose="02020603050405020304" pitchFamily="18" charset="0"/>
                <a:ea typeface="Arial Unicode MS"/>
                <a:cs typeface="Times New Roman" panose="02020603050405020304" pitchFamily="18" charset="0"/>
              </a:rPr>
              <a:t>→ </a:t>
            </a:r>
            <a:r>
              <a:rPr lang="en-IN" dirty="0" err="1">
                <a:effectLst/>
                <a:highlight>
                  <a:srgbClr val="FFFFFF"/>
                </a:highlight>
                <a:latin typeface="Times New Roman" panose="02020603050405020304" pitchFamily="18" charset="0"/>
                <a:ea typeface="Arial Unicode MS"/>
                <a:cs typeface="Times New Roman" panose="02020603050405020304" pitchFamily="18" charset="0"/>
              </a:rPr>
              <a:t>Tensorflow</a:t>
            </a:r>
            <a:r>
              <a:rPr lang="en-IN" dirty="0">
                <a:effectLst/>
                <a:highlight>
                  <a:srgbClr val="FFFFFF"/>
                </a:highlight>
                <a:latin typeface="Times New Roman" panose="02020603050405020304" pitchFamily="18" charset="0"/>
                <a:ea typeface="Arial Unicode MS"/>
                <a:cs typeface="Times New Roman" panose="02020603050405020304" pitchFamily="18" charset="0"/>
              </a:rPr>
              <a:t>(by google) , </a:t>
            </a:r>
            <a:r>
              <a:rPr lang="en-IN" dirty="0" err="1">
                <a:effectLst/>
                <a:highlight>
                  <a:srgbClr val="FFFFFF"/>
                </a:highlight>
                <a:latin typeface="Times New Roman" panose="02020603050405020304" pitchFamily="18" charset="0"/>
                <a:ea typeface="Arial Unicode MS"/>
                <a:cs typeface="Times New Roman" panose="02020603050405020304" pitchFamily="18" charset="0"/>
              </a:rPr>
              <a:t>pytorch</a:t>
            </a:r>
            <a:r>
              <a:rPr lang="en-IN" dirty="0">
                <a:effectLst/>
                <a:highlight>
                  <a:srgbClr val="FFFFFF"/>
                </a:highlight>
                <a:latin typeface="Times New Roman" panose="02020603050405020304" pitchFamily="18" charset="0"/>
                <a:ea typeface="Arial Unicode MS"/>
                <a:cs typeface="Times New Roman" panose="02020603050405020304" pitchFamily="18" charset="0"/>
              </a:rPr>
              <a:t>(by Facebook's AI Research lab) , </a:t>
            </a:r>
            <a:r>
              <a:rPr lang="en-IN" dirty="0" err="1">
                <a:effectLst/>
                <a:highlight>
                  <a:srgbClr val="FFFFFF"/>
                </a:highlight>
                <a:latin typeface="Times New Roman" panose="02020603050405020304" pitchFamily="18" charset="0"/>
                <a:ea typeface="Arial Unicode MS"/>
                <a:cs typeface="Times New Roman" panose="02020603050405020304" pitchFamily="18" charset="0"/>
              </a:rPr>
              <a:t>theano</a:t>
            </a:r>
            <a:r>
              <a:rPr lang="en-IN" dirty="0">
                <a:effectLst/>
                <a:highlight>
                  <a:srgbClr val="FFFFFF"/>
                </a:highlight>
                <a:latin typeface="Times New Roman" panose="02020603050405020304" pitchFamily="18" charset="0"/>
                <a:ea typeface="Arial Unicode MS"/>
                <a:cs typeface="Times New Roman" panose="02020603050405020304" pitchFamily="18" charset="0"/>
              </a:rPr>
              <a:t>(), OpenCV(developed by intel) etc.</a:t>
            </a:r>
            <a:r>
              <a:rPr lang="en-IN" dirty="0">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 </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dirty="0">
                <a:solidFill>
                  <a:srgbClr val="FF0000"/>
                </a:solidFill>
                <a:effectLst/>
                <a:highlight>
                  <a:srgbClr val="FFFFFF"/>
                </a:highlight>
                <a:latin typeface="Times New Roman" panose="02020603050405020304" pitchFamily="18" charset="0"/>
                <a:ea typeface="Arial Unicode MS"/>
                <a:cs typeface="Times New Roman" panose="02020603050405020304" pitchFamily="18" charset="0"/>
              </a:rPr>
              <a:t>What is Neural </a:t>
            </a:r>
            <a:r>
              <a:rPr lang="en-IN" dirty="0">
                <a:solidFill>
                  <a:srgbClr val="FF0000"/>
                </a:solidFill>
                <a:highlight>
                  <a:srgbClr val="FFFFFF"/>
                </a:highlight>
                <a:latin typeface="Times New Roman" panose="02020603050405020304" pitchFamily="18" charset="0"/>
                <a:ea typeface="Arial Unicode MS"/>
                <a:cs typeface="Times New Roman" panose="02020603050405020304" pitchFamily="18" charset="0"/>
              </a:rPr>
              <a:t>N</a:t>
            </a:r>
            <a:r>
              <a:rPr lang="en-IN" dirty="0">
                <a:solidFill>
                  <a:srgbClr val="FF0000"/>
                </a:solidFill>
                <a:effectLst/>
                <a:highlight>
                  <a:srgbClr val="FFFFFF"/>
                </a:highlight>
                <a:latin typeface="Times New Roman" panose="02020603050405020304" pitchFamily="18" charset="0"/>
                <a:ea typeface="Arial Unicode MS"/>
                <a:cs typeface="Times New Roman" panose="02020603050405020304" pitchFamily="18" charset="0"/>
              </a:rPr>
              <a:t>etwork </a:t>
            </a:r>
            <a:r>
              <a:rPr lang="en-IN" dirty="0">
                <a:effectLst/>
                <a:highlight>
                  <a:srgbClr val="FFFFFF"/>
                </a:highlight>
                <a:latin typeface="Times New Roman" panose="02020603050405020304" pitchFamily="18" charset="0"/>
                <a:ea typeface="Arial Unicode MS"/>
                <a:cs typeface="Times New Roman" panose="02020603050405020304" pitchFamily="18" charset="0"/>
              </a:rPr>
              <a:t>→ </a:t>
            </a:r>
            <a:r>
              <a:rPr lang="en-IN" dirty="0">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 subset of machine learning and are at the heart of deep learning algorithms. Their name and structure are inspired by the human brain, mimicking the way that biological neurons signal to one another.</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743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9596DB-B57D-4411-B508-FEB8DEAA6BF3}"/>
              </a:ext>
            </a:extLst>
          </p:cNvPr>
          <p:cNvSpPr>
            <a:spLocks noGrp="1"/>
          </p:cNvSpPr>
          <p:nvPr>
            <p:ph idx="1"/>
          </p:nvPr>
        </p:nvSpPr>
        <p:spPr>
          <a:xfrm>
            <a:off x="838200" y="744071"/>
            <a:ext cx="10515600" cy="5432892"/>
          </a:xfrm>
        </p:spPr>
        <p:txBody>
          <a:bodyPr>
            <a:normAutofit/>
          </a:bodyPr>
          <a:lstStyle/>
          <a:p>
            <a:pPr>
              <a:lnSpc>
                <a:spcPct val="115000"/>
              </a:lnSpc>
            </a:pPr>
            <a:r>
              <a:rPr lang="en-IN" sz="2000" dirty="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File and libraries used in our project </a:t>
            </a:r>
          </a:p>
          <a:p>
            <a:pPr marL="342900" lvl="0" indent="-342900">
              <a:lnSpc>
                <a:spcPct val="115000"/>
              </a:lnSpc>
              <a:buFont typeface="+mj-lt"/>
              <a:buAutoNum type="arabicPeriod"/>
            </a:pPr>
            <a:r>
              <a:rPr lang="en-IN" sz="2000" u="none" strike="noStrike" dirty="0" err="1">
                <a:effectLst/>
                <a:latin typeface="Times New Roman" panose="02020603050405020304" pitchFamily="18" charset="0"/>
                <a:ea typeface="Arial Unicode MS"/>
                <a:cs typeface="Times New Roman" panose="02020603050405020304" pitchFamily="18" charset="0"/>
              </a:rPr>
              <a:t>Tensorflow</a:t>
            </a:r>
            <a:r>
              <a:rPr lang="en-IN" sz="2000" u="none" strike="noStrike" dirty="0">
                <a:effectLst/>
                <a:latin typeface="Times New Roman" panose="02020603050405020304" pitchFamily="18" charset="0"/>
                <a:ea typeface="Arial Unicode MS"/>
                <a:cs typeface="Times New Roman" panose="02020603050405020304" pitchFamily="18" charset="0"/>
              </a:rPr>
              <a:t> → end to end open source platform for machine learning. It provides flexible ecosystems   of tools , libraries and community resources that lets programmers enable machine learning , easily build and deploy ML powered application.</a:t>
            </a:r>
            <a:endParaRPr lang="en-IN" sz="20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15000"/>
              </a:lnSpc>
              <a:buFont typeface="+mj-lt"/>
              <a:buAutoNum type="arabicPeriod"/>
            </a:pPr>
            <a:r>
              <a:rPr lang="en-IN" sz="2000" u="none" strike="noStrike" dirty="0" err="1">
                <a:effectLst/>
                <a:latin typeface="Times New Roman" panose="02020603050405020304" pitchFamily="18" charset="0"/>
                <a:ea typeface="Arial Unicode MS"/>
                <a:cs typeface="Times New Roman" panose="02020603050405020304" pitchFamily="18" charset="0"/>
              </a:rPr>
              <a:t>Keras</a:t>
            </a:r>
            <a:r>
              <a:rPr lang="en-IN" sz="2000" u="none" strike="noStrike" dirty="0">
                <a:effectLst/>
                <a:latin typeface="Times New Roman" panose="02020603050405020304" pitchFamily="18" charset="0"/>
                <a:ea typeface="Arial Unicode MS"/>
                <a:cs typeface="Times New Roman" panose="02020603050405020304" pitchFamily="18" charset="0"/>
              </a:rPr>
              <a:t> → </a:t>
            </a:r>
            <a:r>
              <a:rPr lang="en-IN" sz="2000" u="none" strike="noStrike" dirty="0" err="1">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Keras</a:t>
            </a:r>
            <a:r>
              <a:rPr lang="en-IN" sz="2000" u="none" strike="noStrike" dirty="0">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 is an open-source software library tha</a:t>
            </a:r>
            <a:r>
              <a:rPr lang="en-IN" sz="2000" u="none" strike="noStrike" dirty="0">
                <a:effectLst/>
                <a:highlight>
                  <a:srgbClr val="FFFF00"/>
                </a:highlight>
                <a:latin typeface="Times New Roman" panose="02020603050405020304" pitchFamily="18" charset="0"/>
                <a:ea typeface="Arial" panose="020B0604020202020204" pitchFamily="34" charset="0"/>
                <a:cs typeface="Times New Roman" panose="02020603050405020304" pitchFamily="18" charset="0"/>
              </a:rPr>
              <a:t>t provides a Python interface for artificial neural networks</a:t>
            </a:r>
            <a:r>
              <a:rPr lang="en-IN" sz="2000" u="none" strike="noStrike" dirty="0">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 </a:t>
            </a:r>
            <a:r>
              <a:rPr lang="en-IN" sz="2000" u="none" strike="noStrike" dirty="0" err="1">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Keras</a:t>
            </a:r>
            <a:r>
              <a:rPr lang="en-IN" sz="2000" u="none" strike="noStrike" dirty="0">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 acts as an interface for the TensorFlow library</a:t>
            </a:r>
            <a:endParaRPr lang="en-IN" sz="20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15000"/>
              </a:lnSpc>
              <a:buFont typeface="+mj-lt"/>
              <a:buAutoNum type="arabicPeriod"/>
            </a:pPr>
            <a:r>
              <a:rPr lang="en-IN" sz="2000" u="none" strike="noStrike" dirty="0" err="1">
                <a:effectLst/>
                <a:highlight>
                  <a:srgbClr val="FFFFFF"/>
                </a:highlight>
                <a:latin typeface="Times New Roman" panose="02020603050405020304" pitchFamily="18" charset="0"/>
                <a:ea typeface="Arial Unicode MS"/>
                <a:cs typeface="Times New Roman" panose="02020603050405020304" pitchFamily="18" charset="0"/>
              </a:rPr>
              <a:t>Numpy</a:t>
            </a:r>
            <a:r>
              <a:rPr lang="en-IN" sz="2000" u="none" strike="noStrike" dirty="0">
                <a:effectLst/>
                <a:highlight>
                  <a:srgbClr val="FFFFFF"/>
                </a:highlight>
                <a:latin typeface="Times New Roman" panose="02020603050405020304" pitchFamily="18" charset="0"/>
                <a:ea typeface="Arial Unicode MS"/>
                <a:cs typeface="Times New Roman" panose="02020603050405020304" pitchFamily="18" charset="0"/>
              </a:rPr>
              <a:t> → stands for Numerical python. Used for </a:t>
            </a:r>
            <a:r>
              <a:rPr lang="en-IN" sz="2000" u="none" strike="noStrike" dirty="0" err="1">
                <a:effectLst/>
                <a:highlight>
                  <a:srgbClr val="FFFFFF"/>
                </a:highlight>
                <a:latin typeface="Times New Roman" panose="02020603050405020304" pitchFamily="18" charset="0"/>
                <a:ea typeface="Arial Unicode MS"/>
                <a:cs typeface="Times New Roman" panose="02020603050405020304" pitchFamily="18" charset="0"/>
              </a:rPr>
              <a:t>multidimentioal</a:t>
            </a:r>
            <a:r>
              <a:rPr lang="en-IN" sz="2000" u="none" strike="noStrike" dirty="0">
                <a:effectLst/>
                <a:highlight>
                  <a:srgbClr val="FFFFFF"/>
                </a:highlight>
                <a:latin typeface="Times New Roman" panose="02020603050405020304" pitchFamily="18" charset="0"/>
                <a:ea typeface="Arial Unicode MS"/>
                <a:cs typeface="Times New Roman" panose="02020603050405020304" pitchFamily="18" charset="0"/>
              </a:rPr>
              <a:t> array objects and collection of arrays.</a:t>
            </a:r>
          </a:p>
          <a:p>
            <a:pPr>
              <a:lnSpc>
                <a:spcPct val="115000"/>
              </a:lnSpc>
            </a:pPr>
            <a:r>
              <a:rPr lang="en-IN" sz="2000" dirty="0">
                <a:solidFill>
                  <a:srgbClr val="FF0000"/>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ONLY with ARRAYS DEEPLEARNING models work.</a:t>
            </a:r>
            <a:endParaRPr lang="en-IN" sz="2000" dirty="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15000"/>
              </a:lnSpc>
              <a:buFont typeface="+mj-lt"/>
              <a:buAutoNum type="arabicPeriod"/>
            </a:pPr>
            <a:r>
              <a:rPr lang="en-IN" sz="2000" u="none" strike="noStrike" dirty="0">
                <a:effectLst/>
                <a:highlight>
                  <a:srgbClr val="FFFFFF"/>
                </a:highlight>
                <a:latin typeface="Times New Roman" panose="02020603050405020304" pitchFamily="18" charset="0"/>
                <a:ea typeface="Arial Unicode MS"/>
                <a:cs typeface="Times New Roman" panose="02020603050405020304" pitchFamily="18" charset="0"/>
              </a:rPr>
              <a:t>Matplotlib →  is a comprehensive library for creating static, animated, and interactive visualizations in Python</a:t>
            </a:r>
            <a:endParaRPr lang="en-IN" sz="20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15000"/>
              </a:lnSpc>
              <a:buFont typeface="+mj-lt"/>
              <a:buAutoNum type="arabicPeriod"/>
            </a:pPr>
            <a:r>
              <a:rPr lang="en-IN" sz="2000" u="none" strike="noStrike" dirty="0">
                <a:effectLst/>
                <a:highlight>
                  <a:srgbClr val="FFFFFF"/>
                </a:highlight>
                <a:latin typeface="Times New Roman" panose="02020603050405020304" pitchFamily="18" charset="0"/>
                <a:ea typeface="Arial Unicode MS"/>
                <a:cs typeface="Times New Roman" panose="02020603050405020304" pitchFamily="18" charset="0"/>
              </a:rPr>
              <a:t>OpenCV → taken from opensource → open source library used for computer vision , image analysis.</a:t>
            </a:r>
            <a:endParaRPr lang="en-IN" sz="20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9447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D7D1-77B2-4D71-8994-2C0CD46DC6EB}"/>
              </a:ext>
            </a:extLst>
          </p:cNvPr>
          <p:cNvSpPr>
            <a:spLocks noGrp="1"/>
          </p:cNvSpPr>
          <p:nvPr>
            <p:ph type="title"/>
          </p:nvPr>
        </p:nvSpPr>
        <p:spPr>
          <a:xfrm>
            <a:off x="838200" y="2766218"/>
            <a:ext cx="10515600" cy="1325563"/>
          </a:xfrm>
          <a:effectLst>
            <a:outerShdw blurRad="50800" dist="38100" dir="5400000" algn="t" rotWithShape="0">
              <a:prstClr val="black">
                <a:alpha val="40000"/>
              </a:prstClr>
            </a:outerShdw>
          </a:effectLst>
        </p:spPr>
        <p:txBody>
          <a:bodyPr>
            <a:noAutofit/>
          </a:bodyPr>
          <a:lstStyle/>
          <a:p>
            <a:pPr algn="ctr"/>
            <a:r>
              <a:rPr lang="en-US" sz="9600" dirty="0">
                <a:latin typeface="News706 BT" panose="02040804060705020204" pitchFamily="18" charset="0"/>
              </a:rPr>
              <a:t>THANK YOU</a:t>
            </a:r>
            <a:endParaRPr lang="en-IN" sz="9600" dirty="0">
              <a:latin typeface="News706 BT" panose="02040804060705020204" pitchFamily="18" charset="0"/>
            </a:endParaRPr>
          </a:p>
        </p:txBody>
      </p:sp>
    </p:spTree>
    <p:extLst>
      <p:ext uri="{BB962C8B-B14F-4D97-AF65-F5344CB8AC3E}">
        <p14:creationId xmlns:p14="http://schemas.microsoft.com/office/powerpoint/2010/main" val="320182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News706 BT</vt:lpstr>
      <vt:lpstr>Times New Roman</vt:lpstr>
      <vt:lpstr>Office Theme</vt:lpstr>
      <vt:lpstr>THE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MATRIX</dc:title>
  <dc:creator>Blenson Dsouza</dc:creator>
  <cp:lastModifiedBy>Blenson Dsouza</cp:lastModifiedBy>
  <cp:revision>1</cp:revision>
  <dcterms:created xsi:type="dcterms:W3CDTF">2021-10-23T18:49:55Z</dcterms:created>
  <dcterms:modified xsi:type="dcterms:W3CDTF">2021-10-23T18:50:56Z</dcterms:modified>
</cp:coreProperties>
</file>