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257" r:id="rId2"/>
    <p:sldId id="273" r:id="rId3"/>
    <p:sldId id="288" r:id="rId4"/>
    <p:sldId id="274" r:id="rId5"/>
    <p:sldId id="297" r:id="rId6"/>
    <p:sldId id="289" r:id="rId7"/>
    <p:sldId id="290" r:id="rId8"/>
    <p:sldId id="291" r:id="rId9"/>
    <p:sldId id="292" r:id="rId10"/>
    <p:sldId id="299" r:id="rId11"/>
    <p:sldId id="294" r:id="rId12"/>
    <p:sldId id="301" r:id="rId13"/>
    <p:sldId id="300" r:id="rId14"/>
    <p:sldId id="302" r:id="rId15"/>
    <p:sldId id="295" r:id="rId16"/>
    <p:sldId id="282" r:id="rId17"/>
    <p:sldId id="285" r:id="rId18"/>
    <p:sldId id="287" r:id="rId19"/>
    <p:sldId id="303" r:id="rId20"/>
    <p:sldId id="30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9BD"/>
    <a:srgbClr val="FCFCAE"/>
    <a:srgbClr val="FF6699"/>
    <a:srgbClr val="FD99AC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B68DB-DA57-41B5-9619-A741CE09B967}" v="1" dt="2023-11-20T18:58:21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jith N" userId="e4a073d171c93a9e" providerId="LiveId" clId="{C7F64FA2-99AB-4984-B806-6A8C357B0CE2}"/>
    <pc:docChg chg="undo custSel addSld delSld modSld sldOrd">
      <pc:chgData name="Abhijith N" userId="e4a073d171c93a9e" providerId="LiveId" clId="{C7F64FA2-99AB-4984-B806-6A8C357B0CE2}" dt="2023-11-18T11:02:50.910" v="5264" actId="20577"/>
      <pc:docMkLst>
        <pc:docMk/>
      </pc:docMkLst>
      <pc:sldChg chg="addSp modSp mod modAnim">
        <pc:chgData name="Abhijith N" userId="e4a073d171c93a9e" providerId="LiveId" clId="{C7F64FA2-99AB-4984-B806-6A8C357B0CE2}" dt="2023-11-18T11:02:50.910" v="5264" actId="20577"/>
        <pc:sldMkLst>
          <pc:docMk/>
          <pc:sldMk cId="0" sldId="257"/>
        </pc:sldMkLst>
        <pc:spChg chg="add mod">
          <ac:chgData name="Abhijith N" userId="e4a073d171c93a9e" providerId="LiveId" clId="{C7F64FA2-99AB-4984-B806-6A8C357B0CE2}" dt="2023-11-14T13:08:58.743" v="3431" actId="207"/>
          <ac:spMkLst>
            <pc:docMk/>
            <pc:sldMk cId="0" sldId="257"/>
            <ac:spMk id="2" creationId="{F9150BEE-B0D5-1789-D378-11C9C40DDA32}"/>
          </ac:spMkLst>
        </pc:spChg>
        <pc:spChg chg="mod">
          <ac:chgData name="Abhijith N" userId="e4a073d171c93a9e" providerId="LiveId" clId="{C7F64FA2-99AB-4984-B806-6A8C357B0CE2}" dt="2023-11-18T11:02:50.910" v="5264" actId="20577"/>
          <ac:spMkLst>
            <pc:docMk/>
            <pc:sldMk cId="0" sldId="257"/>
            <ac:spMk id="23" creationId="{00000000-0000-0000-0000-000000000000}"/>
          </ac:spMkLst>
        </pc:spChg>
      </pc:sldChg>
      <pc:sldChg chg="del">
        <pc:chgData name="Abhijith N" userId="e4a073d171c93a9e" providerId="LiveId" clId="{C7F64FA2-99AB-4984-B806-6A8C357B0CE2}" dt="2023-11-12T13:04:05.706" v="378" actId="2696"/>
        <pc:sldMkLst>
          <pc:docMk/>
          <pc:sldMk cId="1450661575" sldId="271"/>
        </pc:sldMkLst>
      </pc:sldChg>
      <pc:sldChg chg="modSp del mod">
        <pc:chgData name="Abhijith N" userId="e4a073d171c93a9e" providerId="LiveId" clId="{C7F64FA2-99AB-4984-B806-6A8C357B0CE2}" dt="2023-11-13T13:38:33.060" v="864" actId="2696"/>
        <pc:sldMkLst>
          <pc:docMk/>
          <pc:sldMk cId="3083997686" sldId="272"/>
        </pc:sldMkLst>
        <pc:spChg chg="mod">
          <ac:chgData name="Abhijith N" userId="e4a073d171c93a9e" providerId="LiveId" clId="{C7F64FA2-99AB-4984-B806-6A8C357B0CE2}" dt="2023-11-12T13:02:44.798" v="334" actId="14100"/>
          <ac:spMkLst>
            <pc:docMk/>
            <pc:sldMk cId="3083997686" sldId="272"/>
            <ac:spMk id="2" creationId="{963C5028-FE13-465F-8D17-0B6F07CC3853}"/>
          </ac:spMkLst>
        </pc:spChg>
        <pc:spChg chg="mod">
          <ac:chgData name="Abhijith N" userId="e4a073d171c93a9e" providerId="LiveId" clId="{C7F64FA2-99AB-4984-B806-6A8C357B0CE2}" dt="2023-11-12T13:02:30.692" v="332" actId="14100"/>
          <ac:spMkLst>
            <pc:docMk/>
            <pc:sldMk cId="3083997686" sldId="272"/>
            <ac:spMk id="3" creationId="{BE3566CE-6CD5-4A43-8340-85041C4FE22A}"/>
          </ac:spMkLst>
        </pc:spChg>
      </pc:sldChg>
      <pc:sldChg chg="modSp mod">
        <pc:chgData name="Abhijith N" userId="e4a073d171c93a9e" providerId="LiveId" clId="{C7F64FA2-99AB-4984-B806-6A8C357B0CE2}" dt="2023-11-17T16:43:14.415" v="4697" actId="14100"/>
        <pc:sldMkLst>
          <pc:docMk/>
          <pc:sldMk cId="2679656730" sldId="273"/>
        </pc:sldMkLst>
        <pc:spChg chg="mod">
          <ac:chgData name="Abhijith N" userId="e4a073d171c93a9e" providerId="LiveId" clId="{C7F64FA2-99AB-4984-B806-6A8C357B0CE2}" dt="2023-11-13T19:19:37.699" v="2947" actId="27636"/>
          <ac:spMkLst>
            <pc:docMk/>
            <pc:sldMk cId="2679656730" sldId="273"/>
            <ac:spMk id="2" creationId="{847A9E09-B4CD-4F71-B78D-2F18589D267F}"/>
          </ac:spMkLst>
        </pc:spChg>
        <pc:spChg chg="mod">
          <ac:chgData name="Abhijith N" userId="e4a073d171c93a9e" providerId="LiveId" clId="{C7F64FA2-99AB-4984-B806-6A8C357B0CE2}" dt="2023-11-17T16:43:14.415" v="4697" actId="14100"/>
          <ac:spMkLst>
            <pc:docMk/>
            <pc:sldMk cId="2679656730" sldId="273"/>
            <ac:spMk id="3" creationId="{47768B80-37D1-43D6-9942-482EF617C9ED}"/>
          </ac:spMkLst>
        </pc:spChg>
      </pc:sldChg>
      <pc:sldChg chg="addSp delSp modSp mod">
        <pc:chgData name="Abhijith N" userId="e4a073d171c93a9e" providerId="LiveId" clId="{C7F64FA2-99AB-4984-B806-6A8C357B0CE2}" dt="2023-11-17T22:50:33.329" v="5190" actId="27636"/>
        <pc:sldMkLst>
          <pc:docMk/>
          <pc:sldMk cId="1945628188" sldId="274"/>
        </pc:sldMkLst>
        <pc:spChg chg="mod">
          <ac:chgData name="Abhijith N" userId="e4a073d171c93a9e" providerId="LiveId" clId="{C7F64FA2-99AB-4984-B806-6A8C357B0CE2}" dt="2023-11-15T21:51:53.245" v="4402" actId="14100"/>
          <ac:spMkLst>
            <pc:docMk/>
            <pc:sldMk cId="1945628188" sldId="274"/>
            <ac:spMk id="2" creationId="{D9EABC41-4ACA-4B5F-92F0-3BCFBAB4DEFE}"/>
          </ac:spMkLst>
        </pc:spChg>
        <pc:spChg chg="del mod">
          <ac:chgData name="Abhijith N" userId="e4a073d171c93a9e" providerId="LiveId" clId="{C7F64FA2-99AB-4984-B806-6A8C357B0CE2}" dt="2023-11-12T12:57:05.458" v="279"/>
          <ac:spMkLst>
            <pc:docMk/>
            <pc:sldMk cId="1945628188" sldId="274"/>
            <ac:spMk id="3" creationId="{40F33FA3-07ED-474E-BB80-5F6037CE5FA5}"/>
          </ac:spMkLst>
        </pc:spChg>
        <pc:spChg chg="add mod">
          <ac:chgData name="Abhijith N" userId="e4a073d171c93a9e" providerId="LiveId" clId="{C7F64FA2-99AB-4984-B806-6A8C357B0CE2}" dt="2023-11-17T22:50:33.329" v="5190" actId="27636"/>
          <ac:spMkLst>
            <pc:docMk/>
            <pc:sldMk cId="1945628188" sldId="274"/>
            <ac:spMk id="12" creationId="{C51F0389-A1B2-E1C0-4F7E-D829807DA7B5}"/>
          </ac:spMkLst>
        </pc:spChg>
        <pc:picChg chg="add del mod">
          <ac:chgData name="Abhijith N" userId="e4a073d171c93a9e" providerId="LiveId" clId="{C7F64FA2-99AB-4984-B806-6A8C357B0CE2}" dt="2023-11-17T09:20:04.598" v="4513" actId="478"/>
          <ac:picMkLst>
            <pc:docMk/>
            <pc:sldMk cId="1945628188" sldId="274"/>
            <ac:picMk id="5" creationId="{3C9388A5-35C4-0AC6-F158-6B147A602C51}"/>
          </ac:picMkLst>
        </pc:picChg>
        <pc:picChg chg="add del mod">
          <ac:chgData name="Abhijith N" userId="e4a073d171c93a9e" providerId="LiveId" clId="{C7F64FA2-99AB-4984-B806-6A8C357B0CE2}" dt="2023-11-17T09:20:17.038" v="4516" actId="478"/>
          <ac:picMkLst>
            <pc:docMk/>
            <pc:sldMk cId="1945628188" sldId="274"/>
            <ac:picMk id="6" creationId="{15040D84-B04C-EF10-4EFC-252009946B11}"/>
          </ac:picMkLst>
        </pc:picChg>
        <pc:picChg chg="add del mod">
          <ac:chgData name="Abhijith N" userId="e4a073d171c93a9e" providerId="LiveId" clId="{C7F64FA2-99AB-4984-B806-6A8C357B0CE2}" dt="2023-11-17T09:20:20.712" v="4518" actId="478"/>
          <ac:picMkLst>
            <pc:docMk/>
            <pc:sldMk cId="1945628188" sldId="274"/>
            <ac:picMk id="7" creationId="{6359C051-D372-F475-1CAB-0091C23D9FAB}"/>
          </ac:picMkLst>
        </pc:picChg>
        <pc:picChg chg="add del mod">
          <ac:chgData name="Abhijith N" userId="e4a073d171c93a9e" providerId="LiveId" clId="{C7F64FA2-99AB-4984-B806-6A8C357B0CE2}" dt="2023-11-17T09:20:33.771" v="4522" actId="478"/>
          <ac:picMkLst>
            <pc:docMk/>
            <pc:sldMk cId="1945628188" sldId="274"/>
            <ac:picMk id="8" creationId="{0D630B56-D60D-5713-C1D9-BA91EAA99E35}"/>
          </ac:picMkLst>
        </pc:picChg>
        <pc:picChg chg="add del mod">
          <ac:chgData name="Abhijith N" userId="e4a073d171c93a9e" providerId="LiveId" clId="{C7F64FA2-99AB-4984-B806-6A8C357B0CE2}" dt="2023-11-17T09:20:27.063" v="4520" actId="478"/>
          <ac:picMkLst>
            <pc:docMk/>
            <pc:sldMk cId="1945628188" sldId="274"/>
            <ac:picMk id="9" creationId="{642BCBEF-FA8D-BA26-1E7B-AA8150991BD3}"/>
          </ac:picMkLst>
        </pc:picChg>
        <pc:picChg chg="add del mod">
          <ac:chgData name="Abhijith N" userId="e4a073d171c93a9e" providerId="LiveId" clId="{C7F64FA2-99AB-4984-B806-6A8C357B0CE2}" dt="2023-11-17T09:20:22.922" v="4519" actId="478"/>
          <ac:picMkLst>
            <pc:docMk/>
            <pc:sldMk cId="1945628188" sldId="274"/>
            <ac:picMk id="10" creationId="{645D74A5-AD3C-36F0-C95B-436C9EBA39A3}"/>
          </ac:picMkLst>
        </pc:picChg>
        <pc:picChg chg="add del mod">
          <ac:chgData name="Abhijith N" userId="e4a073d171c93a9e" providerId="LiveId" clId="{C7F64FA2-99AB-4984-B806-6A8C357B0CE2}" dt="2023-11-17T09:20:18.960" v="4517" actId="478"/>
          <ac:picMkLst>
            <pc:docMk/>
            <pc:sldMk cId="1945628188" sldId="274"/>
            <ac:picMk id="11" creationId="{32077D83-0A3A-8EC0-FC55-DE0EE65C18FB}"/>
          </ac:picMkLst>
        </pc:picChg>
      </pc:sldChg>
      <pc:sldChg chg="del">
        <pc:chgData name="Abhijith N" userId="e4a073d171c93a9e" providerId="LiveId" clId="{C7F64FA2-99AB-4984-B806-6A8C357B0CE2}" dt="2023-11-13T18:19:59.692" v="2432" actId="2696"/>
        <pc:sldMkLst>
          <pc:docMk/>
          <pc:sldMk cId="3761549533" sldId="281"/>
        </pc:sldMkLst>
      </pc:sldChg>
      <pc:sldChg chg="addSp delSp modSp mod ord chgLayout">
        <pc:chgData name="Abhijith N" userId="e4a073d171c93a9e" providerId="LiveId" clId="{C7F64FA2-99AB-4984-B806-6A8C357B0CE2}" dt="2023-11-18T10:58:47.683" v="5251" actId="14100"/>
        <pc:sldMkLst>
          <pc:docMk/>
          <pc:sldMk cId="305026353" sldId="282"/>
        </pc:sldMkLst>
        <pc:spChg chg="mod ord">
          <ac:chgData name="Abhijith N" userId="e4a073d171c93a9e" providerId="LiveId" clId="{C7F64FA2-99AB-4984-B806-6A8C357B0CE2}" dt="2023-11-15T21:59:20.647" v="4477" actId="14100"/>
          <ac:spMkLst>
            <pc:docMk/>
            <pc:sldMk cId="305026353" sldId="282"/>
            <ac:spMk id="2" creationId="{00000000-0000-0000-0000-000000000000}"/>
          </ac:spMkLst>
        </pc:spChg>
        <pc:spChg chg="del mod">
          <ac:chgData name="Abhijith N" userId="e4a073d171c93a9e" providerId="LiveId" clId="{C7F64FA2-99AB-4984-B806-6A8C357B0CE2}" dt="2023-11-13T15:25:04.301" v="1483" actId="6264"/>
          <ac:spMkLst>
            <pc:docMk/>
            <pc:sldMk cId="305026353" sldId="282"/>
            <ac:spMk id="3" creationId="{00000000-0000-0000-0000-000000000000}"/>
          </ac:spMkLst>
        </pc:spChg>
        <pc:spChg chg="add del mod">
          <ac:chgData name="Abhijith N" userId="e4a073d171c93a9e" providerId="LiveId" clId="{C7F64FA2-99AB-4984-B806-6A8C357B0CE2}" dt="2023-11-13T15:25:04.301" v="1483" actId="6264"/>
          <ac:spMkLst>
            <pc:docMk/>
            <pc:sldMk cId="305026353" sldId="282"/>
            <ac:spMk id="5" creationId="{3C1B2A90-EB00-26A4-C936-6CF6C43CE8B8}"/>
          </ac:spMkLst>
        </pc:spChg>
        <pc:spChg chg="add del mod">
          <ac:chgData name="Abhijith N" userId="e4a073d171c93a9e" providerId="LiveId" clId="{C7F64FA2-99AB-4984-B806-6A8C357B0CE2}" dt="2023-11-13T15:25:04.301" v="1483" actId="6264"/>
          <ac:spMkLst>
            <pc:docMk/>
            <pc:sldMk cId="305026353" sldId="282"/>
            <ac:spMk id="7" creationId="{CAB5F24E-AE9C-C357-9AC5-9A4FCDC4F7A4}"/>
          </ac:spMkLst>
        </pc:spChg>
        <pc:spChg chg="add mod ord">
          <ac:chgData name="Abhijith N" userId="e4a073d171c93a9e" providerId="LiveId" clId="{C7F64FA2-99AB-4984-B806-6A8C357B0CE2}" dt="2023-11-15T21:59:32.070" v="4478" actId="1076"/>
          <ac:spMkLst>
            <pc:docMk/>
            <pc:sldMk cId="305026353" sldId="282"/>
            <ac:spMk id="8" creationId="{2C8CED1A-3269-3EF8-693A-1CC722E68535}"/>
          </ac:spMkLst>
        </pc:spChg>
        <pc:spChg chg="add mod">
          <ac:chgData name="Abhijith N" userId="e4a073d171c93a9e" providerId="LiveId" clId="{C7F64FA2-99AB-4984-B806-6A8C357B0CE2}" dt="2023-11-18T10:58:47.683" v="5251" actId="14100"/>
          <ac:spMkLst>
            <pc:docMk/>
            <pc:sldMk cId="305026353" sldId="282"/>
            <ac:spMk id="9" creationId="{66B3D671-97AC-321A-DD8B-45CE9A92A266}"/>
          </ac:spMkLst>
        </pc:spChg>
        <pc:spChg chg="add del mod">
          <ac:chgData name="Abhijith N" userId="e4a073d171c93a9e" providerId="LiveId" clId="{C7F64FA2-99AB-4984-B806-6A8C357B0CE2}" dt="2023-11-13T19:04:37.695" v="2797" actId="21"/>
          <ac:spMkLst>
            <pc:docMk/>
            <pc:sldMk cId="305026353" sldId="282"/>
            <ac:spMk id="10" creationId="{0AA5B8D0-7C2A-75FA-E90F-AE782498C27D}"/>
          </ac:spMkLst>
        </pc:spChg>
        <pc:spChg chg="add del mod">
          <ac:chgData name="Abhijith N" userId="e4a073d171c93a9e" providerId="LiveId" clId="{C7F64FA2-99AB-4984-B806-6A8C357B0CE2}" dt="2023-11-13T19:05:03.706" v="2813" actId="21"/>
          <ac:spMkLst>
            <pc:docMk/>
            <pc:sldMk cId="305026353" sldId="282"/>
            <ac:spMk id="11" creationId="{A82EB96E-B50A-4AD4-2AFC-7B8894FE2076}"/>
          </ac:spMkLst>
        </pc:spChg>
        <pc:spChg chg="add mod">
          <ac:chgData name="Abhijith N" userId="e4a073d171c93a9e" providerId="LiveId" clId="{C7F64FA2-99AB-4984-B806-6A8C357B0CE2}" dt="2023-11-15T19:51:54.464" v="4275" actId="1076"/>
          <ac:spMkLst>
            <pc:docMk/>
            <pc:sldMk cId="305026353" sldId="282"/>
            <ac:spMk id="12" creationId="{68AED4C2-AEDE-38EB-8C79-F766EC596D44}"/>
          </ac:spMkLst>
        </pc:spChg>
        <pc:spChg chg="add mod">
          <ac:chgData name="Abhijith N" userId="e4a073d171c93a9e" providerId="LiveId" clId="{C7F64FA2-99AB-4984-B806-6A8C357B0CE2}" dt="2023-11-15T19:52:09.629" v="4279" actId="14100"/>
          <ac:spMkLst>
            <pc:docMk/>
            <pc:sldMk cId="305026353" sldId="282"/>
            <ac:spMk id="13" creationId="{4AEA4E21-F632-AC7E-463A-137112A88532}"/>
          </ac:spMkLst>
        </pc:spChg>
        <pc:spChg chg="add mod">
          <ac:chgData name="Abhijith N" userId="e4a073d171c93a9e" providerId="LiveId" clId="{C7F64FA2-99AB-4984-B806-6A8C357B0CE2}" dt="2023-11-15T19:56:58.695" v="4283" actId="1076"/>
          <ac:spMkLst>
            <pc:docMk/>
            <pc:sldMk cId="305026353" sldId="282"/>
            <ac:spMk id="14" creationId="{6AEEE138-37F2-0DBE-34C2-CBE34B84B9D3}"/>
          </ac:spMkLst>
        </pc:spChg>
        <pc:spChg chg="add mod">
          <ac:chgData name="Abhijith N" userId="e4a073d171c93a9e" providerId="LiveId" clId="{C7F64FA2-99AB-4984-B806-6A8C357B0CE2}" dt="2023-11-15T19:52:15.320" v="4281" actId="14100"/>
          <ac:spMkLst>
            <pc:docMk/>
            <pc:sldMk cId="305026353" sldId="282"/>
            <ac:spMk id="15" creationId="{66CBDBFC-4318-2621-37E4-6CC6AB33D52F}"/>
          </ac:spMkLst>
        </pc:spChg>
        <pc:spChg chg="add mod">
          <ac:chgData name="Abhijith N" userId="e4a073d171c93a9e" providerId="LiveId" clId="{C7F64FA2-99AB-4984-B806-6A8C357B0CE2}" dt="2023-11-15T19:52:12.819" v="4280" actId="14100"/>
          <ac:spMkLst>
            <pc:docMk/>
            <pc:sldMk cId="305026353" sldId="282"/>
            <ac:spMk id="16" creationId="{EC06A689-C2C7-F5EE-2FD1-07BE3C06825A}"/>
          </ac:spMkLst>
        </pc:spChg>
        <pc:spChg chg="mod ord">
          <ac:chgData name="Abhijith N" userId="e4a073d171c93a9e" providerId="LiveId" clId="{C7F64FA2-99AB-4984-B806-6A8C357B0CE2}" dt="2023-11-13T15:25:04.301" v="1483" actId="6264"/>
          <ac:spMkLst>
            <pc:docMk/>
            <pc:sldMk cId="305026353" sldId="282"/>
            <ac:spMk id="18" creationId="{00000000-0000-0000-0000-000000000000}"/>
          </ac:spMkLst>
        </pc:spChg>
        <pc:picChg chg="del">
          <ac:chgData name="Abhijith N" userId="e4a073d171c93a9e" providerId="LiveId" clId="{C7F64FA2-99AB-4984-B806-6A8C357B0CE2}" dt="2023-11-12T13:03:24.324" v="356" actId="478"/>
          <ac:picMkLst>
            <pc:docMk/>
            <pc:sldMk cId="305026353" sldId="282"/>
            <ac:picMk id="6" creationId="{77557C78-60A7-4767-AB29-359C169AF62D}"/>
          </ac:picMkLst>
        </pc:picChg>
        <pc:picChg chg="del">
          <ac:chgData name="Abhijith N" userId="e4a073d171c93a9e" providerId="LiveId" clId="{C7F64FA2-99AB-4984-B806-6A8C357B0CE2}" dt="2023-11-12T13:03:26.781" v="357" actId="478"/>
          <ac:picMkLst>
            <pc:docMk/>
            <pc:sldMk cId="305026353" sldId="282"/>
            <ac:picMk id="1026" creationId="{00000000-0000-0000-0000-000000000000}"/>
          </ac:picMkLst>
        </pc:picChg>
      </pc:sldChg>
      <pc:sldChg chg="del">
        <pc:chgData name="Abhijith N" userId="e4a073d171c93a9e" providerId="LiveId" clId="{C7F64FA2-99AB-4984-B806-6A8C357B0CE2}" dt="2023-11-13T20:01:37.371" v="3401" actId="2696"/>
        <pc:sldMkLst>
          <pc:docMk/>
          <pc:sldMk cId="302089404" sldId="284"/>
        </pc:sldMkLst>
      </pc:sldChg>
      <pc:sldChg chg="addSp delSp modSp mod">
        <pc:chgData name="Abhijith N" userId="e4a073d171c93a9e" providerId="LiveId" clId="{C7F64FA2-99AB-4984-B806-6A8C357B0CE2}" dt="2023-11-18T11:01:05.128" v="5260" actId="14100"/>
        <pc:sldMkLst>
          <pc:docMk/>
          <pc:sldMk cId="2018514479" sldId="285"/>
        </pc:sldMkLst>
        <pc:spChg chg="mod">
          <ac:chgData name="Abhijith N" userId="e4a073d171c93a9e" providerId="LiveId" clId="{C7F64FA2-99AB-4984-B806-6A8C357B0CE2}" dt="2023-11-15T19:58:37.490" v="4291" actId="113"/>
          <ac:spMkLst>
            <pc:docMk/>
            <pc:sldMk cId="2018514479" sldId="285"/>
            <ac:spMk id="2" creationId="{00000000-0000-0000-0000-000000000000}"/>
          </ac:spMkLst>
        </pc:spChg>
        <pc:spChg chg="mod">
          <ac:chgData name="Abhijith N" userId="e4a073d171c93a9e" providerId="LiveId" clId="{C7F64FA2-99AB-4984-B806-6A8C357B0CE2}" dt="2023-11-18T11:00:52.617" v="5257" actId="1076"/>
          <ac:spMkLst>
            <pc:docMk/>
            <pc:sldMk cId="2018514479" sldId="285"/>
            <ac:spMk id="3" creationId="{00000000-0000-0000-0000-000000000000}"/>
          </ac:spMkLst>
        </pc:spChg>
        <pc:picChg chg="add del mod">
          <ac:chgData name="Abhijith N" userId="e4a073d171c93a9e" providerId="LiveId" clId="{C7F64FA2-99AB-4984-B806-6A8C357B0CE2}" dt="2023-11-18T10:59:20.457" v="5252" actId="478"/>
          <ac:picMkLst>
            <pc:docMk/>
            <pc:sldMk cId="2018514479" sldId="285"/>
            <ac:picMk id="6" creationId="{AAFD3333-A377-B076-C616-A80393A04CD1}"/>
          </ac:picMkLst>
        </pc:picChg>
        <pc:picChg chg="add mod">
          <ac:chgData name="Abhijith N" userId="e4a073d171c93a9e" providerId="LiveId" clId="{C7F64FA2-99AB-4984-B806-6A8C357B0CE2}" dt="2023-11-18T11:01:05.128" v="5260" actId="14100"/>
          <ac:picMkLst>
            <pc:docMk/>
            <pc:sldMk cId="2018514479" sldId="285"/>
            <ac:picMk id="7" creationId="{10348105-3927-3506-593D-E3E1B45A03AA}"/>
          </ac:picMkLst>
        </pc:picChg>
      </pc:sldChg>
      <pc:sldChg chg="modSp del mod">
        <pc:chgData name="Abhijith N" userId="e4a073d171c93a9e" providerId="LiveId" clId="{C7F64FA2-99AB-4984-B806-6A8C357B0CE2}" dt="2023-11-17T20:52:01.387" v="4875" actId="2696"/>
        <pc:sldMkLst>
          <pc:docMk/>
          <pc:sldMk cId="4213703100" sldId="286"/>
        </pc:sldMkLst>
        <pc:spChg chg="mod">
          <ac:chgData name="Abhijith N" userId="e4a073d171c93a9e" providerId="LiveId" clId="{C7F64FA2-99AB-4984-B806-6A8C357B0CE2}" dt="2023-11-17T20:50:18.062" v="4866" actId="20577"/>
          <ac:spMkLst>
            <pc:docMk/>
            <pc:sldMk cId="4213703100" sldId="286"/>
            <ac:spMk id="3" creationId="{00000000-0000-0000-0000-000000000000}"/>
          </ac:spMkLst>
        </pc:spChg>
      </pc:sldChg>
      <pc:sldChg chg="addSp delSp modSp mod ord chgLayout">
        <pc:chgData name="Abhijith N" userId="e4a073d171c93a9e" providerId="LiveId" clId="{C7F64FA2-99AB-4984-B806-6A8C357B0CE2}" dt="2023-11-15T20:00:59.653" v="4307" actId="113"/>
        <pc:sldMkLst>
          <pc:docMk/>
          <pc:sldMk cId="1598920158" sldId="287"/>
        </pc:sldMkLst>
        <pc:spChg chg="mod ord">
          <ac:chgData name="Abhijith N" userId="e4a073d171c93a9e" providerId="LiveId" clId="{C7F64FA2-99AB-4984-B806-6A8C357B0CE2}" dt="2023-11-15T20:00:59.653" v="4307" actId="113"/>
          <ac:spMkLst>
            <pc:docMk/>
            <pc:sldMk cId="1598920158" sldId="287"/>
            <ac:spMk id="2" creationId="{00000000-0000-0000-0000-000000000000}"/>
          </ac:spMkLst>
        </pc:spChg>
        <pc:spChg chg="mod ord">
          <ac:chgData name="Abhijith N" userId="e4a073d171c93a9e" providerId="LiveId" clId="{C7F64FA2-99AB-4984-B806-6A8C357B0CE2}" dt="2023-11-15T20:00:49.158" v="4305" actId="14100"/>
          <ac:spMkLst>
            <pc:docMk/>
            <pc:sldMk cId="1598920158" sldId="287"/>
            <ac:spMk id="3" creationId="{00000000-0000-0000-0000-000000000000}"/>
          </ac:spMkLst>
        </pc:spChg>
        <pc:spChg chg="mod ord">
          <ac:chgData name="Abhijith N" userId="e4a073d171c93a9e" providerId="LiveId" clId="{C7F64FA2-99AB-4984-B806-6A8C357B0CE2}" dt="2023-11-13T20:00:24.894" v="3384" actId="6264"/>
          <ac:spMkLst>
            <pc:docMk/>
            <pc:sldMk cId="1598920158" sldId="287"/>
            <ac:spMk id="4" creationId="{00000000-0000-0000-0000-000000000000}"/>
          </ac:spMkLst>
        </pc:spChg>
        <pc:spChg chg="add del mod">
          <ac:chgData name="Abhijith N" userId="e4a073d171c93a9e" providerId="LiveId" clId="{C7F64FA2-99AB-4984-B806-6A8C357B0CE2}" dt="2023-11-13T20:00:24.894" v="3384" actId="6264"/>
          <ac:spMkLst>
            <pc:docMk/>
            <pc:sldMk cId="1598920158" sldId="287"/>
            <ac:spMk id="5" creationId="{90DD3007-E19E-CA7B-7EDA-472C82C08453}"/>
          </ac:spMkLst>
        </pc:spChg>
        <pc:spChg chg="add del mod">
          <ac:chgData name="Abhijith N" userId="e4a073d171c93a9e" providerId="LiveId" clId="{C7F64FA2-99AB-4984-B806-6A8C357B0CE2}" dt="2023-11-13T20:00:24.894" v="3384" actId="6264"/>
          <ac:spMkLst>
            <pc:docMk/>
            <pc:sldMk cId="1598920158" sldId="287"/>
            <ac:spMk id="6" creationId="{11C189B7-F9AF-E2AD-5D96-1DC4636ECDFE}"/>
          </ac:spMkLst>
        </pc:spChg>
        <pc:spChg chg="add del mod">
          <ac:chgData name="Abhijith N" userId="e4a073d171c93a9e" providerId="LiveId" clId="{C7F64FA2-99AB-4984-B806-6A8C357B0CE2}" dt="2023-11-13T20:00:24.894" v="3384" actId="6264"/>
          <ac:spMkLst>
            <pc:docMk/>
            <pc:sldMk cId="1598920158" sldId="287"/>
            <ac:spMk id="7" creationId="{8CFBDB2B-003C-B5BE-3858-730E060D94C5}"/>
          </ac:spMkLst>
        </pc:spChg>
      </pc:sldChg>
      <pc:sldChg chg="addSp delSp modSp mod ord chgLayout">
        <pc:chgData name="Abhijith N" userId="e4a073d171c93a9e" providerId="LiveId" clId="{C7F64FA2-99AB-4984-B806-6A8C357B0CE2}" dt="2023-11-17T16:52:40.099" v="4698" actId="14100"/>
        <pc:sldMkLst>
          <pc:docMk/>
          <pc:sldMk cId="1060633982" sldId="288"/>
        </pc:sldMkLst>
        <pc:spChg chg="mod ord">
          <ac:chgData name="Abhijith N" userId="e4a073d171c93a9e" providerId="LiveId" clId="{C7F64FA2-99AB-4984-B806-6A8C357B0CE2}" dt="2023-11-15T21:50:18.534" v="4386" actId="14100"/>
          <ac:spMkLst>
            <pc:docMk/>
            <pc:sldMk cId="1060633982" sldId="288"/>
            <ac:spMk id="2" creationId="{11353BF0-8FC9-4E49-A5DD-D82B1C16717C}"/>
          </ac:spMkLst>
        </pc:spChg>
        <pc:spChg chg="mod ord">
          <ac:chgData name="Abhijith N" userId="e4a073d171c93a9e" providerId="LiveId" clId="{C7F64FA2-99AB-4984-B806-6A8C357B0CE2}" dt="2023-11-17T16:52:40.099" v="4698" actId="14100"/>
          <ac:spMkLst>
            <pc:docMk/>
            <pc:sldMk cId="1060633982" sldId="288"/>
            <ac:spMk id="3" creationId="{B1D8898A-375E-4ED4-B2E9-D287519ECC02}"/>
          </ac:spMkLst>
        </pc:spChg>
        <pc:spChg chg="mod ord">
          <ac:chgData name="Abhijith N" userId="e4a073d171c93a9e" providerId="LiveId" clId="{C7F64FA2-99AB-4984-B806-6A8C357B0CE2}" dt="2023-11-13T14:55:39.583" v="1167" actId="6264"/>
          <ac:spMkLst>
            <pc:docMk/>
            <pc:sldMk cId="1060633982" sldId="288"/>
            <ac:spMk id="4" creationId="{696AEDAE-4F99-41C9-81E6-D71D76B24857}"/>
          </ac:spMkLst>
        </pc:spChg>
        <pc:spChg chg="add del mod">
          <ac:chgData name="Abhijith N" userId="e4a073d171c93a9e" providerId="LiveId" clId="{C7F64FA2-99AB-4984-B806-6A8C357B0CE2}" dt="2023-11-13T14:55:39.583" v="1167" actId="6264"/>
          <ac:spMkLst>
            <pc:docMk/>
            <pc:sldMk cId="1060633982" sldId="288"/>
            <ac:spMk id="5" creationId="{2F6E880F-98A0-C4E2-06C4-B6486E1ABE38}"/>
          </ac:spMkLst>
        </pc:spChg>
        <pc:spChg chg="add del mod">
          <ac:chgData name="Abhijith N" userId="e4a073d171c93a9e" providerId="LiveId" clId="{C7F64FA2-99AB-4984-B806-6A8C357B0CE2}" dt="2023-11-13T14:55:39.583" v="1167" actId="6264"/>
          <ac:spMkLst>
            <pc:docMk/>
            <pc:sldMk cId="1060633982" sldId="288"/>
            <ac:spMk id="6" creationId="{ED4B4A3C-3361-4A8B-FDE8-5225F4FFCC9A}"/>
          </ac:spMkLst>
        </pc:spChg>
        <pc:spChg chg="add del mod">
          <ac:chgData name="Abhijith N" userId="e4a073d171c93a9e" providerId="LiveId" clId="{C7F64FA2-99AB-4984-B806-6A8C357B0CE2}" dt="2023-11-13T14:55:39.583" v="1167" actId="6264"/>
          <ac:spMkLst>
            <pc:docMk/>
            <pc:sldMk cId="1060633982" sldId="288"/>
            <ac:spMk id="7" creationId="{5BAF5460-8207-3CAD-A423-1E2E5FF3367E}"/>
          </ac:spMkLst>
        </pc:spChg>
      </pc:sldChg>
      <pc:sldChg chg="addSp delSp modSp mod">
        <pc:chgData name="Abhijith N" userId="e4a073d171c93a9e" providerId="LiveId" clId="{C7F64FA2-99AB-4984-B806-6A8C357B0CE2}" dt="2023-11-17T16:56:36.223" v="4704" actId="14100"/>
        <pc:sldMkLst>
          <pc:docMk/>
          <pc:sldMk cId="2322553498" sldId="289"/>
        </pc:sldMkLst>
        <pc:spChg chg="mod">
          <ac:chgData name="Abhijith N" userId="e4a073d171c93a9e" providerId="LiveId" clId="{C7F64FA2-99AB-4984-B806-6A8C357B0CE2}" dt="2023-11-15T21:52:54.650" v="4416" actId="14100"/>
          <ac:spMkLst>
            <pc:docMk/>
            <pc:sldMk cId="2322553498" sldId="289"/>
            <ac:spMk id="2" creationId="{11353BF0-8FC9-4E49-A5DD-D82B1C16717C}"/>
          </ac:spMkLst>
        </pc:spChg>
        <pc:spChg chg="del mod">
          <ac:chgData name="Abhijith N" userId="e4a073d171c93a9e" providerId="LiveId" clId="{C7F64FA2-99AB-4984-B806-6A8C357B0CE2}" dt="2023-11-12T13:19:02.845" v="486"/>
          <ac:spMkLst>
            <pc:docMk/>
            <pc:sldMk cId="2322553498" sldId="289"/>
            <ac:spMk id="3" creationId="{B1D8898A-375E-4ED4-B2E9-D287519ECC02}"/>
          </ac:spMkLst>
        </pc:spChg>
        <pc:spChg chg="add mod">
          <ac:chgData name="Abhijith N" userId="e4a073d171c93a9e" providerId="LiveId" clId="{C7F64FA2-99AB-4984-B806-6A8C357B0CE2}" dt="2023-11-17T09:19:14.560" v="4506" actId="14100"/>
          <ac:spMkLst>
            <pc:docMk/>
            <pc:sldMk cId="2322553498" sldId="289"/>
            <ac:spMk id="6" creationId="{39D9D491-21A3-660C-9BDD-05DC0EB1DA65}"/>
          </ac:spMkLst>
        </pc:spChg>
        <pc:picChg chg="add del mod">
          <ac:chgData name="Abhijith N" userId="e4a073d171c93a9e" providerId="LiveId" clId="{C7F64FA2-99AB-4984-B806-6A8C357B0CE2}" dt="2023-11-17T09:18:42.488" v="4496" actId="478"/>
          <ac:picMkLst>
            <pc:docMk/>
            <pc:sldMk cId="2322553498" sldId="289"/>
            <ac:picMk id="5" creationId="{D988C58D-B0D9-19DE-D11B-F587FFFD5F35}"/>
          </ac:picMkLst>
        </pc:picChg>
        <pc:picChg chg="add del mod">
          <ac:chgData name="Abhijith N" userId="e4a073d171c93a9e" providerId="LiveId" clId="{C7F64FA2-99AB-4984-B806-6A8C357B0CE2}" dt="2023-11-17T09:15:05.166" v="4495" actId="478"/>
          <ac:picMkLst>
            <pc:docMk/>
            <pc:sldMk cId="2322553498" sldId="289"/>
            <ac:picMk id="7" creationId="{CACA3D81-A1CA-53E7-BA3B-023D5CE88125}"/>
          </ac:picMkLst>
        </pc:picChg>
        <pc:picChg chg="add mod">
          <ac:chgData name="Abhijith N" userId="e4a073d171c93a9e" providerId="LiveId" clId="{C7F64FA2-99AB-4984-B806-6A8C357B0CE2}" dt="2023-11-17T09:19:36.471" v="4511" actId="1076"/>
          <ac:picMkLst>
            <pc:docMk/>
            <pc:sldMk cId="2322553498" sldId="289"/>
            <ac:picMk id="9" creationId="{A6BC51D0-A2AD-84B9-E9C5-A070C89F1D62}"/>
          </ac:picMkLst>
        </pc:picChg>
        <pc:picChg chg="add mod">
          <ac:chgData name="Abhijith N" userId="e4a073d171c93a9e" providerId="LiveId" clId="{C7F64FA2-99AB-4984-B806-6A8C357B0CE2}" dt="2023-11-17T16:56:36.223" v="4704" actId="14100"/>
          <ac:picMkLst>
            <pc:docMk/>
            <pc:sldMk cId="2322553498" sldId="289"/>
            <ac:picMk id="10" creationId="{E6905303-75D3-5E20-771D-B465189498B9}"/>
          </ac:picMkLst>
        </pc:picChg>
      </pc:sldChg>
      <pc:sldChg chg="addSp delSp modSp mod delAnim modAnim">
        <pc:chgData name="Abhijith N" userId="e4a073d171c93a9e" providerId="LiveId" clId="{C7F64FA2-99AB-4984-B806-6A8C357B0CE2}" dt="2023-11-15T21:53:58.605" v="4427" actId="1076"/>
        <pc:sldMkLst>
          <pc:docMk/>
          <pc:sldMk cId="190689458" sldId="290"/>
        </pc:sldMkLst>
        <pc:spChg chg="mod">
          <ac:chgData name="Abhijith N" userId="e4a073d171c93a9e" providerId="LiveId" clId="{C7F64FA2-99AB-4984-B806-6A8C357B0CE2}" dt="2023-11-15T21:53:43.021" v="4425" actId="255"/>
          <ac:spMkLst>
            <pc:docMk/>
            <pc:sldMk cId="190689458" sldId="290"/>
            <ac:spMk id="2" creationId="{11353BF0-8FC9-4E49-A5DD-D82B1C16717C}"/>
          </ac:spMkLst>
        </pc:spChg>
        <pc:spChg chg="mod">
          <ac:chgData name="Abhijith N" userId="e4a073d171c93a9e" providerId="LiveId" clId="{C7F64FA2-99AB-4984-B806-6A8C357B0CE2}" dt="2023-11-15T21:53:58.605" v="4427" actId="1076"/>
          <ac:spMkLst>
            <pc:docMk/>
            <pc:sldMk cId="190689458" sldId="290"/>
            <ac:spMk id="3" creationId="{B1D8898A-375E-4ED4-B2E9-D287519ECC02}"/>
          </ac:spMkLst>
        </pc:spChg>
        <pc:spChg chg="add del mod">
          <ac:chgData name="Abhijith N" userId="e4a073d171c93a9e" providerId="LiveId" clId="{C7F64FA2-99AB-4984-B806-6A8C357B0CE2}" dt="2023-11-13T17:36:04.973" v="2223" actId="21"/>
          <ac:spMkLst>
            <pc:docMk/>
            <pc:sldMk cId="190689458" sldId="290"/>
            <ac:spMk id="5" creationId="{8BC308DD-2CEC-49C9-10EC-004D259C9096}"/>
          </ac:spMkLst>
        </pc:spChg>
      </pc:sldChg>
      <pc:sldChg chg="addSp delSp modSp mod delAnim modAnim">
        <pc:chgData name="Abhijith N" userId="e4a073d171c93a9e" providerId="LiveId" clId="{C7F64FA2-99AB-4984-B806-6A8C357B0CE2}" dt="2023-11-15T21:54:15.496" v="4429" actId="14100"/>
        <pc:sldMkLst>
          <pc:docMk/>
          <pc:sldMk cId="4124840244" sldId="291"/>
        </pc:sldMkLst>
        <pc:spChg chg="mod">
          <ac:chgData name="Abhijith N" userId="e4a073d171c93a9e" providerId="LiveId" clId="{C7F64FA2-99AB-4984-B806-6A8C357B0CE2}" dt="2023-11-13T20:44:32.628" v="3402" actId="14100"/>
          <ac:spMkLst>
            <pc:docMk/>
            <pc:sldMk cId="4124840244" sldId="291"/>
            <ac:spMk id="2" creationId="{11353BF0-8FC9-4E49-A5DD-D82B1C16717C}"/>
          </ac:spMkLst>
        </pc:spChg>
        <pc:spChg chg="mod">
          <ac:chgData name="Abhijith N" userId="e4a073d171c93a9e" providerId="LiveId" clId="{C7F64FA2-99AB-4984-B806-6A8C357B0CE2}" dt="2023-11-15T21:54:15.496" v="4429" actId="14100"/>
          <ac:spMkLst>
            <pc:docMk/>
            <pc:sldMk cId="4124840244" sldId="291"/>
            <ac:spMk id="3" creationId="{B1D8898A-375E-4ED4-B2E9-D287519ECC02}"/>
          </ac:spMkLst>
        </pc:spChg>
        <pc:spChg chg="add del mod">
          <ac:chgData name="Abhijith N" userId="e4a073d171c93a9e" providerId="LiveId" clId="{C7F64FA2-99AB-4984-B806-6A8C357B0CE2}" dt="2023-11-13T18:02:31.719" v="2356" actId="21"/>
          <ac:spMkLst>
            <pc:docMk/>
            <pc:sldMk cId="4124840244" sldId="291"/>
            <ac:spMk id="5" creationId="{70E8B91F-8865-8A30-6D63-771EB299379E}"/>
          </ac:spMkLst>
        </pc:spChg>
      </pc:sldChg>
      <pc:sldChg chg="addSp delSp modSp mod delAnim modAnim">
        <pc:chgData name="Abhijith N" userId="e4a073d171c93a9e" providerId="LiveId" clId="{C7F64FA2-99AB-4984-B806-6A8C357B0CE2}" dt="2023-11-17T20:56:07.287" v="4916" actId="14100"/>
        <pc:sldMkLst>
          <pc:docMk/>
          <pc:sldMk cId="943884384" sldId="292"/>
        </pc:sldMkLst>
        <pc:spChg chg="mod">
          <ac:chgData name="Abhijith N" userId="e4a073d171c93a9e" providerId="LiveId" clId="{C7F64FA2-99AB-4984-B806-6A8C357B0CE2}" dt="2023-11-17T20:56:00.405" v="4915" actId="255"/>
          <ac:spMkLst>
            <pc:docMk/>
            <pc:sldMk cId="943884384" sldId="292"/>
            <ac:spMk id="2" creationId="{11353BF0-8FC9-4E49-A5DD-D82B1C16717C}"/>
          </ac:spMkLst>
        </pc:spChg>
        <pc:spChg chg="mod">
          <ac:chgData name="Abhijith N" userId="e4a073d171c93a9e" providerId="LiveId" clId="{C7F64FA2-99AB-4984-B806-6A8C357B0CE2}" dt="2023-11-17T20:56:07.287" v="4916" actId="14100"/>
          <ac:spMkLst>
            <pc:docMk/>
            <pc:sldMk cId="943884384" sldId="292"/>
            <ac:spMk id="3" creationId="{B1D8898A-375E-4ED4-B2E9-D287519ECC02}"/>
          </ac:spMkLst>
        </pc:spChg>
        <pc:spChg chg="add del mod">
          <ac:chgData name="Abhijith N" userId="e4a073d171c93a9e" providerId="LiveId" clId="{C7F64FA2-99AB-4984-B806-6A8C357B0CE2}" dt="2023-11-13T17:39:52.463" v="2228" actId="21"/>
          <ac:spMkLst>
            <pc:docMk/>
            <pc:sldMk cId="943884384" sldId="292"/>
            <ac:spMk id="5" creationId="{5AA4A15E-90ED-7304-D8B5-65E713DC87EC}"/>
          </ac:spMkLst>
        </pc:spChg>
        <pc:picChg chg="add del mod">
          <ac:chgData name="Abhijith N" userId="e4a073d171c93a9e" providerId="LiveId" clId="{C7F64FA2-99AB-4984-B806-6A8C357B0CE2}" dt="2023-11-17T17:44:18.990" v="4778" actId="478"/>
          <ac:picMkLst>
            <pc:docMk/>
            <pc:sldMk cId="943884384" sldId="292"/>
            <ac:picMk id="6" creationId="{C1DEDC70-BCB4-41A2-70E2-808937634B7B}"/>
          </ac:picMkLst>
        </pc:picChg>
      </pc:sldChg>
      <pc:sldChg chg="addSp delSp modSp del mod modAnim">
        <pc:chgData name="Abhijith N" userId="e4a073d171c93a9e" providerId="LiveId" clId="{C7F64FA2-99AB-4984-B806-6A8C357B0CE2}" dt="2023-11-13T18:10:32.266" v="2386" actId="2696"/>
        <pc:sldMkLst>
          <pc:docMk/>
          <pc:sldMk cId="1010486486" sldId="293"/>
        </pc:sldMkLst>
        <pc:spChg chg="mod">
          <ac:chgData name="Abhijith N" userId="e4a073d171c93a9e" providerId="LiveId" clId="{C7F64FA2-99AB-4984-B806-6A8C357B0CE2}" dt="2023-11-12T13:45:06.717" v="778" actId="14100"/>
          <ac:spMkLst>
            <pc:docMk/>
            <pc:sldMk cId="1010486486" sldId="293"/>
            <ac:spMk id="2" creationId="{11353BF0-8FC9-4E49-A5DD-D82B1C16717C}"/>
          </ac:spMkLst>
        </pc:spChg>
        <pc:spChg chg="mod">
          <ac:chgData name="Abhijith N" userId="e4a073d171c93a9e" providerId="LiveId" clId="{C7F64FA2-99AB-4984-B806-6A8C357B0CE2}" dt="2023-11-13T17:51:17.057" v="2257" actId="14100"/>
          <ac:spMkLst>
            <pc:docMk/>
            <pc:sldMk cId="1010486486" sldId="293"/>
            <ac:spMk id="3" creationId="{B1D8898A-375E-4ED4-B2E9-D287519ECC02}"/>
          </ac:spMkLst>
        </pc:spChg>
        <pc:spChg chg="add del">
          <ac:chgData name="Abhijith N" userId="e4a073d171c93a9e" providerId="LiveId" clId="{C7F64FA2-99AB-4984-B806-6A8C357B0CE2}" dt="2023-11-12T13:44:17.695" v="768" actId="22"/>
          <ac:spMkLst>
            <pc:docMk/>
            <pc:sldMk cId="1010486486" sldId="293"/>
            <ac:spMk id="6" creationId="{FE8BBC90-36CC-432E-F22A-5B4A276C6D11}"/>
          </ac:spMkLst>
        </pc:spChg>
        <pc:spChg chg="add mod">
          <ac:chgData name="Abhijith N" userId="e4a073d171c93a9e" providerId="LiveId" clId="{C7F64FA2-99AB-4984-B806-6A8C357B0CE2}" dt="2023-11-13T13:52:27.279" v="868" actId="255"/>
          <ac:spMkLst>
            <pc:docMk/>
            <pc:sldMk cId="1010486486" sldId="293"/>
            <ac:spMk id="7" creationId="{1409F301-D0D6-6834-C380-97EDEE68A362}"/>
          </ac:spMkLst>
        </pc:spChg>
      </pc:sldChg>
      <pc:sldChg chg="addSp delSp modSp mod modAnim">
        <pc:chgData name="Abhijith N" userId="e4a073d171c93a9e" providerId="LiveId" clId="{C7F64FA2-99AB-4984-B806-6A8C357B0CE2}" dt="2023-11-15T21:40:37.057" v="4321" actId="1076"/>
        <pc:sldMkLst>
          <pc:docMk/>
          <pc:sldMk cId="4074000599" sldId="294"/>
        </pc:sldMkLst>
        <pc:spChg chg="mod">
          <ac:chgData name="Abhijith N" userId="e4a073d171c93a9e" providerId="LiveId" clId="{C7F64FA2-99AB-4984-B806-6A8C357B0CE2}" dt="2023-11-15T21:40:16.867" v="4313" actId="14100"/>
          <ac:spMkLst>
            <pc:docMk/>
            <pc:sldMk cId="4074000599" sldId="294"/>
            <ac:spMk id="2" creationId="{11353BF0-8FC9-4E49-A5DD-D82B1C16717C}"/>
          </ac:spMkLst>
        </pc:spChg>
        <pc:spChg chg="mod">
          <ac:chgData name="Abhijith N" userId="e4a073d171c93a9e" providerId="LiveId" clId="{C7F64FA2-99AB-4984-B806-6A8C357B0CE2}" dt="2023-11-15T21:40:37.057" v="4321" actId="1076"/>
          <ac:spMkLst>
            <pc:docMk/>
            <pc:sldMk cId="4074000599" sldId="294"/>
            <ac:spMk id="3" creationId="{B1D8898A-375E-4ED4-B2E9-D287519ECC02}"/>
          </ac:spMkLst>
        </pc:spChg>
        <pc:spChg chg="add mod">
          <ac:chgData name="Abhijith N" userId="e4a073d171c93a9e" providerId="LiveId" clId="{C7F64FA2-99AB-4984-B806-6A8C357B0CE2}" dt="2023-11-15T19:20:26.214" v="3939" actId="1076"/>
          <ac:spMkLst>
            <pc:docMk/>
            <pc:sldMk cId="4074000599" sldId="294"/>
            <ac:spMk id="5" creationId="{C9A4DBE0-D24E-C18C-5A78-D4A9B74E0799}"/>
          </ac:spMkLst>
        </pc:spChg>
        <pc:spChg chg="add mod">
          <ac:chgData name="Abhijith N" userId="e4a073d171c93a9e" providerId="LiveId" clId="{C7F64FA2-99AB-4984-B806-6A8C357B0CE2}" dt="2023-11-15T19:20:13.314" v="3938" actId="1076"/>
          <ac:spMkLst>
            <pc:docMk/>
            <pc:sldMk cId="4074000599" sldId="294"/>
            <ac:spMk id="6" creationId="{82B76A0D-DBC7-48A9-BB6F-D683312103B0}"/>
          </ac:spMkLst>
        </pc:spChg>
        <pc:spChg chg="add mod">
          <ac:chgData name="Abhijith N" userId="e4a073d171c93a9e" providerId="LiveId" clId="{C7F64FA2-99AB-4984-B806-6A8C357B0CE2}" dt="2023-11-15T19:20:11.951" v="3937" actId="1076"/>
          <ac:spMkLst>
            <pc:docMk/>
            <pc:sldMk cId="4074000599" sldId="294"/>
            <ac:spMk id="8" creationId="{21AEFED0-C161-F92F-95F5-332BBD2CFF50}"/>
          </ac:spMkLst>
        </pc:spChg>
        <pc:spChg chg="add mod">
          <ac:chgData name="Abhijith N" userId="e4a073d171c93a9e" providerId="LiveId" clId="{C7F64FA2-99AB-4984-B806-6A8C357B0CE2}" dt="2023-11-15T19:20:09.782" v="3936" actId="1076"/>
          <ac:spMkLst>
            <pc:docMk/>
            <pc:sldMk cId="4074000599" sldId="294"/>
            <ac:spMk id="10" creationId="{EAE60D16-CBBB-B634-F9A7-7F3F125E6F34}"/>
          </ac:spMkLst>
        </pc:spChg>
        <pc:spChg chg="add mod">
          <ac:chgData name="Abhijith N" userId="e4a073d171c93a9e" providerId="LiveId" clId="{C7F64FA2-99AB-4984-B806-6A8C357B0CE2}" dt="2023-11-15T19:20:42.051" v="3940" actId="1076"/>
          <ac:spMkLst>
            <pc:docMk/>
            <pc:sldMk cId="4074000599" sldId="294"/>
            <ac:spMk id="12" creationId="{B4F193E0-5880-C742-E8B1-A23CD3313521}"/>
          </ac:spMkLst>
        </pc:spChg>
        <pc:picChg chg="add del mod">
          <ac:chgData name="Abhijith N" userId="e4a073d171c93a9e" providerId="LiveId" clId="{C7F64FA2-99AB-4984-B806-6A8C357B0CE2}" dt="2023-11-15T19:16:25.160" v="3865" actId="21"/>
          <ac:picMkLst>
            <pc:docMk/>
            <pc:sldMk cId="4074000599" sldId="294"/>
            <ac:picMk id="7" creationId="{38748479-A66C-B277-92B3-757B0848EA1F}"/>
          </ac:picMkLst>
        </pc:picChg>
        <pc:picChg chg="add del mod">
          <ac:chgData name="Abhijith N" userId="e4a073d171c93a9e" providerId="LiveId" clId="{C7F64FA2-99AB-4984-B806-6A8C357B0CE2}" dt="2023-11-15T19:16:29.396" v="3866" actId="21"/>
          <ac:picMkLst>
            <pc:docMk/>
            <pc:sldMk cId="4074000599" sldId="294"/>
            <ac:picMk id="9" creationId="{42110D34-54E1-94DA-9EB3-541A288B53C1}"/>
          </ac:picMkLst>
        </pc:picChg>
        <pc:picChg chg="add del mod">
          <ac:chgData name="Abhijith N" userId="e4a073d171c93a9e" providerId="LiveId" clId="{C7F64FA2-99AB-4984-B806-6A8C357B0CE2}" dt="2023-11-15T19:16:32.298" v="3867" actId="21"/>
          <ac:picMkLst>
            <pc:docMk/>
            <pc:sldMk cId="4074000599" sldId="294"/>
            <ac:picMk id="11" creationId="{3F076FC4-F1FB-EAA3-7C0B-12CB3473FE83}"/>
          </ac:picMkLst>
        </pc:picChg>
      </pc:sldChg>
      <pc:sldChg chg="addSp delSp modSp mod">
        <pc:chgData name="Abhijith N" userId="e4a073d171c93a9e" providerId="LiveId" clId="{C7F64FA2-99AB-4984-B806-6A8C357B0CE2}" dt="2023-11-15T22:34:39.824" v="4494" actId="14100"/>
        <pc:sldMkLst>
          <pc:docMk/>
          <pc:sldMk cId="3644429406" sldId="295"/>
        </pc:sldMkLst>
        <pc:spChg chg="mod">
          <ac:chgData name="Abhijith N" userId="e4a073d171c93a9e" providerId="LiveId" clId="{C7F64FA2-99AB-4984-B806-6A8C357B0CE2}" dt="2023-11-15T21:58:45.735" v="4471" actId="14100"/>
          <ac:spMkLst>
            <pc:docMk/>
            <pc:sldMk cId="3644429406" sldId="295"/>
            <ac:spMk id="2" creationId="{11353BF0-8FC9-4E49-A5DD-D82B1C16717C}"/>
          </ac:spMkLst>
        </pc:spChg>
        <pc:spChg chg="mod">
          <ac:chgData name="Abhijith N" userId="e4a073d171c93a9e" providerId="LiveId" clId="{C7F64FA2-99AB-4984-B806-6A8C357B0CE2}" dt="2023-11-15T21:58:55.567" v="4472" actId="1076"/>
          <ac:spMkLst>
            <pc:docMk/>
            <pc:sldMk cId="3644429406" sldId="295"/>
            <ac:spMk id="3" creationId="{B1D8898A-375E-4ED4-B2E9-D287519ECC02}"/>
          </ac:spMkLst>
        </pc:spChg>
        <pc:picChg chg="add del mod">
          <ac:chgData name="Abhijith N" userId="e4a073d171c93a9e" providerId="LiveId" clId="{C7F64FA2-99AB-4984-B806-6A8C357B0CE2}" dt="2023-11-15T21:45:11.021" v="4349" actId="478"/>
          <ac:picMkLst>
            <pc:docMk/>
            <pc:sldMk cId="3644429406" sldId="295"/>
            <ac:picMk id="6" creationId="{DFFF087A-3DE8-430B-156F-B37A08267BF6}"/>
          </ac:picMkLst>
        </pc:picChg>
        <pc:picChg chg="add mod">
          <ac:chgData name="Abhijith N" userId="e4a073d171c93a9e" providerId="LiveId" clId="{C7F64FA2-99AB-4984-B806-6A8C357B0CE2}" dt="2023-11-15T22:34:39.824" v="4494" actId="14100"/>
          <ac:picMkLst>
            <pc:docMk/>
            <pc:sldMk cId="3644429406" sldId="295"/>
            <ac:picMk id="7" creationId="{36E9BE9A-6413-9FA1-D59D-A6A605E6E2CA}"/>
          </ac:picMkLst>
        </pc:picChg>
        <pc:picChg chg="add del mod">
          <ac:chgData name="Abhijith N" userId="e4a073d171c93a9e" providerId="LiveId" clId="{C7F64FA2-99AB-4984-B806-6A8C357B0CE2}" dt="2023-11-15T21:45:30.122" v="4355" actId="478"/>
          <ac:picMkLst>
            <pc:docMk/>
            <pc:sldMk cId="3644429406" sldId="295"/>
            <ac:picMk id="8" creationId="{838AD906-0565-576B-6F47-CA0D103FBE9F}"/>
          </ac:picMkLst>
        </pc:picChg>
        <pc:picChg chg="add del mod">
          <ac:chgData name="Abhijith N" userId="e4a073d171c93a9e" providerId="LiveId" clId="{C7F64FA2-99AB-4984-B806-6A8C357B0CE2}" dt="2023-11-15T19:49:11.552" v="4252" actId="478"/>
          <ac:picMkLst>
            <pc:docMk/>
            <pc:sldMk cId="3644429406" sldId="295"/>
            <ac:picMk id="10" creationId="{CE74F3C1-88FB-5CA8-5D10-A04BF9764F5E}"/>
          </ac:picMkLst>
        </pc:picChg>
        <pc:picChg chg="add mod">
          <ac:chgData name="Abhijith N" userId="e4a073d171c93a9e" providerId="LiveId" clId="{C7F64FA2-99AB-4984-B806-6A8C357B0CE2}" dt="2023-11-15T21:47:33.167" v="4369" actId="14100"/>
          <ac:picMkLst>
            <pc:docMk/>
            <pc:sldMk cId="3644429406" sldId="295"/>
            <ac:picMk id="11" creationId="{4116FD90-DFCE-7BD5-3489-8F9A4808A794}"/>
          </ac:picMkLst>
        </pc:picChg>
      </pc:sldChg>
      <pc:sldChg chg="modSp add del mod">
        <pc:chgData name="Abhijith N" userId="e4a073d171c93a9e" providerId="LiveId" clId="{C7F64FA2-99AB-4984-B806-6A8C357B0CE2}" dt="2023-11-17T09:25:55.023" v="4542" actId="2696"/>
        <pc:sldMkLst>
          <pc:docMk/>
          <pc:sldMk cId="3780490588" sldId="296"/>
        </pc:sldMkLst>
        <pc:spChg chg="mod">
          <ac:chgData name="Abhijith N" userId="e4a073d171c93a9e" providerId="LiveId" clId="{C7F64FA2-99AB-4984-B806-6A8C357B0CE2}" dt="2023-11-15T21:50:52.051" v="4393" actId="14100"/>
          <ac:spMkLst>
            <pc:docMk/>
            <pc:sldMk cId="3780490588" sldId="296"/>
            <ac:spMk id="2" creationId="{847A9E09-B4CD-4F71-B78D-2F18589D267F}"/>
          </ac:spMkLst>
        </pc:spChg>
        <pc:spChg chg="mod">
          <ac:chgData name="Abhijith N" userId="e4a073d171c93a9e" providerId="LiveId" clId="{C7F64FA2-99AB-4984-B806-6A8C357B0CE2}" dt="2023-11-15T21:51:03.025" v="4394" actId="1076"/>
          <ac:spMkLst>
            <pc:docMk/>
            <pc:sldMk cId="3780490588" sldId="296"/>
            <ac:spMk id="3" creationId="{47768B80-37D1-43D6-9942-482EF617C9ED}"/>
          </ac:spMkLst>
        </pc:spChg>
      </pc:sldChg>
      <pc:sldChg chg="addSp delSp modSp add mod">
        <pc:chgData name="Abhijith N" userId="e4a073d171c93a9e" providerId="LiveId" clId="{C7F64FA2-99AB-4984-B806-6A8C357B0CE2}" dt="2023-11-17T23:47:59.436" v="5245" actId="20577"/>
        <pc:sldMkLst>
          <pc:docMk/>
          <pc:sldMk cId="2139796593" sldId="297"/>
        </pc:sldMkLst>
        <pc:spChg chg="mod">
          <ac:chgData name="Abhijith N" userId="e4a073d171c93a9e" providerId="LiveId" clId="{C7F64FA2-99AB-4984-B806-6A8C357B0CE2}" dt="2023-11-15T21:52:25.437" v="4411" actId="14100"/>
          <ac:spMkLst>
            <pc:docMk/>
            <pc:sldMk cId="2139796593" sldId="297"/>
            <ac:spMk id="2" creationId="{D9EABC41-4ACA-4B5F-92F0-3BCFBAB4DEFE}"/>
          </ac:spMkLst>
        </pc:spChg>
        <pc:spChg chg="add mod">
          <ac:chgData name="Abhijith N" userId="e4a073d171c93a9e" providerId="LiveId" clId="{C7F64FA2-99AB-4984-B806-6A8C357B0CE2}" dt="2023-11-17T23:47:59.436" v="5245" actId="20577"/>
          <ac:spMkLst>
            <pc:docMk/>
            <pc:sldMk cId="2139796593" sldId="297"/>
            <ac:spMk id="5" creationId="{A4E9A1C8-9D89-827F-B797-B32EB4C7112A}"/>
          </ac:spMkLst>
        </pc:spChg>
        <pc:spChg chg="add del mod">
          <ac:chgData name="Abhijith N" userId="e4a073d171c93a9e" providerId="LiveId" clId="{C7F64FA2-99AB-4984-B806-6A8C357B0CE2}" dt="2023-11-12T13:11:59.270" v="426"/>
          <ac:spMkLst>
            <pc:docMk/>
            <pc:sldMk cId="2139796593" sldId="297"/>
            <ac:spMk id="12" creationId="{B3D8D559-98FC-482C-6071-87332E09E5AD}"/>
          </ac:spMkLst>
        </pc:spChg>
        <pc:picChg chg="del">
          <ac:chgData name="Abhijith N" userId="e4a073d171c93a9e" providerId="LiveId" clId="{C7F64FA2-99AB-4984-B806-6A8C357B0CE2}" dt="2023-11-12T13:08:15.142" v="398" actId="478"/>
          <ac:picMkLst>
            <pc:docMk/>
            <pc:sldMk cId="2139796593" sldId="297"/>
            <ac:picMk id="5" creationId="{3C9388A5-35C4-0AC6-F158-6B147A602C51}"/>
          </ac:picMkLst>
        </pc:picChg>
        <pc:picChg chg="del">
          <ac:chgData name="Abhijith N" userId="e4a073d171c93a9e" providerId="LiveId" clId="{C7F64FA2-99AB-4984-B806-6A8C357B0CE2}" dt="2023-11-12T13:09:55.936" v="416" actId="478"/>
          <ac:picMkLst>
            <pc:docMk/>
            <pc:sldMk cId="2139796593" sldId="297"/>
            <ac:picMk id="6" creationId="{15040D84-B04C-EF10-4EFC-252009946B11}"/>
          </ac:picMkLst>
        </pc:picChg>
        <pc:picChg chg="del">
          <ac:chgData name="Abhijith N" userId="e4a073d171c93a9e" providerId="LiveId" clId="{C7F64FA2-99AB-4984-B806-6A8C357B0CE2}" dt="2023-11-12T13:09:37.186" v="410" actId="478"/>
          <ac:picMkLst>
            <pc:docMk/>
            <pc:sldMk cId="2139796593" sldId="297"/>
            <ac:picMk id="7" creationId="{6359C051-D372-F475-1CAB-0091C23D9FAB}"/>
          </ac:picMkLst>
        </pc:picChg>
        <pc:picChg chg="del">
          <ac:chgData name="Abhijith N" userId="e4a073d171c93a9e" providerId="LiveId" clId="{C7F64FA2-99AB-4984-B806-6A8C357B0CE2}" dt="2023-11-12T13:09:43.945" v="412" actId="478"/>
          <ac:picMkLst>
            <pc:docMk/>
            <pc:sldMk cId="2139796593" sldId="297"/>
            <ac:picMk id="8" creationId="{0D630B56-D60D-5713-C1D9-BA91EAA99E35}"/>
          </ac:picMkLst>
        </pc:picChg>
        <pc:picChg chg="del">
          <ac:chgData name="Abhijith N" userId="e4a073d171c93a9e" providerId="LiveId" clId="{C7F64FA2-99AB-4984-B806-6A8C357B0CE2}" dt="2023-11-12T13:08:32.777" v="400" actId="478"/>
          <ac:picMkLst>
            <pc:docMk/>
            <pc:sldMk cId="2139796593" sldId="297"/>
            <ac:picMk id="9" creationId="{642BCBEF-FA8D-BA26-1E7B-AA8150991BD3}"/>
          </ac:picMkLst>
        </pc:picChg>
        <pc:picChg chg="del">
          <ac:chgData name="Abhijith N" userId="e4a073d171c93a9e" providerId="LiveId" clId="{C7F64FA2-99AB-4984-B806-6A8C357B0CE2}" dt="2023-11-12T13:09:40.565" v="411" actId="478"/>
          <ac:picMkLst>
            <pc:docMk/>
            <pc:sldMk cId="2139796593" sldId="297"/>
            <ac:picMk id="10" creationId="{645D74A5-AD3C-36F0-C95B-436C9EBA39A3}"/>
          </ac:picMkLst>
        </pc:picChg>
        <pc:picChg chg="del">
          <ac:chgData name="Abhijith N" userId="e4a073d171c93a9e" providerId="LiveId" clId="{C7F64FA2-99AB-4984-B806-6A8C357B0CE2}" dt="2023-11-12T13:09:50.599" v="414" actId="478"/>
          <ac:picMkLst>
            <pc:docMk/>
            <pc:sldMk cId="2139796593" sldId="297"/>
            <ac:picMk id="11" creationId="{32077D83-0A3A-8EC0-FC55-DE0EE65C18FB}"/>
          </ac:picMkLst>
        </pc:picChg>
        <pc:picChg chg="add del mod">
          <ac:chgData name="Abhijith N" userId="e4a073d171c93a9e" providerId="LiveId" clId="{C7F64FA2-99AB-4984-B806-6A8C357B0CE2}" dt="2023-11-17T09:34:48.151" v="4570" actId="478"/>
          <ac:picMkLst>
            <pc:docMk/>
            <pc:sldMk cId="2139796593" sldId="297"/>
            <ac:picMk id="13" creationId="{5C4351F1-5CD4-53F1-92C2-D2040256D226}"/>
          </ac:picMkLst>
        </pc:picChg>
        <pc:picChg chg="add del mod">
          <ac:chgData name="Abhijith N" userId="e4a073d171c93a9e" providerId="LiveId" clId="{C7F64FA2-99AB-4984-B806-6A8C357B0CE2}" dt="2023-11-17T09:34:53.929" v="4572" actId="478"/>
          <ac:picMkLst>
            <pc:docMk/>
            <pc:sldMk cId="2139796593" sldId="297"/>
            <ac:picMk id="14" creationId="{FA19847A-94FA-33EF-C090-45316EC1416F}"/>
          </ac:picMkLst>
        </pc:picChg>
        <pc:picChg chg="add del mod">
          <ac:chgData name="Abhijith N" userId="e4a073d171c93a9e" providerId="LiveId" clId="{C7F64FA2-99AB-4984-B806-6A8C357B0CE2}" dt="2023-11-17T09:34:55.797" v="4573" actId="478"/>
          <ac:picMkLst>
            <pc:docMk/>
            <pc:sldMk cId="2139796593" sldId="297"/>
            <ac:picMk id="15" creationId="{530F3549-37DB-7A1A-2FA0-B80184417A24}"/>
          </ac:picMkLst>
        </pc:picChg>
      </pc:sldChg>
      <pc:sldChg chg="add del">
        <pc:chgData name="Abhijith N" userId="e4a073d171c93a9e" providerId="LiveId" clId="{C7F64FA2-99AB-4984-B806-6A8C357B0CE2}" dt="2023-11-13T13:52:45.543" v="870" actId="2696"/>
        <pc:sldMkLst>
          <pc:docMk/>
          <pc:sldMk cId="1814005546" sldId="298"/>
        </pc:sldMkLst>
      </pc:sldChg>
      <pc:sldChg chg="addSp delSp modSp add mod ord delAnim chgLayout">
        <pc:chgData name="Abhijith N" userId="e4a073d171c93a9e" providerId="LiveId" clId="{C7F64FA2-99AB-4984-B806-6A8C357B0CE2}" dt="2023-11-15T21:55:46.918" v="4438" actId="1076"/>
        <pc:sldMkLst>
          <pc:docMk/>
          <pc:sldMk cId="1217118017" sldId="299"/>
        </pc:sldMkLst>
        <pc:spChg chg="mod ord">
          <ac:chgData name="Abhijith N" userId="e4a073d171c93a9e" providerId="LiveId" clId="{C7F64FA2-99AB-4984-B806-6A8C357B0CE2}" dt="2023-11-15T21:55:39.086" v="4435" actId="14100"/>
          <ac:spMkLst>
            <pc:docMk/>
            <pc:sldMk cId="1217118017" sldId="299"/>
            <ac:spMk id="2" creationId="{11353BF0-8FC9-4E49-A5DD-D82B1C16717C}"/>
          </ac:spMkLst>
        </pc:spChg>
        <pc:spChg chg="del mod">
          <ac:chgData name="Abhijith N" userId="e4a073d171c93a9e" providerId="LiveId" clId="{C7F64FA2-99AB-4984-B806-6A8C357B0CE2}" dt="2023-11-13T14:06:20.564" v="1060" actId="22"/>
          <ac:spMkLst>
            <pc:docMk/>
            <pc:sldMk cId="1217118017" sldId="299"/>
            <ac:spMk id="3" creationId="{B1D8898A-375E-4ED4-B2E9-D287519ECC02}"/>
          </ac:spMkLst>
        </pc:spChg>
        <pc:spChg chg="mod ord">
          <ac:chgData name="Abhijith N" userId="e4a073d171c93a9e" providerId="LiveId" clId="{C7F64FA2-99AB-4984-B806-6A8C357B0CE2}" dt="2023-11-13T17:56:13.217" v="2326" actId="6264"/>
          <ac:spMkLst>
            <pc:docMk/>
            <pc:sldMk cId="1217118017" sldId="299"/>
            <ac:spMk id="4" creationId="{696AEDAE-4F99-41C9-81E6-D71D76B24857}"/>
          </ac:spMkLst>
        </pc:spChg>
        <pc:spChg chg="del mod">
          <ac:chgData name="Abhijith N" userId="e4a073d171c93a9e" providerId="LiveId" clId="{C7F64FA2-99AB-4984-B806-6A8C357B0CE2}" dt="2023-11-15T18:40:32.753" v="3461" actId="21"/>
          <ac:spMkLst>
            <pc:docMk/>
            <pc:sldMk cId="1217118017" sldId="299"/>
            <ac:spMk id="7" creationId="{1409F301-D0D6-6834-C380-97EDEE68A362}"/>
          </ac:spMkLst>
        </pc:spChg>
        <pc:spChg chg="add mod ord">
          <ac:chgData name="Abhijith N" userId="e4a073d171c93a9e" providerId="LiveId" clId="{C7F64FA2-99AB-4984-B806-6A8C357B0CE2}" dt="2023-11-15T21:55:46.918" v="4438" actId="1076"/>
          <ac:spMkLst>
            <pc:docMk/>
            <pc:sldMk cId="1217118017" sldId="299"/>
            <ac:spMk id="11" creationId="{6F88975E-9481-8647-60E8-94037D53F569}"/>
          </ac:spMkLst>
        </pc:spChg>
        <pc:spChg chg="add mod">
          <ac:chgData name="Abhijith N" userId="e4a073d171c93a9e" providerId="LiveId" clId="{C7F64FA2-99AB-4984-B806-6A8C357B0CE2}" dt="2023-11-15T19:08:33.154" v="3767" actId="207"/>
          <ac:spMkLst>
            <pc:docMk/>
            <pc:sldMk cId="1217118017" sldId="299"/>
            <ac:spMk id="12" creationId="{317CAFCF-CD65-579F-EF07-23FA92033708}"/>
          </ac:spMkLst>
        </pc:spChg>
        <pc:spChg chg="add mod">
          <ac:chgData name="Abhijith N" userId="e4a073d171c93a9e" providerId="LiveId" clId="{C7F64FA2-99AB-4984-B806-6A8C357B0CE2}" dt="2023-11-15T19:08:55.099" v="3769" actId="1076"/>
          <ac:spMkLst>
            <pc:docMk/>
            <pc:sldMk cId="1217118017" sldId="299"/>
            <ac:spMk id="13" creationId="{EF263339-EA56-9E81-8F2F-B01D6815B4AA}"/>
          </ac:spMkLst>
        </pc:spChg>
        <pc:spChg chg="add del mod">
          <ac:chgData name="Abhijith N" userId="e4a073d171c93a9e" providerId="LiveId" clId="{C7F64FA2-99AB-4984-B806-6A8C357B0CE2}" dt="2023-11-15T18:56:56.872" v="3573" actId="21"/>
          <ac:spMkLst>
            <pc:docMk/>
            <pc:sldMk cId="1217118017" sldId="299"/>
            <ac:spMk id="14" creationId="{979D6451-A25D-1D9B-C9C9-2EAFFACFD6AE}"/>
          </ac:spMkLst>
        </pc:spChg>
        <pc:spChg chg="add del mod">
          <ac:chgData name="Abhijith N" userId="e4a073d171c93a9e" providerId="LiveId" clId="{C7F64FA2-99AB-4984-B806-6A8C357B0CE2}" dt="2023-11-13T17:56:13.217" v="2326" actId="6264"/>
          <ac:spMkLst>
            <pc:docMk/>
            <pc:sldMk cId="1217118017" sldId="299"/>
            <ac:spMk id="16" creationId="{4B597F33-AC79-0A67-F886-A2C1812DAFF5}"/>
          </ac:spMkLst>
        </pc:spChg>
        <pc:spChg chg="add del mod">
          <ac:chgData name="Abhijith N" userId="e4a073d171c93a9e" providerId="LiveId" clId="{C7F64FA2-99AB-4984-B806-6A8C357B0CE2}" dt="2023-11-15T19:10:58.961" v="3776" actId="21"/>
          <ac:spMkLst>
            <pc:docMk/>
            <pc:sldMk cId="1217118017" sldId="299"/>
            <ac:spMk id="16" creationId="{C3E11D34-9819-6DEE-161E-8568EEC2CA02}"/>
          </ac:spMkLst>
        </pc:spChg>
        <pc:spChg chg="add del mod">
          <ac:chgData name="Abhijith N" userId="e4a073d171c93a9e" providerId="LiveId" clId="{C7F64FA2-99AB-4984-B806-6A8C357B0CE2}" dt="2023-11-13T17:56:13.217" v="2326" actId="6264"/>
          <ac:spMkLst>
            <pc:docMk/>
            <pc:sldMk cId="1217118017" sldId="299"/>
            <ac:spMk id="17" creationId="{42FE0186-BCF8-C78A-ADD8-2F669773D8D4}"/>
          </ac:spMkLst>
        </pc:spChg>
        <pc:spChg chg="add del mod">
          <ac:chgData name="Abhijith N" userId="e4a073d171c93a9e" providerId="LiveId" clId="{C7F64FA2-99AB-4984-B806-6A8C357B0CE2}" dt="2023-11-15T18:58:07.261" v="3587"/>
          <ac:spMkLst>
            <pc:docMk/>
            <pc:sldMk cId="1217118017" sldId="299"/>
            <ac:spMk id="17" creationId="{F83840AE-49F3-F794-6C5C-82BEA6F49F4C}"/>
          </ac:spMkLst>
        </pc:spChg>
        <pc:spChg chg="add del mod">
          <ac:chgData name="Abhijith N" userId="e4a073d171c93a9e" providerId="LiveId" clId="{C7F64FA2-99AB-4984-B806-6A8C357B0CE2}" dt="2023-11-13T17:56:13.217" v="2326" actId="6264"/>
          <ac:spMkLst>
            <pc:docMk/>
            <pc:sldMk cId="1217118017" sldId="299"/>
            <ac:spMk id="18" creationId="{815C8BDC-EF6E-1A26-8CD1-EAFC49D67FF4}"/>
          </ac:spMkLst>
        </pc:spChg>
        <pc:spChg chg="add del mod">
          <ac:chgData name="Abhijith N" userId="e4a073d171c93a9e" providerId="LiveId" clId="{C7F64FA2-99AB-4984-B806-6A8C357B0CE2}" dt="2023-11-15T19:11:54.999" v="3787" actId="21"/>
          <ac:spMkLst>
            <pc:docMk/>
            <pc:sldMk cId="1217118017" sldId="299"/>
            <ac:spMk id="18" creationId="{FFDED996-9600-9E2F-8E53-2CC20BD789C9}"/>
          </ac:spMkLst>
        </pc:spChg>
        <pc:spChg chg="add mod">
          <ac:chgData name="Abhijith N" userId="e4a073d171c93a9e" providerId="LiveId" clId="{C7F64FA2-99AB-4984-B806-6A8C357B0CE2}" dt="2023-11-15T19:15:25.156" v="3860" actId="1076"/>
          <ac:spMkLst>
            <pc:docMk/>
            <pc:sldMk cId="1217118017" sldId="299"/>
            <ac:spMk id="19" creationId="{A4BAA144-44F3-CE59-9CDD-1981C52EDD73}"/>
          </ac:spMkLst>
        </pc:spChg>
        <pc:spChg chg="add mod">
          <ac:chgData name="Abhijith N" userId="e4a073d171c93a9e" providerId="LiveId" clId="{C7F64FA2-99AB-4984-B806-6A8C357B0CE2}" dt="2023-11-15T19:15:27.111" v="3861" actId="1076"/>
          <ac:spMkLst>
            <pc:docMk/>
            <pc:sldMk cId="1217118017" sldId="299"/>
            <ac:spMk id="21" creationId="{6F7CDE05-66C8-A7B7-EE7E-7E67878BC6F2}"/>
          </ac:spMkLst>
        </pc:spChg>
        <pc:spChg chg="add del mod">
          <ac:chgData name="Abhijith N" userId="e4a073d171c93a9e" providerId="LiveId" clId="{C7F64FA2-99AB-4984-B806-6A8C357B0CE2}" dt="2023-11-15T19:13:07.003" v="3822" actId="21"/>
          <ac:spMkLst>
            <pc:docMk/>
            <pc:sldMk cId="1217118017" sldId="299"/>
            <ac:spMk id="23" creationId="{2B09EB2A-BEEF-808D-BCC8-114D510F7071}"/>
          </ac:spMkLst>
        </pc:spChg>
        <pc:spChg chg="add del mod">
          <ac:chgData name="Abhijith N" userId="e4a073d171c93a9e" providerId="LiveId" clId="{C7F64FA2-99AB-4984-B806-6A8C357B0CE2}" dt="2023-11-15T19:13:59.210" v="3838" actId="21"/>
          <ac:spMkLst>
            <pc:docMk/>
            <pc:sldMk cId="1217118017" sldId="299"/>
            <ac:spMk id="24" creationId="{0E86370F-86A1-13A6-5432-757472881AB9}"/>
          </ac:spMkLst>
        </pc:spChg>
        <pc:spChg chg="add del">
          <ac:chgData name="Abhijith N" userId="e4a073d171c93a9e" providerId="LiveId" clId="{C7F64FA2-99AB-4984-B806-6A8C357B0CE2}" dt="2023-11-15T19:10:50.539" v="3775" actId="11529"/>
          <ac:spMkLst>
            <pc:docMk/>
            <pc:sldMk cId="1217118017" sldId="299"/>
            <ac:spMk id="25" creationId="{55A69739-4F24-5865-4644-203F25480819}"/>
          </ac:spMkLst>
        </pc:spChg>
        <pc:spChg chg="add mod">
          <ac:chgData name="Abhijith N" userId="e4a073d171c93a9e" providerId="LiveId" clId="{C7F64FA2-99AB-4984-B806-6A8C357B0CE2}" dt="2023-11-15T19:14:38.090" v="3850" actId="14100"/>
          <ac:spMkLst>
            <pc:docMk/>
            <pc:sldMk cId="1217118017" sldId="299"/>
            <ac:spMk id="26" creationId="{9E44A171-2E59-A6B0-3445-F209237899E0}"/>
          </ac:spMkLst>
        </pc:spChg>
        <pc:spChg chg="add mod">
          <ac:chgData name="Abhijith N" userId="e4a073d171c93a9e" providerId="LiveId" clId="{C7F64FA2-99AB-4984-B806-6A8C357B0CE2}" dt="2023-11-15T19:44:24.995" v="4232" actId="1076"/>
          <ac:spMkLst>
            <pc:docMk/>
            <pc:sldMk cId="1217118017" sldId="299"/>
            <ac:spMk id="27" creationId="{2673FEC6-4702-8AE8-E73F-034BF60E56F1}"/>
          </ac:spMkLst>
        </pc:spChg>
        <pc:spChg chg="add mod">
          <ac:chgData name="Abhijith N" userId="e4a073d171c93a9e" providerId="LiveId" clId="{C7F64FA2-99AB-4984-B806-6A8C357B0CE2}" dt="2023-11-15T19:16:02.981" v="3863" actId="14100"/>
          <ac:spMkLst>
            <pc:docMk/>
            <pc:sldMk cId="1217118017" sldId="299"/>
            <ac:spMk id="28" creationId="{0672FB41-56E8-E6ED-53C6-15F41D3796FB}"/>
          </ac:spMkLst>
        </pc:spChg>
        <pc:spChg chg="add mod">
          <ac:chgData name="Abhijith N" userId="e4a073d171c93a9e" providerId="LiveId" clId="{C7F64FA2-99AB-4984-B806-6A8C357B0CE2}" dt="2023-11-15T21:40:04.330" v="4312" actId="14100"/>
          <ac:spMkLst>
            <pc:docMk/>
            <pc:sldMk cId="1217118017" sldId="299"/>
            <ac:spMk id="29" creationId="{FF7EA779-BFE0-769E-9D0E-4DE686673C5A}"/>
          </ac:spMkLst>
        </pc:spChg>
        <pc:picChg chg="add del mod">
          <ac:chgData name="Abhijith N" userId="e4a073d171c93a9e" providerId="LiveId" clId="{C7F64FA2-99AB-4984-B806-6A8C357B0CE2}" dt="2023-11-15T18:53:01.646" v="3518" actId="21"/>
          <ac:picMkLst>
            <pc:docMk/>
            <pc:sldMk cId="1217118017" sldId="299"/>
            <ac:picMk id="5" creationId="{3E617AAE-93CC-191F-059A-8096B9C5B32C}"/>
          </ac:picMkLst>
        </pc:picChg>
        <pc:picChg chg="add del mod ord">
          <ac:chgData name="Abhijith N" userId="e4a073d171c93a9e" providerId="LiveId" clId="{C7F64FA2-99AB-4984-B806-6A8C357B0CE2}" dt="2023-11-13T17:48:07.934" v="2238" actId="478"/>
          <ac:picMkLst>
            <pc:docMk/>
            <pc:sldMk cId="1217118017" sldId="299"/>
            <ac:picMk id="6" creationId="{D936B191-C263-9638-2488-7034AB4EE3B1}"/>
          </ac:picMkLst>
        </pc:picChg>
        <pc:picChg chg="add del mod">
          <ac:chgData name="Abhijith N" userId="e4a073d171c93a9e" providerId="LiveId" clId="{C7F64FA2-99AB-4984-B806-6A8C357B0CE2}" dt="2023-11-15T18:53:07.353" v="3520" actId="21"/>
          <ac:picMkLst>
            <pc:docMk/>
            <pc:sldMk cId="1217118017" sldId="299"/>
            <ac:picMk id="8" creationId="{C7F90FD6-78B2-211E-03E9-FD986A469385}"/>
          </ac:picMkLst>
        </pc:picChg>
        <pc:picChg chg="add del mod">
          <ac:chgData name="Abhijith N" userId="e4a073d171c93a9e" providerId="LiveId" clId="{C7F64FA2-99AB-4984-B806-6A8C357B0CE2}" dt="2023-11-13T17:53:39.282" v="2267" actId="478"/>
          <ac:picMkLst>
            <pc:docMk/>
            <pc:sldMk cId="1217118017" sldId="299"/>
            <ac:picMk id="9" creationId="{B29F363F-2E09-4D46-8A12-85869FF290C4}"/>
          </ac:picMkLst>
        </pc:picChg>
        <pc:picChg chg="add del mod">
          <ac:chgData name="Abhijith N" userId="e4a073d171c93a9e" providerId="LiveId" clId="{C7F64FA2-99AB-4984-B806-6A8C357B0CE2}" dt="2023-11-15T18:53:04.066" v="3519" actId="21"/>
          <ac:picMkLst>
            <pc:docMk/>
            <pc:sldMk cId="1217118017" sldId="299"/>
            <ac:picMk id="10" creationId="{C7B6815E-9669-24E1-B398-D02C399FE181}"/>
          </ac:picMkLst>
        </pc:picChg>
        <pc:picChg chg="add del mod">
          <ac:chgData name="Abhijith N" userId="e4a073d171c93a9e" providerId="LiveId" clId="{C7F64FA2-99AB-4984-B806-6A8C357B0CE2}" dt="2023-11-13T17:49:11.419" v="2243" actId="478"/>
          <ac:picMkLst>
            <pc:docMk/>
            <pc:sldMk cId="1217118017" sldId="299"/>
            <ac:picMk id="13" creationId="{77A56F56-9533-0D6D-537D-0DC83AD999DB}"/>
          </ac:picMkLst>
        </pc:picChg>
        <pc:picChg chg="add del mod">
          <ac:chgData name="Abhijith N" userId="e4a073d171c93a9e" providerId="LiveId" clId="{C7F64FA2-99AB-4984-B806-6A8C357B0CE2}" dt="2023-11-15T18:53:17.839" v="3522" actId="21"/>
          <ac:picMkLst>
            <pc:docMk/>
            <pc:sldMk cId="1217118017" sldId="299"/>
            <ac:picMk id="15" creationId="{26C3E4FB-F0C2-0C10-0325-C0C99A0D3738}"/>
          </ac:picMkLst>
        </pc:picChg>
        <pc:picChg chg="add del mod">
          <ac:chgData name="Abhijith N" userId="e4a073d171c93a9e" providerId="LiveId" clId="{C7F64FA2-99AB-4984-B806-6A8C357B0CE2}" dt="2023-11-15T18:35:27.297" v="3440" actId="478"/>
          <ac:picMkLst>
            <pc:docMk/>
            <pc:sldMk cId="1217118017" sldId="299"/>
            <ac:picMk id="20" creationId="{C13FFF5F-8A95-FC5D-A22B-8E1D06A7FBFE}"/>
          </ac:picMkLst>
        </pc:picChg>
        <pc:picChg chg="add del mod">
          <ac:chgData name="Abhijith N" userId="e4a073d171c93a9e" providerId="LiveId" clId="{C7F64FA2-99AB-4984-B806-6A8C357B0CE2}" dt="2023-11-15T18:35:45.943" v="3447" actId="478"/>
          <ac:picMkLst>
            <pc:docMk/>
            <pc:sldMk cId="1217118017" sldId="299"/>
            <ac:picMk id="22" creationId="{75D7B8AB-37B7-9AEB-933F-E925F1E0400C}"/>
          </ac:picMkLst>
        </pc:picChg>
      </pc:sldChg>
      <pc:sldChg chg="addSp delSp modSp add mod modAnim">
        <pc:chgData name="Abhijith N" userId="e4a073d171c93a9e" providerId="LiveId" clId="{C7F64FA2-99AB-4984-B806-6A8C357B0CE2}" dt="2023-11-15T21:57:16.245" v="4457" actId="20577"/>
        <pc:sldMkLst>
          <pc:docMk/>
          <pc:sldMk cId="3228604592" sldId="300"/>
        </pc:sldMkLst>
        <pc:spChg chg="mod">
          <ac:chgData name="Abhijith N" userId="e4a073d171c93a9e" providerId="LiveId" clId="{C7F64FA2-99AB-4984-B806-6A8C357B0CE2}" dt="2023-11-15T21:57:16.245" v="4457" actId="20577"/>
          <ac:spMkLst>
            <pc:docMk/>
            <pc:sldMk cId="3228604592" sldId="300"/>
            <ac:spMk id="2" creationId="{11353BF0-8FC9-4E49-A5DD-D82B1C16717C}"/>
          </ac:spMkLst>
        </pc:spChg>
        <pc:spChg chg="mod">
          <ac:chgData name="Abhijith N" userId="e4a073d171c93a9e" providerId="LiveId" clId="{C7F64FA2-99AB-4984-B806-6A8C357B0CE2}" dt="2023-11-15T19:33:38.407" v="4172" actId="1076"/>
          <ac:spMkLst>
            <pc:docMk/>
            <pc:sldMk cId="3228604592" sldId="300"/>
            <ac:spMk id="3" creationId="{B1D8898A-375E-4ED4-B2E9-D287519ECC02}"/>
          </ac:spMkLst>
        </pc:spChg>
        <pc:spChg chg="mod">
          <ac:chgData name="Abhijith N" userId="e4a073d171c93a9e" providerId="LiveId" clId="{C7F64FA2-99AB-4984-B806-6A8C357B0CE2}" dt="2023-11-15T19:24:30.369" v="3977" actId="1076"/>
          <ac:spMkLst>
            <pc:docMk/>
            <pc:sldMk cId="3228604592" sldId="300"/>
            <ac:spMk id="5" creationId="{C9A4DBE0-D24E-C18C-5A78-D4A9B74E0799}"/>
          </ac:spMkLst>
        </pc:spChg>
        <pc:spChg chg="add del mod">
          <ac:chgData name="Abhijith N" userId="e4a073d171c93a9e" providerId="LiveId" clId="{C7F64FA2-99AB-4984-B806-6A8C357B0CE2}" dt="2023-11-15T19:25:31.274" v="3979"/>
          <ac:spMkLst>
            <pc:docMk/>
            <pc:sldMk cId="3228604592" sldId="300"/>
            <ac:spMk id="6" creationId="{BDC0A8EF-2444-071E-E44D-B6CE60A916EE}"/>
          </ac:spMkLst>
        </pc:spChg>
        <pc:spChg chg="add mod">
          <ac:chgData name="Abhijith N" userId="e4a073d171c93a9e" providerId="LiveId" clId="{C7F64FA2-99AB-4984-B806-6A8C357B0CE2}" dt="2023-11-15T19:55:39.075" v="4282" actId="255"/>
          <ac:spMkLst>
            <pc:docMk/>
            <pc:sldMk cId="3228604592" sldId="300"/>
            <ac:spMk id="8" creationId="{B9EC55F8-A886-7C8E-F6B8-0DBBDBFC1602}"/>
          </ac:spMkLst>
        </pc:spChg>
        <pc:spChg chg="add mod">
          <ac:chgData name="Abhijith N" userId="e4a073d171c93a9e" providerId="LiveId" clId="{C7F64FA2-99AB-4984-B806-6A8C357B0CE2}" dt="2023-11-15T19:34:25.208" v="4177" actId="207"/>
          <ac:spMkLst>
            <pc:docMk/>
            <pc:sldMk cId="3228604592" sldId="300"/>
            <ac:spMk id="10" creationId="{7FCE3EBA-FF29-F942-0FA6-60A85685349E}"/>
          </ac:spMkLst>
        </pc:spChg>
        <pc:spChg chg="add mod">
          <ac:chgData name="Abhijith N" userId="e4a073d171c93a9e" providerId="LiveId" clId="{C7F64FA2-99AB-4984-B806-6A8C357B0CE2}" dt="2023-11-15T19:34:53.909" v="4180" actId="207"/>
          <ac:spMkLst>
            <pc:docMk/>
            <pc:sldMk cId="3228604592" sldId="300"/>
            <ac:spMk id="12" creationId="{80908519-1943-5B09-C120-947AF92E6657}"/>
          </ac:spMkLst>
        </pc:spChg>
        <pc:spChg chg="add mod">
          <ac:chgData name="Abhijith N" userId="e4a073d171c93a9e" providerId="LiveId" clId="{C7F64FA2-99AB-4984-B806-6A8C357B0CE2}" dt="2023-11-15T19:34:13.726" v="4175" actId="207"/>
          <ac:spMkLst>
            <pc:docMk/>
            <pc:sldMk cId="3228604592" sldId="300"/>
            <ac:spMk id="15" creationId="{6D954031-CA8B-E04B-9F4C-40F6083677E7}"/>
          </ac:spMkLst>
        </pc:spChg>
        <pc:spChg chg="add mod">
          <ac:chgData name="Abhijith N" userId="e4a073d171c93a9e" providerId="LiveId" clId="{C7F64FA2-99AB-4984-B806-6A8C357B0CE2}" dt="2023-11-15T19:34:08.748" v="4174" actId="207"/>
          <ac:spMkLst>
            <pc:docMk/>
            <pc:sldMk cId="3228604592" sldId="300"/>
            <ac:spMk id="16" creationId="{017C5F50-23A4-8F3C-6E85-3C604371DD1C}"/>
          </ac:spMkLst>
        </pc:spChg>
        <pc:spChg chg="add mod">
          <ac:chgData name="Abhijith N" userId="e4a073d171c93a9e" providerId="LiveId" clId="{C7F64FA2-99AB-4984-B806-6A8C357B0CE2}" dt="2023-11-15T21:42:22.285" v="4336" actId="6549"/>
          <ac:spMkLst>
            <pc:docMk/>
            <pc:sldMk cId="3228604592" sldId="300"/>
            <ac:spMk id="17" creationId="{9FB49E99-E42E-0BFE-700B-E78F31C0B8B8}"/>
          </ac:spMkLst>
        </pc:spChg>
        <pc:spChg chg="add mod">
          <ac:chgData name="Abhijith N" userId="e4a073d171c93a9e" providerId="LiveId" clId="{C7F64FA2-99AB-4984-B806-6A8C357B0CE2}" dt="2023-11-15T21:42:40.797" v="4342" actId="20577"/>
          <ac:spMkLst>
            <pc:docMk/>
            <pc:sldMk cId="3228604592" sldId="300"/>
            <ac:spMk id="18" creationId="{EAB23125-90DC-ECE0-26AA-BCE901BF5A58}"/>
          </ac:spMkLst>
        </pc:spChg>
        <pc:spChg chg="add mod">
          <ac:chgData name="Abhijith N" userId="e4a073d171c93a9e" providerId="LiveId" clId="{C7F64FA2-99AB-4984-B806-6A8C357B0CE2}" dt="2023-11-15T19:38:00.797" v="4201" actId="14100"/>
          <ac:spMkLst>
            <pc:docMk/>
            <pc:sldMk cId="3228604592" sldId="300"/>
            <ac:spMk id="19" creationId="{52D55AD0-AD29-6227-B015-F288AF6C69B6}"/>
          </ac:spMkLst>
        </pc:spChg>
        <pc:picChg chg="add del mod">
          <ac:chgData name="Abhijith N" userId="e4a073d171c93a9e" providerId="LiveId" clId="{C7F64FA2-99AB-4984-B806-6A8C357B0CE2}" dt="2023-11-15T19:23:54.100" v="3966" actId="478"/>
          <ac:picMkLst>
            <pc:docMk/>
            <pc:sldMk cId="3228604592" sldId="300"/>
            <ac:picMk id="7" creationId="{F14AD4CA-7994-B875-2E47-E723F9620F7A}"/>
          </ac:picMkLst>
        </pc:picChg>
        <pc:picChg chg="add del mod">
          <ac:chgData name="Abhijith N" userId="e4a073d171c93a9e" providerId="LiveId" clId="{C7F64FA2-99AB-4984-B806-6A8C357B0CE2}" dt="2023-11-15T19:23:56.134" v="3967" actId="478"/>
          <ac:picMkLst>
            <pc:docMk/>
            <pc:sldMk cId="3228604592" sldId="300"/>
            <ac:picMk id="9" creationId="{89C2D785-0E0C-6CC7-6891-50063E2EC336}"/>
          </ac:picMkLst>
        </pc:picChg>
        <pc:picChg chg="add mod">
          <ac:chgData name="Abhijith N" userId="e4a073d171c93a9e" providerId="LiveId" clId="{C7F64FA2-99AB-4984-B806-6A8C357B0CE2}" dt="2023-11-15T19:24:24.347" v="3976" actId="1076"/>
          <ac:picMkLst>
            <pc:docMk/>
            <pc:sldMk cId="3228604592" sldId="300"/>
            <ac:picMk id="11" creationId="{043BDC38-41CD-AC43-60F0-A47B98E3722C}"/>
          </ac:picMkLst>
        </pc:picChg>
        <pc:picChg chg="add del mod">
          <ac:chgData name="Abhijith N" userId="e4a073d171c93a9e" providerId="LiveId" clId="{C7F64FA2-99AB-4984-B806-6A8C357B0CE2}" dt="2023-11-15T19:23:59.655" v="3969" actId="478"/>
          <ac:picMkLst>
            <pc:docMk/>
            <pc:sldMk cId="3228604592" sldId="300"/>
            <ac:picMk id="13" creationId="{1A87B290-C5F0-41BA-47D0-59DD3DD254A7}"/>
          </ac:picMkLst>
        </pc:picChg>
        <pc:picChg chg="add del mod">
          <ac:chgData name="Abhijith N" userId="e4a073d171c93a9e" providerId="LiveId" clId="{C7F64FA2-99AB-4984-B806-6A8C357B0CE2}" dt="2023-11-15T19:23:57.944" v="3968" actId="478"/>
          <ac:picMkLst>
            <pc:docMk/>
            <pc:sldMk cId="3228604592" sldId="300"/>
            <ac:picMk id="14" creationId="{9EA1C65F-3571-B84E-A9FE-506BDF5E8E66}"/>
          </ac:picMkLst>
        </pc:picChg>
      </pc:sldChg>
      <pc:sldChg chg="addSp delSp modSp add mod delAnim">
        <pc:chgData name="Abhijith N" userId="e4a073d171c93a9e" providerId="LiveId" clId="{C7F64FA2-99AB-4984-B806-6A8C357B0CE2}" dt="2023-11-17T20:56:39.377" v="4921" actId="6549"/>
        <pc:sldMkLst>
          <pc:docMk/>
          <pc:sldMk cId="3148327917" sldId="301"/>
        </pc:sldMkLst>
        <pc:spChg chg="mod">
          <ac:chgData name="Abhijith N" userId="e4a073d171c93a9e" providerId="LiveId" clId="{C7F64FA2-99AB-4984-B806-6A8C357B0CE2}" dt="2023-11-17T20:56:39.377" v="4921" actId="6549"/>
          <ac:spMkLst>
            <pc:docMk/>
            <pc:sldMk cId="3148327917" sldId="301"/>
            <ac:spMk id="2" creationId="{11353BF0-8FC9-4E49-A5DD-D82B1C16717C}"/>
          </ac:spMkLst>
        </pc:spChg>
        <pc:spChg chg="mod">
          <ac:chgData name="Abhijith N" userId="e4a073d171c93a9e" providerId="LiveId" clId="{C7F64FA2-99AB-4984-B806-6A8C357B0CE2}" dt="2023-11-17T17:12:15.991" v="4720" actId="1076"/>
          <ac:spMkLst>
            <pc:docMk/>
            <pc:sldMk cId="3148327917" sldId="301"/>
            <ac:spMk id="3" creationId="{B1D8898A-375E-4ED4-B2E9-D287519ECC02}"/>
          </ac:spMkLst>
        </pc:spChg>
        <pc:spChg chg="del mod">
          <ac:chgData name="Abhijith N" userId="e4a073d171c93a9e" providerId="LiveId" clId="{C7F64FA2-99AB-4984-B806-6A8C357B0CE2}" dt="2023-11-15T19:22:44.995" v="3962" actId="21"/>
          <ac:spMkLst>
            <pc:docMk/>
            <pc:sldMk cId="3148327917" sldId="301"/>
            <ac:spMk id="5" creationId="{C9A4DBE0-D24E-C18C-5A78-D4A9B74E0799}"/>
          </ac:spMkLst>
        </pc:spChg>
        <pc:picChg chg="add mod">
          <ac:chgData name="Abhijith N" userId="e4a073d171c93a9e" providerId="LiveId" clId="{C7F64FA2-99AB-4984-B806-6A8C357B0CE2}" dt="2023-11-17T17:12:34.816" v="4722" actId="14100"/>
          <ac:picMkLst>
            <pc:docMk/>
            <pc:sldMk cId="3148327917" sldId="301"/>
            <ac:picMk id="7" creationId="{0F781890-7744-92BD-37E1-8C5D662F56BC}"/>
          </ac:picMkLst>
        </pc:picChg>
        <pc:picChg chg="add del mod">
          <ac:chgData name="Abhijith N" userId="e4a073d171c93a9e" providerId="LiveId" clId="{C7F64FA2-99AB-4984-B806-6A8C357B0CE2}" dt="2023-11-17T17:11:26.901" v="4715" actId="478"/>
          <ac:picMkLst>
            <pc:docMk/>
            <pc:sldMk cId="3148327917" sldId="301"/>
            <ac:picMk id="9" creationId="{116796F7-6871-14A0-9DA4-59E66914EF66}"/>
          </ac:picMkLst>
        </pc:picChg>
      </pc:sldChg>
      <pc:sldChg chg="addSp delSp modSp add mod delAnim">
        <pc:chgData name="Abhijith N" userId="e4a073d171c93a9e" providerId="LiveId" clId="{C7F64FA2-99AB-4984-B806-6A8C357B0CE2}" dt="2023-11-18T10:55:48.854" v="5250" actId="14100"/>
        <pc:sldMkLst>
          <pc:docMk/>
          <pc:sldMk cId="3792924990" sldId="302"/>
        </pc:sldMkLst>
        <pc:spChg chg="mod">
          <ac:chgData name="Abhijith N" userId="e4a073d171c93a9e" providerId="LiveId" clId="{C7F64FA2-99AB-4984-B806-6A8C357B0CE2}" dt="2023-11-15T21:57:44.545" v="4461" actId="255"/>
          <ac:spMkLst>
            <pc:docMk/>
            <pc:sldMk cId="3792924990" sldId="302"/>
            <ac:spMk id="2" creationId="{11353BF0-8FC9-4E49-A5DD-D82B1C16717C}"/>
          </ac:spMkLst>
        </pc:spChg>
        <pc:spChg chg="mod">
          <ac:chgData name="Abhijith N" userId="e4a073d171c93a9e" providerId="LiveId" clId="{C7F64FA2-99AB-4984-B806-6A8C357B0CE2}" dt="2023-11-17T17:14:08.353" v="4725" actId="14100"/>
          <ac:spMkLst>
            <pc:docMk/>
            <pc:sldMk cId="3792924990" sldId="302"/>
            <ac:spMk id="3" creationId="{B1D8898A-375E-4ED4-B2E9-D287519ECC02}"/>
          </ac:spMkLst>
        </pc:spChg>
        <pc:spChg chg="del mod">
          <ac:chgData name="Abhijith N" userId="e4a073d171c93a9e" providerId="LiveId" clId="{C7F64FA2-99AB-4984-B806-6A8C357B0CE2}" dt="2023-11-15T19:36:10.448" v="4189" actId="21"/>
          <ac:spMkLst>
            <pc:docMk/>
            <pc:sldMk cId="3792924990" sldId="302"/>
            <ac:spMk id="5" creationId="{C9A4DBE0-D24E-C18C-5A78-D4A9B74E0799}"/>
          </ac:spMkLst>
        </pc:spChg>
        <pc:picChg chg="add del mod">
          <ac:chgData name="Abhijith N" userId="e4a073d171c93a9e" providerId="LiveId" clId="{C7F64FA2-99AB-4984-B806-6A8C357B0CE2}" dt="2023-11-15T21:58:10.820" v="4465" actId="14100"/>
          <ac:picMkLst>
            <pc:docMk/>
            <pc:sldMk cId="3792924990" sldId="302"/>
            <ac:picMk id="6" creationId="{5AFC7832-3FA5-3C81-CD7A-7CE14EE69B2D}"/>
          </ac:picMkLst>
        </pc:picChg>
        <pc:picChg chg="add del mod">
          <ac:chgData name="Abhijith N" userId="e4a073d171c93a9e" providerId="LiveId" clId="{C7F64FA2-99AB-4984-B806-6A8C357B0CE2}" dt="2023-11-13T18:36:35.837" v="2502" actId="478"/>
          <ac:picMkLst>
            <pc:docMk/>
            <pc:sldMk cId="3792924990" sldId="302"/>
            <ac:picMk id="7" creationId="{B10722A4-2D36-AE4E-3F34-EFA9AE143650}"/>
          </ac:picMkLst>
        </pc:picChg>
        <pc:picChg chg="add mod">
          <ac:chgData name="Abhijith N" userId="e4a073d171c93a9e" providerId="LiveId" clId="{C7F64FA2-99AB-4984-B806-6A8C357B0CE2}" dt="2023-11-18T10:55:48.854" v="5250" actId="14100"/>
          <ac:picMkLst>
            <pc:docMk/>
            <pc:sldMk cId="3792924990" sldId="302"/>
            <ac:picMk id="9" creationId="{842B3A1E-A040-5867-38E6-45DC54B0B3DE}"/>
          </ac:picMkLst>
        </pc:picChg>
      </pc:sldChg>
      <pc:sldChg chg="add del">
        <pc:chgData name="Abhijith N" userId="e4a073d171c93a9e" providerId="LiveId" clId="{C7F64FA2-99AB-4984-B806-6A8C357B0CE2}" dt="2023-11-13T18:52:54.830" v="2614" actId="2696"/>
        <pc:sldMkLst>
          <pc:docMk/>
          <pc:sldMk cId="1173530447" sldId="303"/>
        </pc:sldMkLst>
      </pc:sldChg>
      <pc:sldChg chg="modSp add mod">
        <pc:chgData name="Abhijith N" userId="e4a073d171c93a9e" providerId="LiveId" clId="{C7F64FA2-99AB-4984-B806-6A8C357B0CE2}" dt="2023-11-18T10:51:31.098" v="5248" actId="20577"/>
        <pc:sldMkLst>
          <pc:docMk/>
          <pc:sldMk cId="1376471911" sldId="303"/>
        </pc:sldMkLst>
        <pc:spChg chg="mod">
          <ac:chgData name="Abhijith N" userId="e4a073d171c93a9e" providerId="LiveId" clId="{C7F64FA2-99AB-4984-B806-6A8C357B0CE2}" dt="2023-11-15T22:28:41.667" v="4487" actId="113"/>
          <ac:spMkLst>
            <pc:docMk/>
            <pc:sldMk cId="1376471911" sldId="303"/>
            <ac:spMk id="2" creationId="{00000000-0000-0000-0000-000000000000}"/>
          </ac:spMkLst>
        </pc:spChg>
        <pc:spChg chg="mod">
          <ac:chgData name="Abhijith N" userId="e4a073d171c93a9e" providerId="LiveId" clId="{C7F64FA2-99AB-4984-B806-6A8C357B0CE2}" dt="2023-11-18T10:51:31.098" v="5248" actId="20577"/>
          <ac:spMkLst>
            <pc:docMk/>
            <pc:sldMk cId="1376471911" sldId="303"/>
            <ac:spMk id="3" creationId="{00000000-0000-0000-0000-000000000000}"/>
          </ac:spMkLst>
        </pc:spChg>
      </pc:sldChg>
      <pc:sldChg chg="add del">
        <pc:chgData name="Abhijith N" userId="e4a073d171c93a9e" providerId="LiveId" clId="{C7F64FA2-99AB-4984-B806-6A8C357B0CE2}" dt="2023-11-13T20:00:18.385" v="3383" actId="2696"/>
        <pc:sldMkLst>
          <pc:docMk/>
          <pc:sldMk cId="489038462" sldId="304"/>
        </pc:sldMkLst>
      </pc:sldChg>
      <pc:sldChg chg="modSp add del mod">
        <pc:chgData name="Abhijith N" userId="e4a073d171c93a9e" providerId="LiveId" clId="{C7F64FA2-99AB-4984-B806-6A8C357B0CE2}" dt="2023-11-13T18:45:54.547" v="2560" actId="2696"/>
        <pc:sldMkLst>
          <pc:docMk/>
          <pc:sldMk cId="539972669" sldId="304"/>
        </pc:sldMkLst>
        <pc:spChg chg="mod">
          <ac:chgData name="Abhijith N" userId="e4a073d171c93a9e" providerId="LiveId" clId="{C7F64FA2-99AB-4984-B806-6A8C357B0CE2}" dt="2023-11-13T16:42:39.325" v="2032" actId="20577"/>
          <ac:spMkLst>
            <pc:docMk/>
            <pc:sldMk cId="539972669" sldId="304"/>
            <ac:spMk id="3" creationId="{B1D8898A-375E-4ED4-B2E9-D287519ECC02}"/>
          </ac:spMkLst>
        </pc:spChg>
      </pc:sldChg>
      <pc:sldChg chg="addSp delSp modSp add mod ord delDesignElem chgLayout">
        <pc:chgData name="Abhijith N" userId="e4a073d171c93a9e" providerId="LiveId" clId="{C7F64FA2-99AB-4984-B806-6A8C357B0CE2}" dt="2023-11-17T20:52:32.780" v="4913" actId="5793"/>
        <pc:sldMkLst>
          <pc:docMk/>
          <pc:sldMk cId="3545525129" sldId="304"/>
        </pc:sldMkLst>
        <pc:spChg chg="mod ord">
          <ac:chgData name="Abhijith N" userId="e4a073d171c93a9e" providerId="LiveId" clId="{C7F64FA2-99AB-4984-B806-6A8C357B0CE2}" dt="2023-11-17T20:52:10.238" v="4884" actId="20577"/>
          <ac:spMkLst>
            <pc:docMk/>
            <pc:sldMk cId="3545525129" sldId="304"/>
            <ac:spMk id="2" creationId="{00000000-0000-0000-0000-000000000000}"/>
          </ac:spMkLst>
        </pc:spChg>
        <pc:spChg chg="mod ord">
          <ac:chgData name="Abhijith N" userId="e4a073d171c93a9e" providerId="LiveId" clId="{C7F64FA2-99AB-4984-B806-6A8C357B0CE2}" dt="2023-11-17T20:52:32.780" v="4913" actId="5793"/>
          <ac:spMkLst>
            <pc:docMk/>
            <pc:sldMk cId="3545525129" sldId="304"/>
            <ac:spMk id="3" creationId="{00000000-0000-0000-0000-000000000000}"/>
          </ac:spMkLst>
        </pc:spChg>
        <pc:spChg chg="mod ord">
          <ac:chgData name="Abhijith N" userId="e4a073d171c93a9e" providerId="LiveId" clId="{C7F64FA2-99AB-4984-B806-6A8C357B0CE2}" dt="2023-11-17T20:51:13.522" v="4872" actId="6264"/>
          <ac:spMkLst>
            <pc:docMk/>
            <pc:sldMk cId="3545525129" sldId="304"/>
            <ac:spMk id="4" creationId="{00000000-0000-0000-0000-000000000000}"/>
          </ac:spMkLst>
        </pc:spChg>
        <pc:spChg chg="add del mod">
          <ac:chgData name="Abhijith N" userId="e4a073d171c93a9e" providerId="LiveId" clId="{C7F64FA2-99AB-4984-B806-6A8C357B0CE2}" dt="2023-11-17T20:51:13.522" v="4872" actId="6264"/>
          <ac:spMkLst>
            <pc:docMk/>
            <pc:sldMk cId="3545525129" sldId="304"/>
            <ac:spMk id="5" creationId="{C4189466-BE2F-A298-05DB-396B63C2A8FF}"/>
          </ac:spMkLst>
        </pc:spChg>
        <pc:spChg chg="add del mod">
          <ac:chgData name="Abhijith N" userId="e4a073d171c93a9e" providerId="LiveId" clId="{C7F64FA2-99AB-4984-B806-6A8C357B0CE2}" dt="2023-11-17T20:51:13.522" v="4872" actId="6264"/>
          <ac:spMkLst>
            <pc:docMk/>
            <pc:sldMk cId="3545525129" sldId="304"/>
            <ac:spMk id="7" creationId="{9A1BB91D-529E-0D08-1CCC-F6FC8EB0EF0F}"/>
          </ac:spMkLst>
        </pc:spChg>
        <pc:spChg chg="add del mod">
          <ac:chgData name="Abhijith N" userId="e4a073d171c93a9e" providerId="LiveId" clId="{C7F64FA2-99AB-4984-B806-6A8C357B0CE2}" dt="2023-11-17T20:51:13.522" v="4872" actId="6264"/>
          <ac:spMkLst>
            <pc:docMk/>
            <pc:sldMk cId="3545525129" sldId="304"/>
            <ac:spMk id="8" creationId="{E5BF5495-3F92-41CD-E10A-C266EA1A3E76}"/>
          </ac:spMkLst>
        </pc:spChg>
        <pc:spChg chg="add del">
          <ac:chgData name="Abhijith N" userId="e4a073d171c93a9e" providerId="LiveId" clId="{C7F64FA2-99AB-4984-B806-6A8C357B0CE2}" dt="2023-11-17T20:51:13.522" v="4872" actId="6264"/>
          <ac:spMkLst>
            <pc:docMk/>
            <pc:sldMk cId="3545525129" sldId="304"/>
            <ac:spMk id="37" creationId="{C4285719-470E-454C-AF62-8323075F1F5B}"/>
          </ac:spMkLst>
        </pc:spChg>
        <pc:spChg chg="add del">
          <ac:chgData name="Abhijith N" userId="e4a073d171c93a9e" providerId="LiveId" clId="{C7F64FA2-99AB-4984-B806-6A8C357B0CE2}" dt="2023-11-17T20:51:13.522" v="4872" actId="6264"/>
          <ac:spMkLst>
            <pc:docMk/>
            <pc:sldMk cId="3545525129" sldId="304"/>
            <ac:spMk id="39" creationId="{CD9FE4EF-C4D8-49A0-B2FF-81D8DB7D8A24}"/>
          </ac:spMkLst>
        </pc:spChg>
        <pc:spChg chg="add del">
          <ac:chgData name="Abhijith N" userId="e4a073d171c93a9e" providerId="LiveId" clId="{C7F64FA2-99AB-4984-B806-6A8C357B0CE2}" dt="2023-11-17T20:51:13.522" v="4872" actId="6264"/>
          <ac:spMkLst>
            <pc:docMk/>
            <pc:sldMk cId="3545525129" sldId="304"/>
            <ac:spMk id="41" creationId="{4300840D-0A0B-4512-BACA-B439D5B9C57C}"/>
          </ac:spMkLst>
        </pc:spChg>
        <pc:spChg chg="add del">
          <ac:chgData name="Abhijith N" userId="e4a073d171c93a9e" providerId="LiveId" clId="{C7F64FA2-99AB-4984-B806-6A8C357B0CE2}" dt="2023-11-17T20:51:13.522" v="4872" actId="6264"/>
          <ac:spMkLst>
            <pc:docMk/>
            <pc:sldMk cId="3545525129" sldId="304"/>
            <ac:spMk id="43" creationId="{D2B78728-A580-49A7-84F9-6EF6F583ADE0}"/>
          </ac:spMkLst>
        </pc:spChg>
        <pc:spChg chg="add del">
          <ac:chgData name="Abhijith N" userId="e4a073d171c93a9e" providerId="LiveId" clId="{C7F64FA2-99AB-4984-B806-6A8C357B0CE2}" dt="2023-11-17T20:51:13.522" v="4872" actId="6264"/>
          <ac:spMkLst>
            <pc:docMk/>
            <pc:sldMk cId="3545525129" sldId="304"/>
            <ac:spMk id="45" creationId="{38FAA1A1-D861-433F-88FA-1E9D6FD31D11}"/>
          </ac:spMkLst>
        </pc:spChg>
        <pc:spChg chg="add del">
          <ac:chgData name="Abhijith N" userId="e4a073d171c93a9e" providerId="LiveId" clId="{C7F64FA2-99AB-4984-B806-6A8C357B0CE2}" dt="2023-11-17T20:51:13.522" v="4872" actId="6264"/>
          <ac:spMkLst>
            <pc:docMk/>
            <pc:sldMk cId="3545525129" sldId="304"/>
            <ac:spMk id="47" creationId="{8D71EDA1-87BF-4D5D-AB79-F346FD19278A}"/>
          </ac:spMkLst>
        </pc:spChg>
        <pc:picChg chg="del">
          <ac:chgData name="Abhijith N" userId="e4a073d171c93a9e" providerId="LiveId" clId="{C7F64FA2-99AB-4984-B806-6A8C357B0CE2}" dt="2023-11-17T20:52:15.067" v="4886" actId="478"/>
          <ac:picMkLst>
            <pc:docMk/>
            <pc:sldMk cId="3545525129" sldId="304"/>
            <ac:picMk id="6" creationId="{AAFD3333-A377-B076-C616-A80393A04CD1}"/>
          </ac:picMkLst>
        </pc:picChg>
      </pc:sldChg>
      <pc:sldChg chg="add del">
        <pc:chgData name="Abhijith N" userId="e4a073d171c93a9e" providerId="LiveId" clId="{C7F64FA2-99AB-4984-B806-6A8C357B0CE2}" dt="2023-11-17T20:50:43.907" v="4868" actId="2696"/>
        <pc:sldMkLst>
          <pc:docMk/>
          <pc:sldMk cId="4145407963" sldId="304"/>
        </pc:sldMkLst>
      </pc:sldChg>
    </pc:docChg>
  </pc:docChgLst>
  <pc:docChgLst>
    <pc:chgData name="Guest User" providerId="Windows Live" clId="Web-{934E4BCF-A060-4C76-ABBA-9B0C1677F13C}"/>
    <pc:docChg chg="modSld">
      <pc:chgData name="Guest User" userId="" providerId="Windows Live" clId="Web-{934E4BCF-A060-4C76-ABBA-9B0C1677F13C}" dt="2023-11-17T18:10:32.918" v="58"/>
      <pc:docMkLst>
        <pc:docMk/>
      </pc:docMkLst>
      <pc:sldChg chg="addSp delSp modSp">
        <pc:chgData name="Guest User" userId="" providerId="Windows Live" clId="Web-{934E4BCF-A060-4C76-ABBA-9B0C1677F13C}" dt="2023-11-17T17:59:41.880" v="10" actId="14100"/>
        <pc:sldMkLst>
          <pc:docMk/>
          <pc:sldMk cId="2322553498" sldId="289"/>
        </pc:sldMkLst>
        <pc:spChg chg="del mod">
          <ac:chgData name="Guest User" userId="" providerId="Windows Live" clId="Web-{934E4BCF-A060-4C76-ABBA-9B0C1677F13C}" dt="2023-11-17T17:58:18.377" v="1"/>
          <ac:spMkLst>
            <pc:docMk/>
            <pc:sldMk cId="2322553498" sldId="289"/>
            <ac:spMk id="6" creationId="{39D9D491-21A3-660C-9BDD-05DC0EB1DA65}"/>
          </ac:spMkLst>
        </pc:spChg>
        <pc:picChg chg="add del mod modCrop">
          <ac:chgData name="Guest User" userId="" providerId="Windows Live" clId="Web-{934E4BCF-A060-4C76-ABBA-9B0C1677F13C}" dt="2023-11-17T17:59:41.880" v="10" actId="14100"/>
          <ac:picMkLst>
            <pc:docMk/>
            <pc:sldMk cId="2322553498" sldId="289"/>
            <ac:picMk id="10" creationId="{E6905303-75D3-5E20-771D-B465189498B9}"/>
          </ac:picMkLst>
        </pc:picChg>
      </pc:sldChg>
      <pc:sldChg chg="addSp delSp modSp mod setBg">
        <pc:chgData name="Guest User" userId="" providerId="Windows Live" clId="Web-{934E4BCF-A060-4C76-ABBA-9B0C1677F13C}" dt="2023-11-17T18:10:32.918" v="58"/>
        <pc:sldMkLst>
          <pc:docMk/>
          <pc:sldMk cId="943884384" sldId="292"/>
        </pc:sldMkLst>
        <pc:spChg chg="mod">
          <ac:chgData name="Guest User" userId="" providerId="Windows Live" clId="Web-{934E4BCF-A060-4C76-ABBA-9B0C1677F13C}" dt="2023-11-17T18:10:32.918" v="58"/>
          <ac:spMkLst>
            <pc:docMk/>
            <pc:sldMk cId="943884384" sldId="292"/>
            <ac:spMk id="2" creationId="{11353BF0-8FC9-4E49-A5DD-D82B1C16717C}"/>
          </ac:spMkLst>
        </pc:spChg>
        <pc:spChg chg="mod">
          <ac:chgData name="Guest User" userId="" providerId="Windows Live" clId="Web-{934E4BCF-A060-4C76-ABBA-9B0C1677F13C}" dt="2023-11-17T18:10:32.918" v="58"/>
          <ac:spMkLst>
            <pc:docMk/>
            <pc:sldMk cId="943884384" sldId="292"/>
            <ac:spMk id="3" creationId="{B1D8898A-375E-4ED4-B2E9-D287519ECC02}"/>
          </ac:spMkLst>
        </pc:spChg>
        <pc:spChg chg="mod ord">
          <ac:chgData name="Guest User" userId="" providerId="Windows Live" clId="Web-{934E4BCF-A060-4C76-ABBA-9B0C1677F13C}" dt="2023-11-17T18:10:32.918" v="58"/>
          <ac:spMkLst>
            <pc:docMk/>
            <pc:sldMk cId="943884384" sldId="292"/>
            <ac:spMk id="4" creationId="{696AEDAE-4F99-41C9-81E6-D71D76B24857}"/>
          </ac:spMkLst>
        </pc:spChg>
        <pc:spChg chg="add del">
          <ac:chgData name="Guest User" userId="" providerId="Windows Live" clId="Web-{934E4BCF-A060-4C76-ABBA-9B0C1677F13C}" dt="2023-11-17T18:05:42.689" v="39"/>
          <ac:spMkLst>
            <pc:docMk/>
            <pc:sldMk cId="943884384" sldId="292"/>
            <ac:spMk id="11" creationId="{8761DDFE-071F-4200-B0AA-394476C2D2D6}"/>
          </ac:spMkLst>
        </pc:spChg>
        <pc:spChg chg="add del">
          <ac:chgData name="Guest User" userId="" providerId="Windows Live" clId="Web-{934E4BCF-A060-4C76-ABBA-9B0C1677F13C}" dt="2023-11-17T18:10:19.527" v="53"/>
          <ac:spMkLst>
            <pc:docMk/>
            <pc:sldMk cId="943884384" sldId="292"/>
            <ac:spMk id="12" creationId="{0550F5B9-399F-4FAD-AE6C-ED65F9A43A74}"/>
          </ac:spMkLst>
        </pc:spChg>
        <pc:spChg chg="add del">
          <ac:chgData name="Guest User" userId="" providerId="Windows Live" clId="Web-{934E4BCF-A060-4C76-ABBA-9B0C1677F13C}" dt="2023-11-17T18:10:19.527" v="53"/>
          <ac:spMkLst>
            <pc:docMk/>
            <pc:sldMk cId="943884384" sldId="292"/>
            <ac:spMk id="14" creationId="{C062E60F-5CD4-4268-8359-8076634680E5}"/>
          </ac:spMkLst>
        </pc:spChg>
        <pc:spChg chg="add del">
          <ac:chgData name="Guest User" userId="" providerId="Windows Live" clId="Web-{934E4BCF-A060-4C76-ABBA-9B0C1677F13C}" dt="2023-11-17T18:10:19.527" v="53"/>
          <ac:spMkLst>
            <pc:docMk/>
            <pc:sldMk cId="943884384" sldId="292"/>
            <ac:spMk id="16" creationId="{BB341EC3-1810-4D33-BA3F-E2D0AA0ECFB6}"/>
          </ac:spMkLst>
        </pc:spChg>
        <pc:spChg chg="add del">
          <ac:chgData name="Guest User" userId="" providerId="Windows Live" clId="Web-{934E4BCF-A060-4C76-ABBA-9B0C1677F13C}" dt="2023-11-17T18:10:19.527" v="53"/>
          <ac:spMkLst>
            <pc:docMk/>
            <pc:sldMk cId="943884384" sldId="292"/>
            <ac:spMk id="18" creationId="{10127CDE-2B99-47A8-BB3C-7D17519105E0}"/>
          </ac:spMkLst>
        </pc:spChg>
        <pc:spChg chg="add del">
          <ac:chgData name="Guest User" userId="" providerId="Windows Live" clId="Web-{934E4BCF-A060-4C76-ABBA-9B0C1677F13C}" dt="2023-11-17T18:10:28.011" v="55"/>
          <ac:spMkLst>
            <pc:docMk/>
            <pc:sldMk cId="943884384" sldId="292"/>
            <ac:spMk id="28" creationId="{913AE63C-D5B4-45D1-ACFC-648CFFCF9805}"/>
          </ac:spMkLst>
        </pc:spChg>
        <pc:spChg chg="add del">
          <ac:chgData name="Guest User" userId="" providerId="Windows Live" clId="Web-{934E4BCF-A060-4C76-ABBA-9B0C1677F13C}" dt="2023-11-17T18:10:28.011" v="55"/>
          <ac:spMkLst>
            <pc:docMk/>
            <pc:sldMk cId="943884384" sldId="292"/>
            <ac:spMk id="29" creationId="{34DE9D20-D6C2-4834-9EE9-EC583F3FE571}"/>
          </ac:spMkLst>
        </pc:spChg>
        <pc:spChg chg="add del">
          <ac:chgData name="Guest User" userId="" providerId="Windows Live" clId="Web-{934E4BCF-A060-4C76-ABBA-9B0C1677F13C}" dt="2023-11-17T18:10:32.793" v="57"/>
          <ac:spMkLst>
            <pc:docMk/>
            <pc:sldMk cId="943884384" sldId="292"/>
            <ac:spMk id="33" creationId="{9B47378D-AD27-45D0-8C1C-5B1098DCC068}"/>
          </ac:spMkLst>
        </pc:spChg>
        <pc:spChg chg="add">
          <ac:chgData name="Guest User" userId="" providerId="Windows Live" clId="Web-{934E4BCF-A060-4C76-ABBA-9B0C1677F13C}" dt="2023-11-17T18:10:32.918" v="58"/>
          <ac:spMkLst>
            <pc:docMk/>
            <pc:sldMk cId="943884384" sldId="292"/>
            <ac:spMk id="35" creationId="{03AF1C04-3FEF-41BD-BB84-2F263765BEBC}"/>
          </ac:spMkLst>
        </pc:spChg>
        <pc:grpChg chg="add del">
          <ac:chgData name="Guest User" userId="" providerId="Windows Live" clId="Web-{934E4BCF-A060-4C76-ABBA-9B0C1677F13C}" dt="2023-11-17T18:10:28.011" v="55"/>
          <ac:grpSpMkLst>
            <pc:docMk/>
            <pc:sldMk cId="943884384" sldId="292"/>
            <ac:grpSpMk id="20" creationId="{43F5E015-E085-4624-B431-B42414448684}"/>
          </ac:grpSpMkLst>
        </pc:grpChg>
        <pc:grpChg chg="add">
          <ac:chgData name="Guest User" userId="" providerId="Windows Live" clId="Web-{934E4BCF-A060-4C76-ABBA-9B0C1677F13C}" dt="2023-11-17T18:10:32.918" v="58"/>
          <ac:grpSpMkLst>
            <pc:docMk/>
            <pc:sldMk cId="943884384" sldId="292"/>
            <ac:grpSpMk id="22" creationId="{BA6EB601-F826-41B9-BFDF-C3CE2738D911}"/>
          </ac:grpSpMkLst>
        </pc:grpChg>
        <pc:grpChg chg="add del">
          <ac:chgData name="Guest User" userId="" providerId="Windows Live" clId="Web-{934E4BCF-A060-4C76-ABBA-9B0C1677F13C}" dt="2023-11-17T18:10:28.011" v="55"/>
          <ac:grpSpMkLst>
            <pc:docMk/>
            <pc:sldMk cId="943884384" sldId="292"/>
            <ac:grpSpMk id="30" creationId="{D2BEE71A-353E-49B4-9F8D-D2E784E501D9}"/>
          </ac:grpSpMkLst>
        </pc:grpChg>
        <pc:grpChg chg="add">
          <ac:chgData name="Guest User" userId="" providerId="Windows Live" clId="Web-{934E4BCF-A060-4C76-ABBA-9B0C1677F13C}" dt="2023-11-17T18:10:32.918" v="58"/>
          <ac:grpSpMkLst>
            <pc:docMk/>
            <pc:sldMk cId="943884384" sldId="292"/>
            <ac:grpSpMk id="36" creationId="{8B7E2868-35E1-49CE-8B95-53EC7E5C76AB}"/>
          </ac:grpSpMkLst>
        </pc:grpChg>
        <pc:grpChg chg="add">
          <ac:chgData name="Guest User" userId="" providerId="Windows Live" clId="Web-{934E4BCF-A060-4C76-ABBA-9B0C1677F13C}" dt="2023-11-17T18:10:32.918" v="58"/>
          <ac:grpSpMkLst>
            <pc:docMk/>
            <pc:sldMk cId="943884384" sldId="292"/>
            <ac:grpSpMk id="38" creationId="{0DC1A56D-7117-4E48-B6DD-53C32E585583}"/>
          </ac:grpSpMkLst>
        </pc:grpChg>
        <pc:picChg chg="add mod ord modCrop">
          <ac:chgData name="Guest User" userId="" providerId="Windows Live" clId="Web-{934E4BCF-A060-4C76-ABBA-9B0C1677F13C}" dt="2023-11-17T18:10:32.918" v="58"/>
          <ac:picMkLst>
            <pc:docMk/>
            <pc:sldMk cId="943884384" sldId="292"/>
            <ac:picMk id="5" creationId="{7196871B-3CCE-E721-19A9-E856FFFF14FF}"/>
          </ac:picMkLst>
        </pc:picChg>
        <pc:picChg chg="add mod ord">
          <ac:chgData name="Guest User" userId="" providerId="Windows Live" clId="Web-{934E4BCF-A060-4C76-ABBA-9B0C1677F13C}" dt="2023-11-17T18:10:32.918" v="58"/>
          <ac:picMkLst>
            <pc:docMk/>
            <pc:sldMk cId="943884384" sldId="292"/>
            <ac:picMk id="6" creationId="{E43E5B5A-1ADE-B5B3-B01C-B6768533DA07}"/>
          </ac:picMkLst>
        </pc:picChg>
        <pc:picChg chg="add mod ord modCrop">
          <ac:chgData name="Guest User" userId="" providerId="Windows Live" clId="Web-{934E4BCF-A060-4C76-ABBA-9B0C1677F13C}" dt="2023-11-17T18:10:32.918" v="58"/>
          <ac:picMkLst>
            <pc:docMk/>
            <pc:sldMk cId="943884384" sldId="292"/>
            <ac:picMk id="7" creationId="{C055A2DB-8B5A-6857-93AA-E781FE47A69D}"/>
          </ac:picMkLst>
        </pc:picChg>
      </pc:sldChg>
      <pc:sldChg chg="modSp">
        <pc:chgData name="Guest User" userId="" providerId="Windows Live" clId="Web-{934E4BCF-A060-4C76-ABBA-9B0C1677F13C}" dt="2023-11-17T18:02:21.276" v="25" actId="1076"/>
        <pc:sldMkLst>
          <pc:docMk/>
          <pc:sldMk cId="3644429406" sldId="295"/>
        </pc:sldMkLst>
        <pc:picChg chg="mod modCrop">
          <ac:chgData name="Guest User" userId="" providerId="Windows Live" clId="Web-{934E4BCF-A060-4C76-ABBA-9B0C1677F13C}" dt="2023-11-17T18:02:21.276" v="25" actId="1076"/>
          <ac:picMkLst>
            <pc:docMk/>
            <pc:sldMk cId="3644429406" sldId="295"/>
            <ac:picMk id="11" creationId="{4116FD90-DFCE-7BD5-3489-8F9A4808A794}"/>
          </ac:picMkLst>
        </pc:picChg>
      </pc:sldChg>
      <pc:sldChg chg="modSp">
        <pc:chgData name="Guest User" userId="" providerId="Windows Live" clId="Web-{934E4BCF-A060-4C76-ABBA-9B0C1677F13C}" dt="2023-11-17T18:00:35.335" v="16" actId="1076"/>
        <pc:sldMkLst>
          <pc:docMk/>
          <pc:sldMk cId="3148327917" sldId="301"/>
        </pc:sldMkLst>
        <pc:picChg chg="mod modCrop">
          <ac:chgData name="Guest User" userId="" providerId="Windows Live" clId="Web-{934E4BCF-A060-4C76-ABBA-9B0C1677F13C}" dt="2023-11-17T18:00:35.335" v="16" actId="1076"/>
          <ac:picMkLst>
            <pc:docMk/>
            <pc:sldMk cId="3148327917" sldId="301"/>
            <ac:picMk id="7" creationId="{0F781890-7744-92BD-37E1-8C5D662F56BC}"/>
          </ac:picMkLst>
        </pc:picChg>
      </pc:sldChg>
      <pc:sldChg chg="modSp">
        <pc:chgData name="Guest User" userId="" providerId="Windows Live" clId="Web-{934E4BCF-A060-4C76-ABBA-9B0C1677F13C}" dt="2023-11-17T18:01:16.462" v="19" actId="14100"/>
        <pc:sldMkLst>
          <pc:docMk/>
          <pc:sldMk cId="3792924990" sldId="302"/>
        </pc:sldMkLst>
        <pc:picChg chg="mod ord">
          <ac:chgData name="Guest User" userId="" providerId="Windows Live" clId="Web-{934E4BCF-A060-4C76-ABBA-9B0C1677F13C}" dt="2023-11-17T18:01:16.462" v="19" actId="14100"/>
          <ac:picMkLst>
            <pc:docMk/>
            <pc:sldMk cId="3792924990" sldId="302"/>
            <ac:picMk id="6" creationId="{5AFC7832-3FA5-3C81-CD7A-7CE14EE69B2D}"/>
          </ac:picMkLst>
        </pc:picChg>
      </pc:sldChg>
    </pc:docChg>
  </pc:docChgLst>
  <pc:docChgLst>
    <pc:chgData name="Guest User" providerId="Windows Live" clId="Web-{9794BE51-E132-4544-AB81-E036891242EA}"/>
    <pc:docChg chg="modSld">
      <pc:chgData name="Guest User" userId="" providerId="Windows Live" clId="Web-{9794BE51-E132-4544-AB81-E036891242EA}" dt="2023-11-17T19:17:34.549" v="149"/>
      <pc:docMkLst>
        <pc:docMk/>
      </pc:docMkLst>
      <pc:sldChg chg="addSp delSp modSp mod setBg">
        <pc:chgData name="Guest User" userId="" providerId="Windows Live" clId="Web-{9794BE51-E132-4544-AB81-E036891242EA}" dt="2023-11-17T18:47:31.888" v="52"/>
        <pc:sldMkLst>
          <pc:docMk/>
          <pc:sldMk cId="2679656730" sldId="273"/>
        </pc:sldMkLst>
        <pc:spChg chg="mod">
          <ac:chgData name="Guest User" userId="" providerId="Windows Live" clId="Web-{9794BE51-E132-4544-AB81-E036891242EA}" dt="2023-11-17T18:47:31.888" v="52"/>
          <ac:spMkLst>
            <pc:docMk/>
            <pc:sldMk cId="2679656730" sldId="273"/>
            <ac:spMk id="2" creationId="{847A9E09-B4CD-4F71-B78D-2F18589D267F}"/>
          </ac:spMkLst>
        </pc:spChg>
        <pc:spChg chg="add del">
          <ac:chgData name="Guest User" userId="" providerId="Windows Live" clId="Web-{9794BE51-E132-4544-AB81-E036891242EA}" dt="2023-11-17T18:13:02.607" v="6"/>
          <ac:spMkLst>
            <pc:docMk/>
            <pc:sldMk cId="2679656730" sldId="273"/>
            <ac:spMk id="3" creationId="{47768B80-37D1-43D6-9942-482EF617C9ED}"/>
          </ac:spMkLst>
        </pc:spChg>
        <pc:spChg chg="mod">
          <ac:chgData name="Guest User" userId="" providerId="Windows Live" clId="Web-{9794BE51-E132-4544-AB81-E036891242EA}" dt="2023-11-17T18:47:31.888" v="52"/>
          <ac:spMkLst>
            <pc:docMk/>
            <pc:sldMk cId="2679656730" sldId="273"/>
            <ac:spMk id="4" creationId="{E511983F-7FAD-4A73-B981-E15494CB69EB}"/>
          </ac:spMkLst>
        </pc:spChg>
        <pc:spChg chg="add del">
          <ac:chgData name="Guest User" userId="" providerId="Windows Live" clId="Web-{9794BE51-E132-4544-AB81-E036891242EA}" dt="2023-11-17T18:13:02.591" v="5"/>
          <ac:spMkLst>
            <pc:docMk/>
            <pc:sldMk cId="2679656730" sldId="273"/>
            <ac:spMk id="7" creationId="{BACC6370-2D7E-4714-9D71-7542949D7D5D}"/>
          </ac:spMkLst>
        </pc:spChg>
        <pc:spChg chg="add del">
          <ac:chgData name="Guest User" userId="" providerId="Windows Live" clId="Web-{9794BE51-E132-4544-AB81-E036891242EA}" dt="2023-11-17T18:13:02.591" v="5"/>
          <ac:spMkLst>
            <pc:docMk/>
            <pc:sldMk cId="2679656730" sldId="273"/>
            <ac:spMk id="8" creationId="{256B2C21-A230-48C0-8DF1-C46611373C44}"/>
          </ac:spMkLst>
        </pc:spChg>
        <pc:spChg chg="add del">
          <ac:chgData name="Guest User" userId="" providerId="Windows Live" clId="Web-{9794BE51-E132-4544-AB81-E036891242EA}" dt="2023-11-17T18:12:36.856" v="3"/>
          <ac:spMkLst>
            <pc:docMk/>
            <pc:sldMk cId="2679656730" sldId="273"/>
            <ac:spMk id="9" creationId="{09588DA8-065E-4F6F-8EFD-43104AB2E0CF}"/>
          </ac:spMkLst>
        </pc:spChg>
        <pc:spChg chg="add del">
          <ac:chgData name="Guest User" userId="" providerId="Windows Live" clId="Web-{9794BE51-E132-4544-AB81-E036891242EA}" dt="2023-11-17T18:12:29.824" v="1"/>
          <ac:spMkLst>
            <pc:docMk/>
            <pc:sldMk cId="2679656730" sldId="273"/>
            <ac:spMk id="10" creationId="{53B021B3-DE93-4AB7-8A18-CF5F1CED88B8}"/>
          </ac:spMkLst>
        </pc:spChg>
        <pc:spChg chg="add del">
          <ac:chgData name="Guest User" userId="" providerId="Windows Live" clId="Web-{9794BE51-E132-4544-AB81-E036891242EA}" dt="2023-11-17T18:12:36.856" v="3"/>
          <ac:spMkLst>
            <pc:docMk/>
            <pc:sldMk cId="2679656730" sldId="273"/>
            <ac:spMk id="11" creationId="{C4285719-470E-454C-AF62-8323075F1F5B}"/>
          </ac:spMkLst>
        </pc:spChg>
        <pc:spChg chg="add del">
          <ac:chgData name="Guest User" userId="" providerId="Windows Live" clId="Web-{9794BE51-E132-4544-AB81-E036891242EA}" dt="2023-11-17T18:12:29.824" v="1"/>
          <ac:spMkLst>
            <pc:docMk/>
            <pc:sldMk cId="2679656730" sldId="273"/>
            <ac:spMk id="12" creationId="{52D502E5-F6B4-4D58-B4AE-FC466FF15EE8}"/>
          </ac:spMkLst>
        </pc:spChg>
        <pc:spChg chg="add del">
          <ac:chgData name="Guest User" userId="" providerId="Windows Live" clId="Web-{9794BE51-E132-4544-AB81-E036891242EA}" dt="2023-11-17T18:12:36.856" v="3"/>
          <ac:spMkLst>
            <pc:docMk/>
            <pc:sldMk cId="2679656730" sldId="273"/>
            <ac:spMk id="13" creationId="{CD9FE4EF-C4D8-49A0-B2FF-81D8DB7D8A24}"/>
          </ac:spMkLst>
        </pc:spChg>
        <pc:spChg chg="add del">
          <ac:chgData name="Guest User" userId="" providerId="Windows Live" clId="Web-{9794BE51-E132-4544-AB81-E036891242EA}" dt="2023-11-17T18:12:29.824" v="1"/>
          <ac:spMkLst>
            <pc:docMk/>
            <pc:sldMk cId="2679656730" sldId="273"/>
            <ac:spMk id="14" creationId="{9DECDBF4-02B6-4BB4-B65B-B8107AD6A9E8}"/>
          </ac:spMkLst>
        </pc:spChg>
        <pc:spChg chg="add del">
          <ac:chgData name="Guest User" userId="" providerId="Windows Live" clId="Web-{9794BE51-E132-4544-AB81-E036891242EA}" dt="2023-11-17T18:12:36.856" v="3"/>
          <ac:spMkLst>
            <pc:docMk/>
            <pc:sldMk cId="2679656730" sldId="273"/>
            <ac:spMk id="15" creationId="{4300840D-0A0B-4512-BACA-B439D5B9C57C}"/>
          </ac:spMkLst>
        </pc:spChg>
        <pc:spChg chg="add del">
          <ac:chgData name="Guest User" userId="" providerId="Windows Live" clId="Web-{9794BE51-E132-4544-AB81-E036891242EA}" dt="2023-11-17T18:12:36.856" v="3"/>
          <ac:spMkLst>
            <pc:docMk/>
            <pc:sldMk cId="2679656730" sldId="273"/>
            <ac:spMk id="16" creationId="{47768B80-37D1-43D6-9942-482EF617C9ED}"/>
          </ac:spMkLst>
        </pc:spChg>
        <pc:spChg chg="add del">
          <ac:chgData name="Guest User" userId="" providerId="Windows Live" clId="Web-{9794BE51-E132-4544-AB81-E036891242EA}" dt="2023-11-17T18:12:36.856" v="3"/>
          <ac:spMkLst>
            <pc:docMk/>
            <pc:sldMk cId="2679656730" sldId="273"/>
            <ac:spMk id="17" creationId="{D2B78728-A580-49A7-84F9-6EF6F583ADE0}"/>
          </ac:spMkLst>
        </pc:spChg>
        <pc:spChg chg="add del">
          <ac:chgData name="Guest User" userId="" providerId="Windows Live" clId="Web-{9794BE51-E132-4544-AB81-E036891242EA}" dt="2023-11-17T18:13:02.591" v="5"/>
          <ac:spMkLst>
            <pc:docMk/>
            <pc:sldMk cId="2679656730" sldId="273"/>
            <ac:spMk id="18" creationId="{43F8A58B-5155-44CE-A5FF-7647B47D0A7A}"/>
          </ac:spMkLst>
        </pc:spChg>
        <pc:spChg chg="add del">
          <ac:chgData name="Guest User" userId="" providerId="Windows Live" clId="Web-{9794BE51-E132-4544-AB81-E036891242EA}" dt="2023-11-17T18:12:36.856" v="3"/>
          <ac:spMkLst>
            <pc:docMk/>
            <pc:sldMk cId="2679656730" sldId="273"/>
            <ac:spMk id="19" creationId="{38FAA1A1-D861-433F-88FA-1E9D6FD31D11}"/>
          </ac:spMkLst>
        </pc:spChg>
        <pc:spChg chg="add del">
          <ac:chgData name="Guest User" userId="" providerId="Windows Live" clId="Web-{9794BE51-E132-4544-AB81-E036891242EA}" dt="2023-11-17T18:13:02.591" v="5"/>
          <ac:spMkLst>
            <pc:docMk/>
            <pc:sldMk cId="2679656730" sldId="273"/>
            <ac:spMk id="20" creationId="{443F2ACA-E6D6-4028-82DD-F03C262D5DE6}"/>
          </ac:spMkLst>
        </pc:spChg>
        <pc:spChg chg="add del">
          <ac:chgData name="Guest User" userId="" providerId="Windows Live" clId="Web-{9794BE51-E132-4544-AB81-E036891242EA}" dt="2023-11-17T18:12:36.856" v="3"/>
          <ac:spMkLst>
            <pc:docMk/>
            <pc:sldMk cId="2679656730" sldId="273"/>
            <ac:spMk id="21" creationId="{8D71EDA1-87BF-4D5D-AB79-F346FD19278A}"/>
          </ac:spMkLst>
        </pc:spChg>
        <pc:spChg chg="add del">
          <ac:chgData name="Guest User" userId="" providerId="Windows Live" clId="Web-{9794BE51-E132-4544-AB81-E036891242EA}" dt="2023-11-17T18:13:02.591" v="5"/>
          <ac:spMkLst>
            <pc:docMk/>
            <pc:sldMk cId="2679656730" sldId="273"/>
            <ac:spMk id="22" creationId="{3847E18C-932D-4C95-AABA-FEC7C9499AD7}"/>
          </ac:spMkLst>
        </pc:spChg>
        <pc:spChg chg="add del">
          <ac:chgData name="Guest User" userId="" providerId="Windows Live" clId="Web-{9794BE51-E132-4544-AB81-E036891242EA}" dt="2023-11-17T18:13:02.591" v="5"/>
          <ac:spMkLst>
            <pc:docMk/>
            <pc:sldMk cId="2679656730" sldId="273"/>
            <ac:spMk id="23" creationId="{3150CB11-0C61-439E-910F-5787759E72A0}"/>
          </ac:spMkLst>
        </pc:spChg>
        <pc:spChg chg="add del">
          <ac:chgData name="Guest User" userId="" providerId="Windows Live" clId="Web-{9794BE51-E132-4544-AB81-E036891242EA}" dt="2023-11-17T18:47:31.888" v="52"/>
          <ac:spMkLst>
            <pc:docMk/>
            <pc:sldMk cId="2679656730" sldId="273"/>
            <ac:spMk id="26" creationId="{18873D23-2DCF-4B31-A009-95721C06E8E1}"/>
          </ac:spMkLst>
        </pc:spChg>
        <pc:spChg chg="add del">
          <ac:chgData name="Guest User" userId="" providerId="Windows Live" clId="Web-{9794BE51-E132-4544-AB81-E036891242EA}" dt="2023-11-17T18:47:31.888" v="52"/>
          <ac:spMkLst>
            <pc:docMk/>
            <pc:sldMk cId="2679656730" sldId="273"/>
            <ac:spMk id="27" creationId="{C13EF075-D4EF-4929-ADBC-91B27DA19955}"/>
          </ac:spMkLst>
        </pc:spChg>
        <pc:spChg chg="add del">
          <ac:chgData name="Guest User" userId="" providerId="Windows Live" clId="Web-{9794BE51-E132-4544-AB81-E036891242EA}" dt="2023-11-17T18:20:27.868" v="14"/>
          <ac:spMkLst>
            <pc:docMk/>
            <pc:sldMk cId="2679656730" sldId="273"/>
            <ac:spMk id="33" creationId="{47768B80-37D1-43D6-9942-482EF617C9ED}"/>
          </ac:spMkLst>
        </pc:spChg>
        <pc:spChg chg="add">
          <ac:chgData name="Guest User" userId="" providerId="Windows Live" clId="Web-{9794BE51-E132-4544-AB81-E036891242EA}" dt="2023-11-17T18:47:31.888" v="52"/>
          <ac:spMkLst>
            <pc:docMk/>
            <pc:sldMk cId="2679656730" sldId="273"/>
            <ac:spMk id="40" creationId="{BACC6370-2D7E-4714-9D71-7542949D7D5D}"/>
          </ac:spMkLst>
        </pc:spChg>
        <pc:spChg chg="add">
          <ac:chgData name="Guest User" userId="" providerId="Windows Live" clId="Web-{9794BE51-E132-4544-AB81-E036891242EA}" dt="2023-11-17T18:47:31.888" v="52"/>
          <ac:spMkLst>
            <pc:docMk/>
            <pc:sldMk cId="2679656730" sldId="273"/>
            <ac:spMk id="42" creationId="{F68B3F68-107C-434F-AA38-110D5EA91B85}"/>
          </ac:spMkLst>
        </pc:spChg>
        <pc:spChg chg="add">
          <ac:chgData name="Guest User" userId="" providerId="Windows Live" clId="Web-{9794BE51-E132-4544-AB81-E036891242EA}" dt="2023-11-17T18:47:31.888" v="52"/>
          <ac:spMkLst>
            <pc:docMk/>
            <pc:sldMk cId="2679656730" sldId="273"/>
            <ac:spMk id="44" creationId="{AAD0DBB9-1A4B-4391-81D4-CB19F9AB918A}"/>
          </ac:spMkLst>
        </pc:spChg>
        <pc:spChg chg="add">
          <ac:chgData name="Guest User" userId="" providerId="Windows Live" clId="Web-{9794BE51-E132-4544-AB81-E036891242EA}" dt="2023-11-17T18:47:31.888" v="52"/>
          <ac:spMkLst>
            <pc:docMk/>
            <pc:sldMk cId="2679656730" sldId="273"/>
            <ac:spMk id="46" creationId="{063BBA22-50EA-4C4D-BE05-F1CE4E63AA56}"/>
          </ac:spMkLst>
        </pc:spChg>
        <pc:grpChg chg="add del">
          <ac:chgData name="Guest User" userId="" providerId="Windows Live" clId="Web-{9794BE51-E132-4544-AB81-E036891242EA}" dt="2023-11-17T18:47:31.888" v="52"/>
          <ac:grpSpMkLst>
            <pc:docMk/>
            <pc:sldMk cId="2679656730" sldId="273"/>
            <ac:grpSpMk id="28" creationId="{DAA26DFA-AAB2-4973-9C17-16D587C7B198}"/>
          </ac:grpSpMkLst>
        </pc:grpChg>
        <pc:graphicFrameChg chg="add del">
          <ac:chgData name="Guest User" userId="" providerId="Windows Live" clId="Web-{9794BE51-E132-4544-AB81-E036891242EA}" dt="2023-11-17T18:12:29.824" v="1"/>
          <ac:graphicFrameMkLst>
            <pc:docMk/>
            <pc:sldMk cId="2679656730" sldId="273"/>
            <ac:graphicFrameMk id="6" creationId="{A8BDB51B-694F-E521-66F9-9B23C8D5FD55}"/>
          </ac:graphicFrameMkLst>
        </pc:graphicFrameChg>
        <pc:graphicFrameChg chg="add del">
          <ac:chgData name="Guest User" userId="" providerId="Windows Live" clId="Web-{9794BE51-E132-4544-AB81-E036891242EA}" dt="2023-11-17T18:13:02.591" v="5"/>
          <ac:graphicFrameMkLst>
            <pc:docMk/>
            <pc:sldMk cId="2679656730" sldId="273"/>
            <ac:graphicFrameMk id="24" creationId="{156F7364-1675-3204-2090-36D9D7528CA0}"/>
          </ac:graphicFrameMkLst>
        </pc:graphicFrameChg>
        <pc:graphicFrameChg chg="add mod ord modGraphic">
          <ac:chgData name="Guest User" userId="" providerId="Windows Live" clId="Web-{9794BE51-E132-4544-AB81-E036891242EA}" dt="2023-11-17T18:47:31.888" v="52"/>
          <ac:graphicFrameMkLst>
            <pc:docMk/>
            <pc:sldMk cId="2679656730" sldId="273"/>
            <ac:graphicFrameMk id="35" creationId="{7CB2A176-CEA0-AFCF-FF7A-0AA369463C62}"/>
          </ac:graphicFrameMkLst>
        </pc:graphicFrameChg>
      </pc:sldChg>
      <pc:sldChg chg="addSp modSp mod setBg">
        <pc:chgData name="Guest User" userId="" providerId="Windows Live" clId="Web-{9794BE51-E132-4544-AB81-E036891242EA}" dt="2023-11-17T18:47:12.075" v="51" actId="1076"/>
        <pc:sldMkLst>
          <pc:docMk/>
          <pc:sldMk cId="1945628188" sldId="274"/>
        </pc:sldMkLst>
        <pc:spChg chg="mod">
          <ac:chgData name="Guest User" userId="" providerId="Windows Live" clId="Web-{9794BE51-E132-4544-AB81-E036891242EA}" dt="2023-11-17T18:46:54.746" v="50"/>
          <ac:spMkLst>
            <pc:docMk/>
            <pc:sldMk cId="1945628188" sldId="274"/>
            <ac:spMk id="2" creationId="{D9EABC41-4ACA-4B5F-92F0-3BCFBAB4DEFE}"/>
          </ac:spMkLst>
        </pc:spChg>
        <pc:spChg chg="mod ord">
          <ac:chgData name="Guest User" userId="" providerId="Windows Live" clId="Web-{9794BE51-E132-4544-AB81-E036891242EA}" dt="2023-11-17T18:46:54.746" v="50"/>
          <ac:spMkLst>
            <pc:docMk/>
            <pc:sldMk cId="1945628188" sldId="274"/>
            <ac:spMk id="4" creationId="{A56CB558-0A94-4322-B14C-39A1EEB7641E}"/>
          </ac:spMkLst>
        </pc:spChg>
        <pc:spChg chg="mod">
          <ac:chgData name="Guest User" userId="" providerId="Windows Live" clId="Web-{9794BE51-E132-4544-AB81-E036891242EA}" dt="2023-11-17T18:47:12.075" v="51" actId="1076"/>
          <ac:spMkLst>
            <pc:docMk/>
            <pc:sldMk cId="1945628188" sldId="274"/>
            <ac:spMk id="12" creationId="{C51F0389-A1B2-E1C0-4F7E-D829807DA7B5}"/>
          </ac:spMkLst>
        </pc:spChg>
        <pc:spChg chg="add">
          <ac:chgData name="Guest User" userId="" providerId="Windows Live" clId="Web-{9794BE51-E132-4544-AB81-E036891242EA}" dt="2023-11-17T18:46:54.746" v="50"/>
          <ac:spMkLst>
            <pc:docMk/>
            <pc:sldMk cId="1945628188" sldId="274"/>
            <ac:spMk id="17" creationId="{1B15ED52-F352-441B-82BF-E0EA34836D08}"/>
          </ac:spMkLst>
        </pc:spChg>
        <pc:spChg chg="add">
          <ac:chgData name="Guest User" userId="" providerId="Windows Live" clId="Web-{9794BE51-E132-4544-AB81-E036891242EA}" dt="2023-11-17T18:46:54.746" v="50"/>
          <ac:spMkLst>
            <pc:docMk/>
            <pc:sldMk cId="1945628188" sldId="274"/>
            <ac:spMk id="19" creationId="{3B2E3793-BFE6-45A2-9B7B-E18844431C99}"/>
          </ac:spMkLst>
        </pc:spChg>
        <pc:spChg chg="add">
          <ac:chgData name="Guest User" userId="" providerId="Windows Live" clId="Web-{9794BE51-E132-4544-AB81-E036891242EA}" dt="2023-11-17T18:46:54.746" v="50"/>
          <ac:spMkLst>
            <pc:docMk/>
            <pc:sldMk cId="1945628188" sldId="274"/>
            <ac:spMk id="21" creationId="{BC4C4868-CB8F-4AF9-9CDB-8108F2C19B67}"/>
          </ac:spMkLst>
        </pc:spChg>
        <pc:spChg chg="add">
          <ac:chgData name="Guest User" userId="" providerId="Windows Live" clId="Web-{9794BE51-E132-4544-AB81-E036891242EA}" dt="2023-11-17T18:46:54.746" v="50"/>
          <ac:spMkLst>
            <pc:docMk/>
            <pc:sldMk cId="1945628188" sldId="274"/>
            <ac:spMk id="23" creationId="{375E0459-6403-40CD-989D-56A4407CA12E}"/>
          </ac:spMkLst>
        </pc:spChg>
        <pc:spChg chg="add">
          <ac:chgData name="Guest User" userId="" providerId="Windows Live" clId="Web-{9794BE51-E132-4544-AB81-E036891242EA}" dt="2023-11-17T18:46:54.746" v="50"/>
          <ac:spMkLst>
            <pc:docMk/>
            <pc:sldMk cId="1945628188" sldId="274"/>
            <ac:spMk id="25" creationId="{53E5B1A8-3AC9-4BD1-9BBC-78CA94F2D1BA}"/>
          </ac:spMkLst>
        </pc:spChg>
      </pc:sldChg>
      <pc:sldChg chg="addSp delSp modSp mod setBg">
        <pc:chgData name="Guest User" userId="" providerId="Windows Live" clId="Web-{9794BE51-E132-4544-AB81-E036891242EA}" dt="2023-11-17T18:38:44.430" v="46"/>
        <pc:sldMkLst>
          <pc:docMk/>
          <pc:sldMk cId="305026353" sldId="282"/>
        </pc:sldMkLst>
        <pc:spChg chg="mo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2" creationId="{00000000-0000-0000-0000-000000000000}"/>
          </ac:spMkLst>
        </pc:spChg>
        <pc:spChg chg="ad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4" creationId="{00000000-0000-0000-0000-000000000000}"/>
          </ac:spMkLst>
        </pc:spChg>
        <pc:spChg chg="mo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8" creationId="{2C8CED1A-3269-3EF8-693A-1CC722E68535}"/>
          </ac:spMkLst>
        </pc:spChg>
        <pc:spChg chg="mo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9" creationId="{66B3D671-97AC-321A-DD8B-45CE9A92A266}"/>
          </ac:spMkLst>
        </pc:spChg>
        <pc:spChg chg="mo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12" creationId="{68AED4C2-AEDE-38EB-8C79-F766EC596D44}"/>
          </ac:spMkLst>
        </pc:spChg>
        <pc:spChg chg="mo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13" creationId="{4AEA4E21-F632-AC7E-463A-137112A88532}"/>
          </ac:spMkLst>
        </pc:spChg>
        <pc:spChg chg="mo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14" creationId="{6AEEE138-37F2-0DBE-34C2-CBE34B84B9D3}"/>
          </ac:spMkLst>
        </pc:spChg>
        <pc:spChg chg="mo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15" creationId="{66CBDBFC-4318-2621-37E4-6CC6AB33D52F}"/>
          </ac:spMkLst>
        </pc:spChg>
        <pc:spChg chg="mo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16" creationId="{EC06A689-C2C7-F5EE-2FD1-07BE3C06825A}"/>
          </ac:spMkLst>
        </pc:spChg>
        <pc:spChg chg="del mod replI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18" creationId="{00000000-0000-0000-0000-000000000000}"/>
          </ac:spMkLst>
        </pc:spChg>
        <pc:spChg chg="ad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21" creationId="{BACC6370-2D7E-4714-9D71-7542949D7D5D}"/>
          </ac:spMkLst>
        </pc:spChg>
        <pc:spChg chg="ad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23" creationId="{F68B3F68-107C-434F-AA38-110D5EA91B85}"/>
          </ac:spMkLst>
        </pc:spChg>
        <pc:spChg chg="ad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25" creationId="{AAD0DBB9-1A4B-4391-81D4-CB19F9AB918A}"/>
          </ac:spMkLst>
        </pc:spChg>
        <pc:spChg chg="ad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27" creationId="{063BBA22-50EA-4C4D-BE05-F1CE4E63AA56}"/>
          </ac:spMkLst>
        </pc:spChg>
      </pc:sldChg>
      <pc:sldChg chg="addSp delSp modSp mod setBg">
        <pc:chgData name="Guest User" userId="" providerId="Windows Live" clId="Web-{9794BE51-E132-4544-AB81-E036891242EA}" dt="2023-11-17T19:17:34.549" v="149"/>
        <pc:sldMkLst>
          <pc:docMk/>
          <pc:sldMk cId="2018514479" sldId="285"/>
        </pc:sldMkLst>
        <pc:spChg chg="mod">
          <ac:chgData name="Guest User" userId="" providerId="Windows Live" clId="Web-{9794BE51-E132-4544-AB81-E036891242EA}" dt="2023-11-17T19:09:04.944" v="123"/>
          <ac:spMkLst>
            <pc:docMk/>
            <pc:sldMk cId="2018514479" sldId="285"/>
            <ac:spMk id="2" creationId="{00000000-0000-0000-0000-000000000000}"/>
          </ac:spMkLst>
        </pc:spChg>
        <pc:spChg chg="mod">
          <ac:chgData name="Guest User" userId="" providerId="Windows Live" clId="Web-{9794BE51-E132-4544-AB81-E036891242EA}" dt="2023-11-17T19:09:04.944" v="123"/>
          <ac:spMkLst>
            <pc:docMk/>
            <pc:sldMk cId="2018514479" sldId="285"/>
            <ac:spMk id="3" creationId="{00000000-0000-0000-0000-000000000000}"/>
          </ac:spMkLst>
        </pc:spChg>
        <pc:spChg chg="mod ord">
          <ac:chgData name="Guest User" userId="" providerId="Windows Live" clId="Web-{9794BE51-E132-4544-AB81-E036891242EA}" dt="2023-11-17T19:09:04.944" v="123"/>
          <ac:spMkLst>
            <pc:docMk/>
            <pc:sldMk cId="2018514479" sldId="285"/>
            <ac:spMk id="4" creationId="{00000000-0000-0000-0000-000000000000}"/>
          </ac:spMkLst>
        </pc:spChg>
        <pc:spChg chg="add del">
          <ac:chgData name="Guest User" userId="" providerId="Windows Live" clId="Web-{9794BE51-E132-4544-AB81-E036891242EA}" dt="2023-11-17T19:09:04.928" v="122"/>
          <ac:spMkLst>
            <pc:docMk/>
            <pc:sldMk cId="2018514479" sldId="285"/>
            <ac:spMk id="10" creationId="{12609869-9E80-471B-A487-A53288E0E791}"/>
          </ac:spMkLst>
        </pc:spChg>
        <pc:spChg chg="add del">
          <ac:chgData name="Guest User" userId="" providerId="Windows Live" clId="Web-{9794BE51-E132-4544-AB81-E036891242EA}" dt="2023-11-17T19:09:04.928" v="122"/>
          <ac:spMkLst>
            <pc:docMk/>
            <pc:sldMk cId="2018514479" sldId="285"/>
            <ac:spMk id="12" creationId="{7004738A-9D34-43E8-97D2-CA0EED4F8BE0}"/>
          </ac:spMkLst>
        </pc:spChg>
        <pc:spChg chg="mod">
          <ac:chgData name="Guest User" userId="" providerId="Windows Live" clId="Web-{9794BE51-E132-4544-AB81-E036891242EA}" dt="2023-11-17T19:07:44.753" v="116"/>
          <ac:spMkLst>
            <pc:docMk/>
            <pc:sldMk cId="2018514479" sldId="285"/>
            <ac:spMk id="14" creationId="{F399A70F-F8CD-4992-9EF5-6CF15472E73F}"/>
          </ac:spMkLst>
        </pc:spChg>
        <pc:spChg chg="mod">
          <ac:chgData name="Guest User" userId="" providerId="Windows Live" clId="Web-{9794BE51-E132-4544-AB81-E036891242EA}" dt="2023-11-17T19:07:44.753" v="115"/>
          <ac:spMkLst>
            <pc:docMk/>
            <pc:sldMk cId="2018514479" sldId="285"/>
            <ac:spMk id="15" creationId="{48F4FEDC-6D80-458C-A665-075D9B9500FD}"/>
          </ac:spMkLst>
        </pc:spChg>
        <pc:spChg chg="add del">
          <ac:chgData name="Guest User" userId="" providerId="Windows Live" clId="Web-{9794BE51-E132-4544-AB81-E036891242EA}" dt="2023-11-17T19:07:48.847" v="118"/>
          <ac:spMkLst>
            <pc:docMk/>
            <pc:sldMk cId="2018514479" sldId="285"/>
            <ac:spMk id="16" creationId="{201CC55D-ED54-4C5C-95E6-10947BD1103B}"/>
          </ac:spMkLst>
        </pc:spChg>
        <pc:spChg chg="add del">
          <ac:chgData name="Guest User" userId="" providerId="Windows Live" clId="Web-{9794BE51-E132-4544-AB81-E036891242EA}" dt="2023-11-17T19:07:48.847" v="118"/>
          <ac:spMkLst>
            <pc:docMk/>
            <pc:sldMk cId="2018514479" sldId="285"/>
            <ac:spMk id="17" creationId="{3873B707-463F-40B0-8227-E8CC6C67EB25}"/>
          </ac:spMkLst>
        </pc:spChg>
        <pc:spChg chg="add del">
          <ac:chgData name="Guest User" userId="" providerId="Windows Live" clId="Web-{9794BE51-E132-4544-AB81-E036891242EA}" dt="2023-11-17T19:09:04.928" v="122"/>
          <ac:spMkLst>
            <pc:docMk/>
            <pc:sldMk cId="2018514479" sldId="285"/>
            <ac:spMk id="18" creationId="{B8B8D07F-F13E-443E-BA68-2D26672D76B9}"/>
          </ac:spMkLst>
        </pc:spChg>
        <pc:spChg chg="add del mod">
          <ac:chgData name="Guest User" userId="" providerId="Windows Live" clId="Web-{9794BE51-E132-4544-AB81-E036891242EA}" dt="2023-11-17T19:07:48.847" v="118"/>
          <ac:spMkLst>
            <pc:docMk/>
            <pc:sldMk cId="2018514479" sldId="285"/>
            <ac:spMk id="19" creationId="{C13237C8-E62C-4F0D-A318-BD6FB6C2D138}"/>
          </ac:spMkLst>
        </pc:spChg>
        <pc:spChg chg="add del">
          <ac:chgData name="Guest User" userId="" providerId="Windows Live" clId="Web-{9794BE51-E132-4544-AB81-E036891242EA}" dt="2023-11-17T19:09:04.928" v="122"/>
          <ac:spMkLst>
            <pc:docMk/>
            <pc:sldMk cId="2018514479" sldId="285"/>
            <ac:spMk id="20" creationId="{2813A4FA-24A5-41ED-A534-3807D1B2F344}"/>
          </ac:spMkLst>
        </pc:spChg>
        <pc:spChg chg="add del">
          <ac:chgData name="Guest User" userId="" providerId="Windows Live" clId="Web-{9794BE51-E132-4544-AB81-E036891242EA}" dt="2023-11-17T19:07:48.847" v="118"/>
          <ac:spMkLst>
            <pc:docMk/>
            <pc:sldMk cId="2018514479" sldId="285"/>
            <ac:spMk id="21" creationId="{19C9EAEA-39D0-4B0E-A0EB-51E7B26740B1}"/>
          </ac:spMkLst>
        </pc:spChg>
        <pc:spChg chg="add del">
          <ac:chgData name="Guest User" userId="" providerId="Windows Live" clId="Web-{9794BE51-E132-4544-AB81-E036891242EA}" dt="2023-11-17T19:09:04.928" v="122"/>
          <ac:spMkLst>
            <pc:docMk/>
            <pc:sldMk cId="2018514479" sldId="285"/>
            <ac:spMk id="22" creationId="{C3944F27-CA70-4E84-A51A-E6BF89558979}"/>
          </ac:spMkLst>
        </pc:spChg>
        <pc:spChg chg="add del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24" creationId="{C4285719-470E-454C-AF62-8323075F1F5B}"/>
          </ac:spMkLst>
        </pc:spChg>
        <pc:spChg chg="add del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25" creationId="{CD9FE4EF-C4D8-49A0-B2FF-81D8DB7D8A24}"/>
          </ac:spMkLst>
        </pc:spChg>
        <pc:spChg chg="add del">
          <ac:chgData name="Guest User" userId="" providerId="Windows Live" clId="Web-{9794BE51-E132-4544-AB81-E036891242EA}" dt="2023-11-17T19:07:11.064" v="114"/>
          <ac:spMkLst>
            <pc:docMk/>
            <pc:sldMk cId="2018514479" sldId="285"/>
            <ac:spMk id="26" creationId="{46708FAB-3898-47A9-B05A-AB9ECBD9E796}"/>
          </ac:spMkLst>
        </pc:spChg>
        <pc:spChg chg="add del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27" creationId="{4300840D-0A0B-4512-BACA-B439D5B9C57C}"/>
          </ac:spMkLst>
        </pc:spChg>
        <pc:spChg chg="add del">
          <ac:chgData name="Guest User" userId="" providerId="Windows Live" clId="Web-{9794BE51-E132-4544-AB81-E036891242EA}" dt="2023-11-17T19:07:11.064" v="114"/>
          <ac:spMkLst>
            <pc:docMk/>
            <pc:sldMk cId="2018514479" sldId="285"/>
            <ac:spMk id="28" creationId="{2E438CA0-CB4D-4C94-8C39-9C7FC9BBEE68}"/>
          </ac:spMkLst>
        </pc:spChg>
        <pc:spChg chg="add del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29" creationId="{D2B78728-A580-49A7-84F9-6EF6F583ADE0}"/>
          </ac:spMkLst>
        </pc:spChg>
        <pc:spChg chg="add del">
          <ac:chgData name="Guest User" userId="" providerId="Windows Live" clId="Web-{9794BE51-E132-4544-AB81-E036891242EA}" dt="2023-11-17T19:07:11.064" v="114"/>
          <ac:spMkLst>
            <pc:docMk/>
            <pc:sldMk cId="2018514479" sldId="285"/>
            <ac:spMk id="30" creationId="{6B2C05E3-84E7-4957-95EF-B471CBF71C69}"/>
          </ac:spMkLst>
        </pc:spChg>
        <pc:spChg chg="add del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31" creationId="{38FAA1A1-D861-433F-88FA-1E9D6FD31D11}"/>
          </ac:spMkLst>
        </pc:spChg>
        <pc:spChg chg="add del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32" creationId="{8D71EDA1-87BF-4D5D-AB79-F346FD19278A}"/>
          </ac:spMkLst>
        </pc:spChg>
        <pc:spChg chg="add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37" creationId="{C4285719-470E-454C-AF62-8323075F1F5B}"/>
          </ac:spMkLst>
        </pc:spChg>
        <pc:spChg chg="add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39" creationId="{CD9FE4EF-C4D8-49A0-B2FF-81D8DB7D8A24}"/>
          </ac:spMkLst>
        </pc:spChg>
        <pc:spChg chg="add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41" creationId="{4300840D-0A0B-4512-BACA-B439D5B9C57C}"/>
          </ac:spMkLst>
        </pc:spChg>
        <pc:spChg chg="add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43" creationId="{D2B78728-A580-49A7-84F9-6EF6F583ADE0}"/>
          </ac:spMkLst>
        </pc:spChg>
        <pc:spChg chg="add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45" creationId="{38FAA1A1-D861-433F-88FA-1E9D6FD31D11}"/>
          </ac:spMkLst>
        </pc:spChg>
        <pc:spChg chg="add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47" creationId="{8D71EDA1-87BF-4D5D-AB79-F346FD19278A}"/>
          </ac:spMkLst>
        </pc:spChg>
        <pc:grpChg chg="add del">
          <ac:chgData name="Guest User" userId="" providerId="Windows Live" clId="Web-{9794BE51-E132-4544-AB81-E036891242EA}" dt="2023-11-17T19:05:40.779" v="108"/>
          <ac:grpSpMkLst>
            <pc:docMk/>
            <pc:sldMk cId="2018514479" sldId="285"/>
            <ac:grpSpMk id="11" creationId="{6258F736-B256-8039-9DC6-F4E49A5C5AD5}"/>
          </ac:grpSpMkLst>
        </pc:grpChg>
        <pc:grpChg chg="add del">
          <ac:chgData name="Guest User" userId="" providerId="Windows Live" clId="Web-{9794BE51-E132-4544-AB81-E036891242EA}" dt="2023-11-17T19:07:48.847" v="118"/>
          <ac:grpSpMkLst>
            <pc:docMk/>
            <pc:sldMk cId="2018514479" sldId="285"/>
            <ac:grpSpMk id="13" creationId="{1DE889C7-FAD6-4397-98E2-05D503484459}"/>
          </ac:grpSpMkLst>
        </pc:grpChg>
        <pc:picChg chg="mod">
          <ac:chgData name="Guest User" userId="" providerId="Windows Live" clId="Web-{9794BE51-E132-4544-AB81-E036891242EA}" dt="2023-11-17T19:09:04.944" v="123"/>
          <ac:picMkLst>
            <pc:docMk/>
            <pc:sldMk cId="2018514479" sldId="285"/>
            <ac:picMk id="6" creationId="{AAFD3333-A377-B076-C616-A80393A04CD1}"/>
          </ac:picMkLst>
        </pc:picChg>
        <pc:cxnChg chg="add del">
          <ac:chgData name="Guest User" userId="" providerId="Windows Live" clId="Web-{9794BE51-E132-4544-AB81-E036891242EA}" dt="2023-11-17T19:08:44.458" v="120"/>
          <ac:cxnSpMkLst>
            <pc:docMk/>
            <pc:sldMk cId="2018514479" sldId="285"/>
            <ac:cxnSpMk id="8" creationId="{FC23E3B9-5ABF-58B3-E2B0-E9A5DAA90037}"/>
          </ac:cxnSpMkLst>
        </pc:cxnChg>
      </pc:sldChg>
      <pc:sldChg chg="addSp delSp modSp mod setBg">
        <pc:chgData name="Guest User" userId="" providerId="Windows Live" clId="Web-{9794BE51-E132-4544-AB81-E036891242EA}" dt="2023-11-17T19:03:13.336" v="106"/>
        <pc:sldMkLst>
          <pc:docMk/>
          <pc:sldMk cId="4213703100" sldId="286"/>
        </pc:sldMkLst>
        <pc:spChg chg="mod">
          <ac:chgData name="Guest User" userId="" providerId="Windows Live" clId="Web-{9794BE51-E132-4544-AB81-E036891242EA}" dt="2023-11-17T19:03:13.336" v="106"/>
          <ac:spMkLst>
            <pc:docMk/>
            <pc:sldMk cId="4213703100" sldId="286"/>
            <ac:spMk id="3" creationId="{00000000-0000-0000-0000-000000000000}"/>
          </ac:spMkLst>
        </pc:spChg>
        <pc:spChg chg="mod">
          <ac:chgData name="Guest User" userId="" providerId="Windows Live" clId="Web-{9794BE51-E132-4544-AB81-E036891242EA}" dt="2023-11-17T19:03:13.336" v="106"/>
          <ac:spMkLst>
            <pc:docMk/>
            <pc:sldMk cId="4213703100" sldId="286"/>
            <ac:spMk id="4" creationId="{00000000-0000-0000-0000-000000000000}"/>
          </ac:spMkLst>
        </pc:spChg>
        <pc:spChg chg="add del">
          <ac:chgData name="Guest User" userId="" providerId="Windows Live" clId="Web-{9794BE51-E132-4544-AB81-E036891242EA}" dt="2023-11-17T19:03:13.320" v="105"/>
          <ac:spMkLst>
            <pc:docMk/>
            <pc:sldMk cId="4213703100" sldId="286"/>
            <ac:spMk id="9" creationId="{1B15ED52-F352-441B-82BF-E0EA34836D08}"/>
          </ac:spMkLst>
        </pc:spChg>
        <pc:spChg chg="add del">
          <ac:chgData name="Guest User" userId="" providerId="Windows Live" clId="Web-{9794BE51-E132-4544-AB81-E036891242EA}" dt="2023-11-17T19:03:13.320" v="105"/>
          <ac:spMkLst>
            <pc:docMk/>
            <pc:sldMk cId="4213703100" sldId="286"/>
            <ac:spMk id="11" creationId="{3B2E3793-BFE6-45A2-9B7B-E18844431C99}"/>
          </ac:spMkLst>
        </pc:spChg>
        <pc:spChg chg="add del">
          <ac:chgData name="Guest User" userId="" providerId="Windows Live" clId="Web-{9794BE51-E132-4544-AB81-E036891242EA}" dt="2023-11-17T19:03:13.320" v="105"/>
          <ac:spMkLst>
            <pc:docMk/>
            <pc:sldMk cId="4213703100" sldId="286"/>
            <ac:spMk id="13" creationId="{BC4C4868-CB8F-4AF9-9CDB-8108F2C19B67}"/>
          </ac:spMkLst>
        </pc:spChg>
        <pc:spChg chg="add del">
          <ac:chgData name="Guest User" userId="" providerId="Windows Live" clId="Web-{9794BE51-E132-4544-AB81-E036891242EA}" dt="2023-11-17T19:03:13.320" v="105"/>
          <ac:spMkLst>
            <pc:docMk/>
            <pc:sldMk cId="4213703100" sldId="286"/>
            <ac:spMk id="15" creationId="{375E0459-6403-40CD-989D-56A4407CA12E}"/>
          </ac:spMkLst>
        </pc:spChg>
        <pc:spChg chg="add del">
          <ac:chgData name="Guest User" userId="" providerId="Windows Live" clId="Web-{9794BE51-E132-4544-AB81-E036891242EA}" dt="2023-11-17T19:03:13.320" v="105"/>
          <ac:spMkLst>
            <pc:docMk/>
            <pc:sldMk cId="4213703100" sldId="286"/>
            <ac:spMk id="17" creationId="{53E5B1A8-3AC9-4BD1-9BBC-78CA94F2D1BA}"/>
          </ac:spMkLst>
        </pc:spChg>
        <pc:spChg chg="add">
          <ac:chgData name="Guest User" userId="" providerId="Windows Live" clId="Web-{9794BE51-E132-4544-AB81-E036891242EA}" dt="2023-11-17T19:03:13.336" v="106"/>
          <ac:spMkLst>
            <pc:docMk/>
            <pc:sldMk cId="4213703100" sldId="286"/>
            <ac:spMk id="19" creationId="{38FAA1A1-D861-433F-88FA-1E9D6FD31D11}"/>
          </ac:spMkLst>
        </pc:spChg>
        <pc:spChg chg="add">
          <ac:chgData name="Guest User" userId="" providerId="Windows Live" clId="Web-{9794BE51-E132-4544-AB81-E036891242EA}" dt="2023-11-17T19:03:13.336" v="106"/>
          <ac:spMkLst>
            <pc:docMk/>
            <pc:sldMk cId="4213703100" sldId="286"/>
            <ac:spMk id="20" creationId="{09588DA8-065E-4F6F-8EFD-43104AB2E0CF}"/>
          </ac:spMkLst>
        </pc:spChg>
        <pc:spChg chg="add">
          <ac:chgData name="Guest User" userId="" providerId="Windows Live" clId="Web-{9794BE51-E132-4544-AB81-E036891242EA}" dt="2023-11-17T19:03:13.336" v="106"/>
          <ac:spMkLst>
            <pc:docMk/>
            <pc:sldMk cId="4213703100" sldId="286"/>
            <ac:spMk id="21" creationId="{8D71EDA1-87BF-4D5D-AB79-F346FD19278A}"/>
          </ac:spMkLst>
        </pc:spChg>
        <pc:spChg chg="add">
          <ac:chgData name="Guest User" userId="" providerId="Windows Live" clId="Web-{9794BE51-E132-4544-AB81-E036891242EA}" dt="2023-11-17T19:03:13.336" v="106"/>
          <ac:spMkLst>
            <pc:docMk/>
            <pc:sldMk cId="4213703100" sldId="286"/>
            <ac:spMk id="22" creationId="{C4285719-470E-454C-AF62-8323075F1F5B}"/>
          </ac:spMkLst>
        </pc:spChg>
        <pc:spChg chg="add">
          <ac:chgData name="Guest User" userId="" providerId="Windows Live" clId="Web-{9794BE51-E132-4544-AB81-E036891242EA}" dt="2023-11-17T19:03:13.336" v="106"/>
          <ac:spMkLst>
            <pc:docMk/>
            <pc:sldMk cId="4213703100" sldId="286"/>
            <ac:spMk id="23" creationId="{CD9FE4EF-C4D8-49A0-B2FF-81D8DB7D8A24}"/>
          </ac:spMkLst>
        </pc:spChg>
        <pc:spChg chg="add">
          <ac:chgData name="Guest User" userId="" providerId="Windows Live" clId="Web-{9794BE51-E132-4544-AB81-E036891242EA}" dt="2023-11-17T19:03:13.336" v="106"/>
          <ac:spMkLst>
            <pc:docMk/>
            <pc:sldMk cId="4213703100" sldId="286"/>
            <ac:spMk id="24" creationId="{4300840D-0A0B-4512-BACA-B439D5B9C57C}"/>
          </ac:spMkLst>
        </pc:spChg>
        <pc:spChg chg="add">
          <ac:chgData name="Guest User" userId="" providerId="Windows Live" clId="Web-{9794BE51-E132-4544-AB81-E036891242EA}" dt="2023-11-17T19:03:13.336" v="106"/>
          <ac:spMkLst>
            <pc:docMk/>
            <pc:sldMk cId="4213703100" sldId="286"/>
            <ac:spMk id="25" creationId="{D2B78728-A580-49A7-84F9-6EF6F583ADE0}"/>
          </ac:spMkLst>
        </pc:spChg>
      </pc:sldChg>
      <pc:sldChg chg="addSp modSp mod setBg">
        <pc:chgData name="Guest User" userId="" providerId="Windows Live" clId="Web-{9794BE51-E132-4544-AB81-E036891242EA}" dt="2023-11-17T18:40:41.544" v="47"/>
        <pc:sldMkLst>
          <pc:docMk/>
          <pc:sldMk cId="1598920158" sldId="287"/>
        </pc:sldMkLst>
        <pc:spChg chg="mod">
          <ac:chgData name="Guest User" userId="" providerId="Windows Live" clId="Web-{9794BE51-E132-4544-AB81-E036891242EA}" dt="2023-11-17T18:40:41.544" v="47"/>
          <ac:spMkLst>
            <pc:docMk/>
            <pc:sldMk cId="1598920158" sldId="287"/>
            <ac:spMk id="2" creationId="{00000000-0000-0000-0000-000000000000}"/>
          </ac:spMkLst>
        </pc:spChg>
        <pc:spChg chg="mod">
          <ac:chgData name="Guest User" userId="" providerId="Windows Live" clId="Web-{9794BE51-E132-4544-AB81-E036891242EA}" dt="2023-11-17T18:40:41.544" v="47"/>
          <ac:spMkLst>
            <pc:docMk/>
            <pc:sldMk cId="1598920158" sldId="287"/>
            <ac:spMk id="3" creationId="{00000000-0000-0000-0000-000000000000}"/>
          </ac:spMkLst>
        </pc:spChg>
        <pc:spChg chg="mod">
          <ac:chgData name="Guest User" userId="" providerId="Windows Live" clId="Web-{9794BE51-E132-4544-AB81-E036891242EA}" dt="2023-11-17T18:40:41.544" v="47"/>
          <ac:spMkLst>
            <pc:docMk/>
            <pc:sldMk cId="1598920158" sldId="287"/>
            <ac:spMk id="4" creationId="{00000000-0000-0000-0000-000000000000}"/>
          </ac:spMkLst>
        </pc:spChg>
        <pc:spChg chg="add">
          <ac:chgData name="Guest User" userId="" providerId="Windows Live" clId="Web-{9794BE51-E132-4544-AB81-E036891242EA}" dt="2023-11-17T18:40:41.544" v="47"/>
          <ac:spMkLst>
            <pc:docMk/>
            <pc:sldMk cId="1598920158" sldId="287"/>
            <ac:spMk id="9" creationId="{1B15ED52-F352-441B-82BF-E0EA34836D08}"/>
          </ac:spMkLst>
        </pc:spChg>
        <pc:spChg chg="add">
          <ac:chgData name="Guest User" userId="" providerId="Windows Live" clId="Web-{9794BE51-E132-4544-AB81-E036891242EA}" dt="2023-11-17T18:40:41.544" v="47"/>
          <ac:spMkLst>
            <pc:docMk/>
            <pc:sldMk cId="1598920158" sldId="287"/>
            <ac:spMk id="11" creationId="{3B2E3793-BFE6-45A2-9B7B-E18844431C99}"/>
          </ac:spMkLst>
        </pc:spChg>
        <pc:spChg chg="add">
          <ac:chgData name="Guest User" userId="" providerId="Windows Live" clId="Web-{9794BE51-E132-4544-AB81-E036891242EA}" dt="2023-11-17T18:40:41.544" v="47"/>
          <ac:spMkLst>
            <pc:docMk/>
            <pc:sldMk cId="1598920158" sldId="287"/>
            <ac:spMk id="13" creationId="{BC4C4868-CB8F-4AF9-9CDB-8108F2C19B67}"/>
          </ac:spMkLst>
        </pc:spChg>
        <pc:spChg chg="add">
          <ac:chgData name="Guest User" userId="" providerId="Windows Live" clId="Web-{9794BE51-E132-4544-AB81-E036891242EA}" dt="2023-11-17T18:40:41.544" v="47"/>
          <ac:spMkLst>
            <pc:docMk/>
            <pc:sldMk cId="1598920158" sldId="287"/>
            <ac:spMk id="15" creationId="{375E0459-6403-40CD-989D-56A4407CA12E}"/>
          </ac:spMkLst>
        </pc:spChg>
        <pc:spChg chg="add">
          <ac:chgData name="Guest User" userId="" providerId="Windows Live" clId="Web-{9794BE51-E132-4544-AB81-E036891242EA}" dt="2023-11-17T18:40:41.544" v="47"/>
          <ac:spMkLst>
            <pc:docMk/>
            <pc:sldMk cId="1598920158" sldId="287"/>
            <ac:spMk id="17" creationId="{53E5B1A8-3AC9-4BD1-9BBC-78CA94F2D1BA}"/>
          </ac:spMkLst>
        </pc:spChg>
      </pc:sldChg>
      <pc:sldChg chg="addSp delSp modSp mod setBg">
        <pc:chgData name="Guest User" userId="" providerId="Windows Live" clId="Web-{9794BE51-E132-4544-AB81-E036891242EA}" dt="2023-11-17T18:20:12.320" v="13"/>
        <pc:sldMkLst>
          <pc:docMk/>
          <pc:sldMk cId="1060633982" sldId="288"/>
        </pc:sldMkLst>
        <pc:spChg chg="mod">
          <ac:chgData name="Guest User" userId="" providerId="Windows Live" clId="Web-{9794BE51-E132-4544-AB81-E036891242EA}" dt="2023-11-17T18:20:12.320" v="13"/>
          <ac:spMkLst>
            <pc:docMk/>
            <pc:sldMk cId="1060633982" sldId="288"/>
            <ac:spMk id="2" creationId="{11353BF0-8FC9-4E49-A5DD-D82B1C16717C}"/>
          </ac:spMkLst>
        </pc:spChg>
        <pc:spChg chg="add del">
          <ac:chgData name="Guest User" userId="" providerId="Windows Live" clId="Web-{9794BE51-E132-4544-AB81-E036891242EA}" dt="2023-11-17T18:20:12.320" v="13"/>
          <ac:spMkLst>
            <pc:docMk/>
            <pc:sldMk cId="1060633982" sldId="288"/>
            <ac:spMk id="3" creationId="{B1D8898A-375E-4ED4-B2E9-D287519ECC02}"/>
          </ac:spMkLst>
        </pc:spChg>
        <pc:spChg chg="mod">
          <ac:chgData name="Guest User" userId="" providerId="Windows Live" clId="Web-{9794BE51-E132-4544-AB81-E036891242EA}" dt="2023-11-17T18:20:12.320" v="13"/>
          <ac:spMkLst>
            <pc:docMk/>
            <pc:sldMk cId="1060633982" sldId="288"/>
            <ac:spMk id="4" creationId="{696AEDAE-4F99-41C9-81E6-D71D76B24857}"/>
          </ac:spMkLst>
        </pc:spChg>
        <pc:spChg chg="add del">
          <ac:chgData name="Guest User" userId="" providerId="Windows Live" clId="Web-{9794BE51-E132-4544-AB81-E036891242EA}" dt="2023-11-17T18:20:12.320" v="13"/>
          <ac:spMkLst>
            <pc:docMk/>
            <pc:sldMk cId="1060633982" sldId="288"/>
            <ac:spMk id="12" creationId="{F68B3F68-107C-434F-AA38-110D5EA91B85}"/>
          </ac:spMkLst>
        </pc:spChg>
        <pc:spChg chg="add del">
          <ac:chgData name="Guest User" userId="" providerId="Windows Live" clId="Web-{9794BE51-E132-4544-AB81-E036891242EA}" dt="2023-11-17T18:20:12.320" v="13"/>
          <ac:spMkLst>
            <pc:docMk/>
            <pc:sldMk cId="1060633982" sldId="288"/>
            <ac:spMk id="13" creationId="{BACC6370-2D7E-4714-9D71-7542949D7D5D}"/>
          </ac:spMkLst>
        </pc:spChg>
        <pc:spChg chg="add del">
          <ac:chgData name="Guest User" userId="" providerId="Windows Live" clId="Web-{9794BE51-E132-4544-AB81-E036891242EA}" dt="2023-11-17T18:20:12.320" v="13"/>
          <ac:spMkLst>
            <pc:docMk/>
            <pc:sldMk cId="1060633982" sldId="288"/>
            <ac:spMk id="14" creationId="{AAD0DBB9-1A4B-4391-81D4-CB19F9AB918A}"/>
          </ac:spMkLst>
        </pc:spChg>
        <pc:spChg chg="add del">
          <ac:chgData name="Guest User" userId="" providerId="Windows Live" clId="Web-{9794BE51-E132-4544-AB81-E036891242EA}" dt="2023-11-17T18:20:12.320" v="13"/>
          <ac:spMkLst>
            <pc:docMk/>
            <pc:sldMk cId="1060633982" sldId="288"/>
            <ac:spMk id="16" creationId="{063BBA22-50EA-4C4D-BE05-F1CE4E63AA56}"/>
          </ac:spMkLst>
        </pc:spChg>
        <pc:graphicFrameChg chg="add del">
          <ac:chgData name="Guest User" userId="" providerId="Windows Live" clId="Web-{9794BE51-E132-4544-AB81-E036891242EA}" dt="2023-11-17T18:13:55.578" v="8"/>
          <ac:graphicFrameMkLst>
            <pc:docMk/>
            <pc:sldMk cId="1060633982" sldId="288"/>
            <ac:graphicFrameMk id="8" creationId="{A505A6A7-DBD3-CD76-0B54-B53E1ED948B6}"/>
          </ac:graphicFrameMkLst>
        </pc:graphicFrameChg>
        <pc:graphicFrameChg chg="add del">
          <ac:chgData name="Guest User" userId="" providerId="Windows Live" clId="Web-{9794BE51-E132-4544-AB81-E036891242EA}" dt="2023-11-17T18:14:05.984" v="10"/>
          <ac:graphicFrameMkLst>
            <pc:docMk/>
            <pc:sldMk cId="1060633982" sldId="288"/>
            <ac:graphicFrameMk id="10" creationId="{40D51A39-59D0-5DA7-FB73-B6FD1DA5E17D}"/>
          </ac:graphicFrameMkLst>
        </pc:graphicFrameChg>
        <pc:graphicFrameChg chg="add del">
          <ac:chgData name="Guest User" userId="" providerId="Windows Live" clId="Web-{9794BE51-E132-4544-AB81-E036891242EA}" dt="2023-11-17T18:20:12.320" v="13"/>
          <ac:graphicFrameMkLst>
            <pc:docMk/>
            <pc:sldMk cId="1060633982" sldId="288"/>
            <ac:graphicFrameMk id="15" creationId="{3C8E206B-BBD7-D47A-D7A1-AD3B93B8BDC0}"/>
          </ac:graphicFrameMkLst>
        </pc:graphicFrameChg>
      </pc:sldChg>
      <pc:sldChg chg="addSp modSp mod setBg">
        <pc:chgData name="Guest User" userId="" providerId="Windows Live" clId="Web-{9794BE51-E132-4544-AB81-E036891242EA}" dt="2023-11-17T18:22:02.637" v="20" actId="1076"/>
        <pc:sldMkLst>
          <pc:docMk/>
          <pc:sldMk cId="2322553498" sldId="289"/>
        </pc:sldMkLst>
        <pc:spChg chg="mod">
          <ac:chgData name="Guest User" userId="" providerId="Windows Live" clId="Web-{9794BE51-E132-4544-AB81-E036891242EA}" dt="2023-11-17T18:21:42.590" v="15"/>
          <ac:spMkLst>
            <pc:docMk/>
            <pc:sldMk cId="2322553498" sldId="289"/>
            <ac:spMk id="2" creationId="{11353BF0-8FC9-4E49-A5DD-D82B1C16717C}"/>
          </ac:spMkLst>
        </pc:spChg>
        <pc:spChg chg="mod ord">
          <ac:chgData name="Guest User" userId="" providerId="Windows Live" clId="Web-{9794BE51-E132-4544-AB81-E036891242EA}" dt="2023-11-17T18:21:42.590" v="15"/>
          <ac:spMkLst>
            <pc:docMk/>
            <pc:sldMk cId="2322553498" sldId="289"/>
            <ac:spMk id="4" creationId="{696AEDAE-4F99-41C9-81E6-D71D76B24857}"/>
          </ac:spMkLst>
        </pc:spChg>
        <pc:spChg chg="add">
          <ac:chgData name="Guest User" userId="" providerId="Windows Live" clId="Web-{9794BE51-E132-4544-AB81-E036891242EA}" dt="2023-11-17T18:21:42.590" v="15"/>
          <ac:spMkLst>
            <pc:docMk/>
            <pc:sldMk cId="2322553498" sldId="289"/>
            <ac:spMk id="15" creationId="{2151139A-886F-4B97-8815-729AD3831BBD}"/>
          </ac:spMkLst>
        </pc:spChg>
        <pc:spChg chg="add">
          <ac:chgData name="Guest User" userId="" providerId="Windows Live" clId="Web-{9794BE51-E132-4544-AB81-E036891242EA}" dt="2023-11-17T18:21:42.590" v="15"/>
          <ac:spMkLst>
            <pc:docMk/>
            <pc:sldMk cId="2322553498" sldId="289"/>
            <ac:spMk id="17" creationId="{AB5E08C4-8CDD-4623-A5B8-E998C6DEE3B7}"/>
          </ac:spMkLst>
        </pc:spChg>
        <pc:spChg chg="add">
          <ac:chgData name="Guest User" userId="" providerId="Windows Live" clId="Web-{9794BE51-E132-4544-AB81-E036891242EA}" dt="2023-11-17T18:21:42.590" v="15"/>
          <ac:spMkLst>
            <pc:docMk/>
            <pc:sldMk cId="2322553498" sldId="289"/>
            <ac:spMk id="19" creationId="{15F33878-D502-4FFA-8ACE-F2AECDB2A23F}"/>
          </ac:spMkLst>
        </pc:spChg>
        <pc:spChg chg="add">
          <ac:chgData name="Guest User" userId="" providerId="Windows Live" clId="Web-{9794BE51-E132-4544-AB81-E036891242EA}" dt="2023-11-17T18:21:42.590" v="15"/>
          <ac:spMkLst>
            <pc:docMk/>
            <pc:sldMk cId="2322553498" sldId="289"/>
            <ac:spMk id="21" creationId="{D3539FEE-81D3-4406-802E-60B20B16F4F6}"/>
          </ac:spMkLst>
        </pc:spChg>
        <pc:spChg chg="add">
          <ac:chgData name="Guest User" userId="" providerId="Windows Live" clId="Web-{9794BE51-E132-4544-AB81-E036891242EA}" dt="2023-11-17T18:21:42.590" v="15"/>
          <ac:spMkLst>
            <pc:docMk/>
            <pc:sldMk cId="2322553498" sldId="289"/>
            <ac:spMk id="23" creationId="{DC701763-729E-462F-A5A8-E0DEFEB1E2E4}"/>
          </ac:spMkLst>
        </pc:spChg>
        <pc:picChg chg="mod ord">
          <ac:chgData name="Guest User" userId="" providerId="Windows Live" clId="Web-{9794BE51-E132-4544-AB81-E036891242EA}" dt="2023-11-17T18:22:02.637" v="20" actId="1076"/>
          <ac:picMkLst>
            <pc:docMk/>
            <pc:sldMk cId="2322553498" sldId="289"/>
            <ac:picMk id="9" creationId="{A6BC51D0-A2AD-84B9-E9C5-A070C89F1D62}"/>
          </ac:picMkLst>
        </pc:picChg>
        <pc:picChg chg="mod">
          <ac:chgData name="Guest User" userId="" providerId="Windows Live" clId="Web-{9794BE51-E132-4544-AB81-E036891242EA}" dt="2023-11-17T18:21:55.512" v="16" actId="14100"/>
          <ac:picMkLst>
            <pc:docMk/>
            <pc:sldMk cId="2322553498" sldId="289"/>
            <ac:picMk id="10" creationId="{E6905303-75D3-5E20-771D-B465189498B9}"/>
          </ac:picMkLst>
        </pc:picChg>
      </pc:sldChg>
      <pc:sldChg chg="addSp delSp modSp mod setBg">
        <pc:chgData name="Guest User" userId="" providerId="Windows Live" clId="Web-{9794BE51-E132-4544-AB81-E036891242EA}" dt="2023-11-17T18:26:49.227" v="25"/>
        <pc:sldMkLst>
          <pc:docMk/>
          <pc:sldMk cId="190689458" sldId="290"/>
        </pc:sldMkLst>
        <pc:spChg chg="mod">
          <ac:chgData name="Guest User" userId="" providerId="Windows Live" clId="Web-{9794BE51-E132-4544-AB81-E036891242EA}" dt="2023-11-17T18:26:49.227" v="25"/>
          <ac:spMkLst>
            <pc:docMk/>
            <pc:sldMk cId="190689458" sldId="290"/>
            <ac:spMk id="2" creationId="{11353BF0-8FC9-4E49-A5DD-D82B1C16717C}"/>
          </ac:spMkLst>
        </pc:spChg>
        <pc:spChg chg="add del">
          <ac:chgData name="Guest User" userId="" providerId="Windows Live" clId="Web-{9794BE51-E132-4544-AB81-E036891242EA}" dt="2023-11-17T18:26:49.227" v="25"/>
          <ac:spMkLst>
            <pc:docMk/>
            <pc:sldMk cId="190689458" sldId="290"/>
            <ac:spMk id="3" creationId="{B1D8898A-375E-4ED4-B2E9-D287519ECC02}"/>
          </ac:spMkLst>
        </pc:spChg>
        <pc:spChg chg="mod">
          <ac:chgData name="Guest User" userId="" providerId="Windows Live" clId="Web-{9794BE51-E132-4544-AB81-E036891242EA}" dt="2023-11-17T18:26:49.227" v="25"/>
          <ac:spMkLst>
            <pc:docMk/>
            <pc:sldMk cId="190689458" sldId="290"/>
            <ac:spMk id="4" creationId="{696AEDAE-4F99-41C9-81E6-D71D76B24857}"/>
          </ac:spMkLst>
        </pc:spChg>
        <pc:spChg chg="add del">
          <ac:chgData name="Guest User" userId="" providerId="Windows Live" clId="Web-{9794BE51-E132-4544-AB81-E036891242EA}" dt="2023-11-17T18:26:49.227" v="25"/>
          <ac:spMkLst>
            <pc:docMk/>
            <pc:sldMk cId="190689458" sldId="290"/>
            <ac:spMk id="8" creationId="{B1D8898A-375E-4ED4-B2E9-D287519ECC02}"/>
          </ac:spMkLst>
        </pc:spChg>
        <pc:spChg chg="add del">
          <ac:chgData name="Guest User" userId="" providerId="Windows Live" clId="Web-{9794BE51-E132-4544-AB81-E036891242EA}" dt="2023-11-17T18:26:49.227" v="25"/>
          <ac:spMkLst>
            <pc:docMk/>
            <pc:sldMk cId="190689458" sldId="290"/>
            <ac:spMk id="9" creationId="{1B15ED52-F352-441B-82BF-E0EA34836D08}"/>
          </ac:spMkLst>
        </pc:spChg>
        <pc:spChg chg="add del">
          <ac:chgData name="Guest User" userId="" providerId="Windows Live" clId="Web-{9794BE51-E132-4544-AB81-E036891242EA}" dt="2023-11-17T18:26:49.227" v="25"/>
          <ac:spMkLst>
            <pc:docMk/>
            <pc:sldMk cId="190689458" sldId="290"/>
            <ac:spMk id="11" creationId="{3B2E3793-BFE6-45A2-9B7B-E18844431C99}"/>
          </ac:spMkLst>
        </pc:spChg>
        <pc:spChg chg="add del">
          <ac:chgData name="Guest User" userId="" providerId="Windows Live" clId="Web-{9794BE51-E132-4544-AB81-E036891242EA}" dt="2023-11-17T18:26:49.227" v="25"/>
          <ac:spMkLst>
            <pc:docMk/>
            <pc:sldMk cId="190689458" sldId="290"/>
            <ac:spMk id="13" creationId="{BC4C4868-CB8F-4AF9-9CDB-8108F2C19B67}"/>
          </ac:spMkLst>
        </pc:spChg>
        <pc:spChg chg="add del">
          <ac:chgData name="Guest User" userId="" providerId="Windows Live" clId="Web-{9794BE51-E132-4544-AB81-E036891242EA}" dt="2023-11-17T18:26:49.227" v="25"/>
          <ac:spMkLst>
            <pc:docMk/>
            <pc:sldMk cId="190689458" sldId="290"/>
            <ac:spMk id="15" creationId="{375E0459-6403-40CD-989D-56A4407CA12E}"/>
          </ac:spMkLst>
        </pc:spChg>
        <pc:spChg chg="add del">
          <ac:chgData name="Guest User" userId="" providerId="Windows Live" clId="Web-{9794BE51-E132-4544-AB81-E036891242EA}" dt="2023-11-17T18:26:49.227" v="25"/>
          <ac:spMkLst>
            <pc:docMk/>
            <pc:sldMk cId="190689458" sldId="290"/>
            <ac:spMk id="17" creationId="{53E5B1A8-3AC9-4BD1-9BBC-78CA94F2D1BA}"/>
          </ac:spMkLst>
        </pc:spChg>
        <pc:graphicFrameChg chg="add del">
          <ac:chgData name="Guest User" userId="" providerId="Windows Live" clId="Web-{9794BE51-E132-4544-AB81-E036891242EA}" dt="2023-11-17T18:23:15.156" v="22"/>
          <ac:graphicFrameMkLst>
            <pc:docMk/>
            <pc:sldMk cId="190689458" sldId="290"/>
            <ac:graphicFrameMk id="6" creationId="{891E9467-ABD1-65FC-4798-A5374B9EB294}"/>
          </ac:graphicFrameMkLst>
        </pc:graphicFrameChg>
      </pc:sldChg>
      <pc:sldChg chg="addSp modSp mod setBg">
        <pc:chgData name="Guest User" userId="" providerId="Windows Live" clId="Web-{9794BE51-E132-4544-AB81-E036891242EA}" dt="2023-11-17T18:50:25.895" v="53"/>
        <pc:sldMkLst>
          <pc:docMk/>
          <pc:sldMk cId="4124840244" sldId="291"/>
        </pc:sldMkLst>
        <pc:spChg chg="mod">
          <ac:chgData name="Guest User" userId="" providerId="Windows Live" clId="Web-{9794BE51-E132-4544-AB81-E036891242EA}" dt="2023-11-17T18:50:25.895" v="53"/>
          <ac:spMkLst>
            <pc:docMk/>
            <pc:sldMk cId="4124840244" sldId="291"/>
            <ac:spMk id="2" creationId="{11353BF0-8FC9-4E49-A5DD-D82B1C16717C}"/>
          </ac:spMkLst>
        </pc:spChg>
        <pc:spChg chg="mod">
          <ac:chgData name="Guest User" userId="" providerId="Windows Live" clId="Web-{9794BE51-E132-4544-AB81-E036891242EA}" dt="2023-11-17T18:50:25.895" v="53"/>
          <ac:spMkLst>
            <pc:docMk/>
            <pc:sldMk cId="4124840244" sldId="291"/>
            <ac:spMk id="3" creationId="{B1D8898A-375E-4ED4-B2E9-D287519ECC02}"/>
          </ac:spMkLst>
        </pc:spChg>
        <pc:spChg chg="mod">
          <ac:chgData name="Guest User" userId="" providerId="Windows Live" clId="Web-{9794BE51-E132-4544-AB81-E036891242EA}" dt="2023-11-17T18:50:25.895" v="53"/>
          <ac:spMkLst>
            <pc:docMk/>
            <pc:sldMk cId="4124840244" sldId="291"/>
            <ac:spMk id="4" creationId="{696AEDAE-4F99-41C9-81E6-D71D76B24857}"/>
          </ac:spMkLst>
        </pc:spChg>
        <pc:spChg chg="add">
          <ac:chgData name="Guest User" userId="" providerId="Windows Live" clId="Web-{9794BE51-E132-4544-AB81-E036891242EA}" dt="2023-11-17T18:50:25.895" v="53"/>
          <ac:spMkLst>
            <pc:docMk/>
            <pc:sldMk cId="4124840244" sldId="291"/>
            <ac:spMk id="9" creationId="{1B15ED52-F352-441B-82BF-E0EA34836D08}"/>
          </ac:spMkLst>
        </pc:spChg>
        <pc:spChg chg="add">
          <ac:chgData name="Guest User" userId="" providerId="Windows Live" clId="Web-{9794BE51-E132-4544-AB81-E036891242EA}" dt="2023-11-17T18:50:25.895" v="53"/>
          <ac:spMkLst>
            <pc:docMk/>
            <pc:sldMk cId="4124840244" sldId="291"/>
            <ac:spMk id="11" creationId="{3B2E3793-BFE6-45A2-9B7B-E18844431C99}"/>
          </ac:spMkLst>
        </pc:spChg>
        <pc:spChg chg="add">
          <ac:chgData name="Guest User" userId="" providerId="Windows Live" clId="Web-{9794BE51-E132-4544-AB81-E036891242EA}" dt="2023-11-17T18:50:25.895" v="53"/>
          <ac:spMkLst>
            <pc:docMk/>
            <pc:sldMk cId="4124840244" sldId="291"/>
            <ac:spMk id="13" creationId="{BC4C4868-CB8F-4AF9-9CDB-8108F2C19B67}"/>
          </ac:spMkLst>
        </pc:spChg>
        <pc:spChg chg="add">
          <ac:chgData name="Guest User" userId="" providerId="Windows Live" clId="Web-{9794BE51-E132-4544-AB81-E036891242EA}" dt="2023-11-17T18:50:25.895" v="53"/>
          <ac:spMkLst>
            <pc:docMk/>
            <pc:sldMk cId="4124840244" sldId="291"/>
            <ac:spMk id="15" creationId="{375E0459-6403-40CD-989D-56A4407CA12E}"/>
          </ac:spMkLst>
        </pc:spChg>
        <pc:spChg chg="add">
          <ac:chgData name="Guest User" userId="" providerId="Windows Live" clId="Web-{9794BE51-E132-4544-AB81-E036891242EA}" dt="2023-11-17T18:50:25.895" v="53"/>
          <ac:spMkLst>
            <pc:docMk/>
            <pc:sldMk cId="4124840244" sldId="291"/>
            <ac:spMk id="17" creationId="{53E5B1A8-3AC9-4BD1-9BBC-78CA94F2D1BA}"/>
          </ac:spMkLst>
        </pc:spChg>
      </pc:sldChg>
      <pc:sldChg chg="addSp delSp modSp">
        <pc:chgData name="Guest User" userId="" providerId="Windows Live" clId="Web-{9794BE51-E132-4544-AB81-E036891242EA}" dt="2023-11-17T18:58:36.294" v="87"/>
        <pc:sldMkLst>
          <pc:docMk/>
          <pc:sldMk cId="943884384" sldId="292"/>
        </pc:sldMkLst>
        <pc:spChg chg="mod">
          <ac:chgData name="Guest User" userId="" providerId="Windows Live" clId="Web-{9794BE51-E132-4544-AB81-E036891242EA}" dt="2023-11-17T18:28:02.527" v="28"/>
          <ac:spMkLst>
            <pc:docMk/>
            <pc:sldMk cId="943884384" sldId="292"/>
            <ac:spMk id="2" creationId="{11353BF0-8FC9-4E49-A5DD-D82B1C16717C}"/>
          </ac:spMkLst>
        </pc:spChg>
        <pc:spChg chg="mod">
          <ac:chgData name="Guest User" userId="" providerId="Windows Live" clId="Web-{9794BE51-E132-4544-AB81-E036891242EA}" dt="2023-11-17T18:28:02.527" v="28"/>
          <ac:spMkLst>
            <pc:docMk/>
            <pc:sldMk cId="943884384" sldId="292"/>
            <ac:spMk id="3" creationId="{B1D8898A-375E-4ED4-B2E9-D287519ECC02}"/>
          </ac:spMkLst>
        </pc:spChg>
        <pc:spChg chg="mod">
          <ac:chgData name="Guest User" userId="" providerId="Windows Live" clId="Web-{9794BE51-E132-4544-AB81-E036891242EA}" dt="2023-11-17T18:28:02.527" v="28"/>
          <ac:spMkLst>
            <pc:docMk/>
            <pc:sldMk cId="943884384" sldId="292"/>
            <ac:spMk id="4" creationId="{696AEDAE-4F99-41C9-81E6-D71D76B24857}"/>
          </ac:spMkLst>
        </pc:spChg>
        <pc:spChg chg="add del">
          <ac:chgData name="Guest User" userId="" providerId="Windows Live" clId="Web-{9794BE51-E132-4544-AB81-E036891242EA}" dt="2023-11-17T18:28:02.527" v="28"/>
          <ac:spMkLst>
            <pc:docMk/>
            <pc:sldMk cId="943884384" sldId="292"/>
            <ac:spMk id="35" creationId="{03AF1C04-3FEF-41BD-BB84-2F263765BEBC}"/>
          </ac:spMkLst>
        </pc:spChg>
        <pc:spChg chg="add del">
          <ac:chgData name="Guest User" userId="" providerId="Windows Live" clId="Web-{9794BE51-E132-4544-AB81-E036891242EA}" dt="2023-11-17T18:28:02.511" v="27"/>
          <ac:spMkLst>
            <pc:docMk/>
            <pc:sldMk cId="943884384" sldId="292"/>
            <ac:spMk id="46" creationId="{EEDFD83B-474E-42D8-99FD-250991624799}"/>
          </ac:spMkLst>
        </pc:spChg>
        <pc:spChg chg="add del">
          <ac:chgData name="Guest User" userId="" providerId="Windows Live" clId="Web-{9794BE51-E132-4544-AB81-E036891242EA}" dt="2023-11-17T18:28:02.511" v="27"/>
          <ac:spMkLst>
            <pc:docMk/>
            <pc:sldMk cId="943884384" sldId="292"/>
            <ac:spMk id="48" creationId="{E18AC0D4-F32D-4067-9F63-E553F4AFFF0E}"/>
          </ac:spMkLst>
        </pc:spChg>
        <pc:spChg chg="add mod">
          <ac:chgData name="Guest User" userId="" providerId="Windows Live" clId="Web-{9794BE51-E132-4544-AB81-E036891242EA}" dt="2023-11-17T18:58:36.294" v="87"/>
          <ac:spMkLst>
            <pc:docMk/>
            <pc:sldMk cId="943884384" sldId="292"/>
            <ac:spMk id="50" creationId="{BB341EC3-1810-4D33-BA3F-E2D0AA0ECFB6}"/>
          </ac:spMkLst>
        </pc:spChg>
        <pc:spChg chg="add">
          <ac:chgData name="Guest User" userId="" providerId="Windows Live" clId="Web-{9794BE51-E132-4544-AB81-E036891242EA}" dt="2023-11-17T18:28:02.527" v="28"/>
          <ac:spMkLst>
            <pc:docMk/>
            <pc:sldMk cId="943884384" sldId="292"/>
            <ac:spMk id="51" creationId="{0550F5B9-399F-4FAD-AE6C-ED65F9A43A74}"/>
          </ac:spMkLst>
        </pc:spChg>
        <pc:spChg chg="add">
          <ac:chgData name="Guest User" userId="" providerId="Windows Live" clId="Web-{9794BE51-E132-4544-AB81-E036891242EA}" dt="2023-11-17T18:28:02.527" v="28"/>
          <ac:spMkLst>
            <pc:docMk/>
            <pc:sldMk cId="943884384" sldId="292"/>
            <ac:spMk id="52" creationId="{10127CDE-2B99-47A8-BB3C-7D17519105E0}"/>
          </ac:spMkLst>
        </pc:spChg>
        <pc:spChg chg="add">
          <ac:chgData name="Guest User" userId="" providerId="Windows Live" clId="Web-{9794BE51-E132-4544-AB81-E036891242EA}" dt="2023-11-17T18:28:02.527" v="28"/>
          <ac:spMkLst>
            <pc:docMk/>
            <pc:sldMk cId="943884384" sldId="292"/>
            <ac:spMk id="53" creationId="{C062E60F-5CD4-4268-8359-8076634680E5}"/>
          </ac:spMkLst>
        </pc:spChg>
        <pc:grpChg chg="add del">
          <ac:chgData name="Guest User" userId="" providerId="Windows Live" clId="Web-{9794BE51-E132-4544-AB81-E036891242EA}" dt="2023-11-17T18:28:02.527" v="28"/>
          <ac:grpSpMkLst>
            <pc:docMk/>
            <pc:sldMk cId="943884384" sldId="292"/>
            <ac:grpSpMk id="22" creationId="{BA6EB601-F826-41B9-BFDF-C3CE2738D911}"/>
          </ac:grpSpMkLst>
        </pc:grpChg>
        <pc:grpChg chg="add del">
          <ac:chgData name="Guest User" userId="" providerId="Windows Live" clId="Web-{9794BE51-E132-4544-AB81-E036891242EA}" dt="2023-11-17T18:28:02.527" v="28"/>
          <ac:grpSpMkLst>
            <pc:docMk/>
            <pc:sldMk cId="943884384" sldId="292"/>
            <ac:grpSpMk id="36" creationId="{8B7E2868-35E1-49CE-8B95-53EC7E5C76AB}"/>
          </ac:grpSpMkLst>
        </pc:grpChg>
        <pc:grpChg chg="add del">
          <ac:chgData name="Guest User" userId="" providerId="Windows Live" clId="Web-{9794BE51-E132-4544-AB81-E036891242EA}" dt="2023-11-17T18:28:02.527" v="28"/>
          <ac:grpSpMkLst>
            <pc:docMk/>
            <pc:sldMk cId="943884384" sldId="292"/>
            <ac:grpSpMk id="38" creationId="{0DC1A56D-7117-4E48-B6DD-53C32E585583}"/>
          </ac:grpSpMkLst>
        </pc:grpChg>
        <pc:picChg chg="mod ord">
          <ac:chgData name="Guest User" userId="" providerId="Windows Live" clId="Web-{9794BE51-E132-4544-AB81-E036891242EA}" dt="2023-11-17T18:28:02.527" v="28"/>
          <ac:picMkLst>
            <pc:docMk/>
            <pc:sldMk cId="943884384" sldId="292"/>
            <ac:picMk id="5" creationId="{7196871B-3CCE-E721-19A9-E856FFFF14FF}"/>
          </ac:picMkLst>
        </pc:picChg>
        <pc:picChg chg="mod ord">
          <ac:chgData name="Guest User" userId="" providerId="Windows Live" clId="Web-{9794BE51-E132-4544-AB81-E036891242EA}" dt="2023-11-17T18:28:02.527" v="28"/>
          <ac:picMkLst>
            <pc:docMk/>
            <pc:sldMk cId="943884384" sldId="292"/>
            <ac:picMk id="6" creationId="{E43E5B5A-1ADE-B5B3-B01C-B6768533DA07}"/>
          </ac:picMkLst>
        </pc:picChg>
        <pc:picChg chg="mod ord">
          <ac:chgData name="Guest User" userId="" providerId="Windows Live" clId="Web-{9794BE51-E132-4544-AB81-E036891242EA}" dt="2023-11-17T18:28:02.527" v="28"/>
          <ac:picMkLst>
            <pc:docMk/>
            <pc:sldMk cId="943884384" sldId="292"/>
            <ac:picMk id="7" creationId="{C055A2DB-8B5A-6857-93AA-E781FE47A69D}"/>
          </ac:picMkLst>
        </pc:picChg>
      </pc:sldChg>
      <pc:sldChg chg="addSp delSp modSp mod setBg delAnim">
        <pc:chgData name="Guest User" userId="" providerId="Windows Live" clId="Web-{9794BE51-E132-4544-AB81-E036891242EA}" dt="2023-11-17T18:57:56.698" v="86" actId="1076"/>
        <pc:sldMkLst>
          <pc:docMk/>
          <pc:sldMk cId="4074000599" sldId="294"/>
        </pc:sldMkLst>
        <pc:spChg chg="mod ord">
          <ac:chgData name="Guest User" userId="" providerId="Windows Live" clId="Web-{9794BE51-E132-4544-AB81-E036891242EA}" dt="2023-11-17T18:57:41.573" v="83" actId="1076"/>
          <ac:spMkLst>
            <pc:docMk/>
            <pc:sldMk cId="4074000599" sldId="294"/>
            <ac:spMk id="2" creationId="{11353BF0-8FC9-4E49-A5DD-D82B1C16717C}"/>
          </ac:spMkLst>
        </pc:spChg>
        <pc:spChg chg="mod">
          <ac:chgData name="Guest User" userId="" providerId="Windows Live" clId="Web-{9794BE51-E132-4544-AB81-E036891242EA}" dt="2023-11-17T18:57:56.698" v="86" actId="1076"/>
          <ac:spMkLst>
            <pc:docMk/>
            <pc:sldMk cId="4074000599" sldId="294"/>
            <ac:spMk id="3" creationId="{B1D8898A-375E-4ED4-B2E9-D287519ECC02}"/>
          </ac:spMkLst>
        </pc:spChg>
        <pc:spChg chg="mod">
          <ac:chgData name="Guest User" userId="" providerId="Windows Live" clId="Web-{9794BE51-E132-4544-AB81-E036891242EA}" dt="2023-11-17T18:29:24.280" v="30"/>
          <ac:spMkLst>
            <pc:docMk/>
            <pc:sldMk cId="4074000599" sldId="294"/>
            <ac:spMk id="4" creationId="{696AEDAE-4F99-41C9-81E6-D71D76B24857}"/>
          </ac:spMkLst>
        </pc:spChg>
        <pc:spChg chg="del mod">
          <ac:chgData name="Guest User" userId="" providerId="Windows Live" clId="Web-{9794BE51-E132-4544-AB81-E036891242EA}" dt="2023-11-17T18:36:11.970" v="35"/>
          <ac:spMkLst>
            <pc:docMk/>
            <pc:sldMk cId="4074000599" sldId="294"/>
            <ac:spMk id="5" creationId="{C9A4DBE0-D24E-C18C-5A78-D4A9B74E0799}"/>
          </ac:spMkLst>
        </pc:spChg>
        <pc:spChg chg="mod">
          <ac:chgData name="Guest User" userId="" providerId="Windows Live" clId="Web-{9794BE51-E132-4544-AB81-E036891242EA}" dt="2023-11-17T18:29:24.280" v="30"/>
          <ac:spMkLst>
            <pc:docMk/>
            <pc:sldMk cId="4074000599" sldId="294"/>
            <ac:spMk id="6" creationId="{82B76A0D-DBC7-48A9-BB6F-D683312103B0}"/>
          </ac:spMkLst>
        </pc:spChg>
        <pc:spChg chg="mod">
          <ac:chgData name="Guest User" userId="" providerId="Windows Live" clId="Web-{9794BE51-E132-4544-AB81-E036891242EA}" dt="2023-11-17T18:29:24.280" v="30"/>
          <ac:spMkLst>
            <pc:docMk/>
            <pc:sldMk cId="4074000599" sldId="294"/>
            <ac:spMk id="8" creationId="{21AEFED0-C161-F92F-95F5-332BBD2CFF50}"/>
          </ac:spMkLst>
        </pc:spChg>
        <pc:spChg chg="mod">
          <ac:chgData name="Guest User" userId="" providerId="Windows Live" clId="Web-{9794BE51-E132-4544-AB81-E036891242EA}" dt="2023-11-17T18:29:24.280" v="30"/>
          <ac:spMkLst>
            <pc:docMk/>
            <pc:sldMk cId="4074000599" sldId="294"/>
            <ac:spMk id="10" creationId="{EAE60D16-CBBB-B634-F9A7-7F3F125E6F34}"/>
          </ac:spMkLst>
        </pc:spChg>
        <pc:spChg chg="mod">
          <ac:chgData name="Guest User" userId="" providerId="Windows Live" clId="Web-{9794BE51-E132-4544-AB81-E036891242EA}" dt="2023-11-17T18:29:24.280" v="30"/>
          <ac:spMkLst>
            <pc:docMk/>
            <pc:sldMk cId="4074000599" sldId="294"/>
            <ac:spMk id="12" creationId="{B4F193E0-5880-C742-E8B1-A23CD3313521}"/>
          </ac:spMkLst>
        </pc:spChg>
        <pc:spChg chg="add">
          <ac:chgData name="Guest User" userId="" providerId="Windows Live" clId="Web-{9794BE51-E132-4544-AB81-E036891242EA}" dt="2023-11-17T18:29:24.280" v="30"/>
          <ac:spMkLst>
            <pc:docMk/>
            <pc:sldMk cId="4074000599" sldId="294"/>
            <ac:spMk id="17" creationId="{7301F447-EEF7-48F5-AF73-7566EE7F64AD}"/>
          </ac:spMkLst>
        </pc:spChg>
        <pc:spChg chg="add del mod">
          <ac:chgData name="Guest User" userId="" providerId="Windows Live" clId="Web-{9794BE51-E132-4544-AB81-E036891242EA}" dt="2023-11-17T18:54:23.987" v="56"/>
          <ac:spMkLst>
            <pc:docMk/>
            <pc:sldMk cId="4074000599" sldId="294"/>
            <ac:spMk id="19" creationId="{F7117410-A2A4-4085-9ADC-46744551DBDE}"/>
          </ac:spMkLst>
        </pc:spChg>
        <pc:spChg chg="add">
          <ac:chgData name="Guest User" userId="" providerId="Windows Live" clId="Web-{9794BE51-E132-4544-AB81-E036891242EA}" dt="2023-11-17T18:29:24.280" v="30"/>
          <ac:spMkLst>
            <pc:docMk/>
            <pc:sldMk cId="4074000599" sldId="294"/>
            <ac:spMk id="21" creationId="{99F74EB5-E547-4FB4-95F5-BCC788F3C4A0}"/>
          </ac:spMkLst>
        </pc:spChg>
        <pc:picChg chg="add mod ord">
          <ac:chgData name="Guest User" userId="" providerId="Windows Live" clId="Web-{9794BE51-E132-4544-AB81-E036891242EA}" dt="2023-11-17T18:57:33.588" v="82" actId="14100"/>
          <ac:picMkLst>
            <pc:docMk/>
            <pc:sldMk cId="4074000599" sldId="294"/>
            <ac:picMk id="7" creationId="{70FE06E0-4BE0-6C2D-67DA-D2E38727E0B8}"/>
          </ac:picMkLst>
        </pc:picChg>
      </pc:sldChg>
      <pc:sldChg chg="addSp modSp mod setBg">
        <pc:chgData name="Guest User" userId="" providerId="Windows Live" clId="Web-{9794BE51-E132-4544-AB81-E036891242EA}" dt="2023-11-17T18:38:38.179" v="44" actId="1076"/>
        <pc:sldMkLst>
          <pc:docMk/>
          <pc:sldMk cId="3644429406" sldId="295"/>
        </pc:sldMkLst>
        <pc:spChg chg="mod">
          <ac:chgData name="Guest User" userId="" providerId="Windows Live" clId="Web-{9794BE51-E132-4544-AB81-E036891242EA}" dt="2023-11-17T18:37:44.177" v="36"/>
          <ac:spMkLst>
            <pc:docMk/>
            <pc:sldMk cId="3644429406" sldId="295"/>
            <ac:spMk id="2" creationId="{11353BF0-8FC9-4E49-A5DD-D82B1C16717C}"/>
          </ac:spMkLst>
        </pc:spChg>
        <pc:spChg chg="mod">
          <ac:chgData name="Guest User" userId="" providerId="Windows Live" clId="Web-{9794BE51-E132-4544-AB81-E036891242EA}" dt="2023-11-17T18:37:44.177" v="36"/>
          <ac:spMkLst>
            <pc:docMk/>
            <pc:sldMk cId="3644429406" sldId="295"/>
            <ac:spMk id="3" creationId="{B1D8898A-375E-4ED4-B2E9-D287519ECC02}"/>
          </ac:spMkLst>
        </pc:spChg>
        <pc:spChg chg="mod ord">
          <ac:chgData name="Guest User" userId="" providerId="Windows Live" clId="Web-{9794BE51-E132-4544-AB81-E036891242EA}" dt="2023-11-17T18:37:44.177" v="36"/>
          <ac:spMkLst>
            <pc:docMk/>
            <pc:sldMk cId="3644429406" sldId="295"/>
            <ac:spMk id="4" creationId="{696AEDAE-4F99-41C9-81E6-D71D76B24857}"/>
          </ac:spMkLst>
        </pc:spChg>
        <pc:spChg chg="add">
          <ac:chgData name="Guest User" userId="" providerId="Windows Live" clId="Web-{9794BE51-E132-4544-AB81-E036891242EA}" dt="2023-11-17T18:37:44.177" v="36"/>
          <ac:spMkLst>
            <pc:docMk/>
            <pc:sldMk cId="3644429406" sldId="295"/>
            <ac:spMk id="16" creationId="{2151139A-886F-4B97-8815-729AD3831BBD}"/>
          </ac:spMkLst>
        </pc:spChg>
        <pc:spChg chg="add">
          <ac:chgData name="Guest User" userId="" providerId="Windows Live" clId="Web-{9794BE51-E132-4544-AB81-E036891242EA}" dt="2023-11-17T18:37:44.177" v="36"/>
          <ac:spMkLst>
            <pc:docMk/>
            <pc:sldMk cId="3644429406" sldId="295"/>
            <ac:spMk id="18" creationId="{AB5E08C4-8CDD-4623-A5B8-E998C6DEE3B7}"/>
          </ac:spMkLst>
        </pc:spChg>
        <pc:spChg chg="add">
          <ac:chgData name="Guest User" userId="" providerId="Windows Live" clId="Web-{9794BE51-E132-4544-AB81-E036891242EA}" dt="2023-11-17T18:37:44.177" v="36"/>
          <ac:spMkLst>
            <pc:docMk/>
            <pc:sldMk cId="3644429406" sldId="295"/>
            <ac:spMk id="20" creationId="{15F33878-D502-4FFA-8ACE-F2AECDB2A23F}"/>
          </ac:spMkLst>
        </pc:spChg>
        <pc:spChg chg="add">
          <ac:chgData name="Guest User" userId="" providerId="Windows Live" clId="Web-{9794BE51-E132-4544-AB81-E036891242EA}" dt="2023-11-17T18:37:44.177" v="36"/>
          <ac:spMkLst>
            <pc:docMk/>
            <pc:sldMk cId="3644429406" sldId="295"/>
            <ac:spMk id="22" creationId="{D3539FEE-81D3-4406-802E-60B20B16F4F6}"/>
          </ac:spMkLst>
        </pc:spChg>
        <pc:spChg chg="add">
          <ac:chgData name="Guest User" userId="" providerId="Windows Live" clId="Web-{9794BE51-E132-4544-AB81-E036891242EA}" dt="2023-11-17T18:37:44.177" v="36"/>
          <ac:spMkLst>
            <pc:docMk/>
            <pc:sldMk cId="3644429406" sldId="295"/>
            <ac:spMk id="24" creationId="{DC701763-729E-462F-A5A8-E0DEFEB1E2E4}"/>
          </ac:spMkLst>
        </pc:spChg>
        <pc:picChg chg="mod ord">
          <ac:chgData name="Guest User" userId="" providerId="Windows Live" clId="Web-{9794BE51-E132-4544-AB81-E036891242EA}" dt="2023-11-17T18:38:38.179" v="44" actId="1076"/>
          <ac:picMkLst>
            <pc:docMk/>
            <pc:sldMk cId="3644429406" sldId="295"/>
            <ac:picMk id="7" creationId="{36E9BE9A-6413-9FA1-D59D-A6A605E6E2CA}"/>
          </ac:picMkLst>
        </pc:picChg>
        <pc:picChg chg="mod modCrop">
          <ac:chgData name="Guest User" userId="" providerId="Windows Live" clId="Web-{9794BE51-E132-4544-AB81-E036891242EA}" dt="2023-11-17T18:38:28.820" v="42" actId="1076"/>
          <ac:picMkLst>
            <pc:docMk/>
            <pc:sldMk cId="3644429406" sldId="295"/>
            <ac:picMk id="11" creationId="{4116FD90-DFCE-7BD5-3489-8F9A4808A794}"/>
          </ac:picMkLst>
        </pc:picChg>
      </pc:sldChg>
      <pc:sldChg chg="addSp modSp mod setBg">
        <pc:chgData name="Guest User" userId="" providerId="Windows Live" clId="Web-{9794BE51-E132-4544-AB81-E036891242EA}" dt="2023-11-17T18:46:02.181" v="49"/>
        <pc:sldMkLst>
          <pc:docMk/>
          <pc:sldMk cId="2139796593" sldId="297"/>
        </pc:sldMkLst>
        <pc:spChg chg="mod">
          <ac:chgData name="Guest User" userId="" providerId="Windows Live" clId="Web-{9794BE51-E132-4544-AB81-E036891242EA}" dt="2023-11-17T18:46:02.181" v="49"/>
          <ac:spMkLst>
            <pc:docMk/>
            <pc:sldMk cId="2139796593" sldId="297"/>
            <ac:spMk id="2" creationId="{D9EABC41-4ACA-4B5F-92F0-3BCFBAB4DEFE}"/>
          </ac:spMkLst>
        </pc:spChg>
        <pc:spChg chg="mod ord">
          <ac:chgData name="Guest User" userId="" providerId="Windows Live" clId="Web-{9794BE51-E132-4544-AB81-E036891242EA}" dt="2023-11-17T18:46:02.181" v="49"/>
          <ac:spMkLst>
            <pc:docMk/>
            <pc:sldMk cId="2139796593" sldId="297"/>
            <ac:spMk id="4" creationId="{A56CB558-0A94-4322-B14C-39A1EEB7641E}"/>
          </ac:spMkLst>
        </pc:spChg>
        <pc:spChg chg="mod">
          <ac:chgData name="Guest User" userId="" providerId="Windows Live" clId="Web-{9794BE51-E132-4544-AB81-E036891242EA}" dt="2023-11-17T18:46:02.181" v="49"/>
          <ac:spMkLst>
            <pc:docMk/>
            <pc:sldMk cId="2139796593" sldId="297"/>
            <ac:spMk id="5" creationId="{A4E9A1C8-9D89-827F-B797-B32EB4C7112A}"/>
          </ac:spMkLst>
        </pc:spChg>
        <pc:spChg chg="add">
          <ac:chgData name="Guest User" userId="" providerId="Windows Live" clId="Web-{9794BE51-E132-4544-AB81-E036891242EA}" dt="2023-11-17T18:46:02.181" v="49"/>
          <ac:spMkLst>
            <pc:docMk/>
            <pc:sldMk cId="2139796593" sldId="297"/>
            <ac:spMk id="16" creationId="{375E0459-6403-40CD-989D-56A4407CA12E}"/>
          </ac:spMkLst>
        </pc:spChg>
        <pc:spChg chg="add">
          <ac:chgData name="Guest User" userId="" providerId="Windows Live" clId="Web-{9794BE51-E132-4544-AB81-E036891242EA}" dt="2023-11-17T18:46:02.181" v="49"/>
          <ac:spMkLst>
            <pc:docMk/>
            <pc:sldMk cId="2139796593" sldId="297"/>
            <ac:spMk id="17" creationId="{1B15ED52-F352-441B-82BF-E0EA34836D08}"/>
          </ac:spMkLst>
        </pc:spChg>
        <pc:spChg chg="add">
          <ac:chgData name="Guest User" userId="" providerId="Windows Live" clId="Web-{9794BE51-E132-4544-AB81-E036891242EA}" dt="2023-11-17T18:46:02.181" v="49"/>
          <ac:spMkLst>
            <pc:docMk/>
            <pc:sldMk cId="2139796593" sldId="297"/>
            <ac:spMk id="18" creationId="{53E5B1A8-3AC9-4BD1-9BBC-78CA94F2D1BA}"/>
          </ac:spMkLst>
        </pc:spChg>
        <pc:spChg chg="add">
          <ac:chgData name="Guest User" userId="" providerId="Windows Live" clId="Web-{9794BE51-E132-4544-AB81-E036891242EA}" dt="2023-11-17T18:46:02.181" v="49"/>
          <ac:spMkLst>
            <pc:docMk/>
            <pc:sldMk cId="2139796593" sldId="297"/>
            <ac:spMk id="19" creationId="{3B2E3793-BFE6-45A2-9B7B-E18844431C99}"/>
          </ac:spMkLst>
        </pc:spChg>
        <pc:spChg chg="add">
          <ac:chgData name="Guest User" userId="" providerId="Windows Live" clId="Web-{9794BE51-E132-4544-AB81-E036891242EA}" dt="2023-11-17T18:46:02.181" v="49"/>
          <ac:spMkLst>
            <pc:docMk/>
            <pc:sldMk cId="2139796593" sldId="297"/>
            <ac:spMk id="20" creationId="{BC4C4868-CB8F-4AF9-9CDB-8108F2C19B67}"/>
          </ac:spMkLst>
        </pc:spChg>
      </pc:sldChg>
      <pc:sldChg chg="addSp modSp mod setBg">
        <pc:chgData name="Guest User" userId="" providerId="Windows Live" clId="Web-{9794BE51-E132-4544-AB81-E036891242EA}" dt="2023-11-17T18:55:39.881" v="63" actId="20577"/>
        <pc:sldMkLst>
          <pc:docMk/>
          <pc:sldMk cId="1217118017" sldId="299"/>
        </pc:sldMkLst>
        <pc:spChg chg="mod">
          <ac:chgData name="Guest User" userId="" providerId="Windows Live" clId="Web-{9794BE51-E132-4544-AB81-E036891242EA}" dt="2023-11-17T18:55:39.881" v="63" actId="20577"/>
          <ac:spMkLst>
            <pc:docMk/>
            <pc:sldMk cId="1217118017" sldId="299"/>
            <ac:spMk id="2" creationId="{11353BF0-8FC9-4E49-A5DD-D82B1C16717C}"/>
          </ac:spMkLst>
        </pc:spChg>
        <pc:spChg chg="mo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4" creationId="{696AEDAE-4F99-41C9-81E6-D71D76B24857}"/>
          </ac:spMkLst>
        </pc:spChg>
        <pc:spChg chg="mo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11" creationId="{6F88975E-9481-8647-60E8-94037D53F569}"/>
          </ac:spMkLst>
        </pc:spChg>
        <pc:spChg chg="mo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12" creationId="{317CAFCF-CD65-579F-EF07-23FA92033708}"/>
          </ac:spMkLst>
        </pc:spChg>
        <pc:spChg chg="mo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13" creationId="{EF263339-EA56-9E81-8F2F-B01D6815B4AA}"/>
          </ac:spMkLst>
        </pc:spChg>
        <pc:spChg chg="mo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19" creationId="{A4BAA144-44F3-CE59-9CDD-1981C52EDD73}"/>
          </ac:spMkLst>
        </pc:spChg>
        <pc:spChg chg="mo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21" creationId="{6F7CDE05-66C8-A7B7-EE7E-7E67878BC6F2}"/>
          </ac:spMkLst>
        </pc:spChg>
        <pc:spChg chg="mo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26" creationId="{9E44A171-2E59-A6B0-3445-F209237899E0}"/>
          </ac:spMkLst>
        </pc:spChg>
        <pc:spChg chg="mo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27" creationId="{2673FEC6-4702-8AE8-E73F-034BF60E56F1}"/>
          </ac:spMkLst>
        </pc:spChg>
        <pc:spChg chg="mo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28" creationId="{0672FB41-56E8-E6ED-53C6-15F41D3796FB}"/>
          </ac:spMkLst>
        </pc:spChg>
        <pc:spChg chg="mo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29" creationId="{FF7EA779-BFE0-769E-9D0E-4DE686673C5A}"/>
          </ac:spMkLst>
        </pc:spChg>
        <pc:spChg chg="ad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34" creationId="{BACC6370-2D7E-4714-9D71-7542949D7D5D}"/>
          </ac:spMkLst>
        </pc:spChg>
        <pc:spChg chg="ad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36" creationId="{F68B3F68-107C-434F-AA38-110D5EA91B85}"/>
          </ac:spMkLst>
        </pc:spChg>
        <pc:spChg chg="ad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38" creationId="{AAD0DBB9-1A4B-4391-81D4-CB19F9AB918A}"/>
          </ac:spMkLst>
        </pc:spChg>
        <pc:spChg chg="ad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40" creationId="{063BBA22-50EA-4C4D-BE05-F1CE4E63AA56}"/>
          </ac:spMkLst>
        </pc:spChg>
      </pc:sldChg>
      <pc:sldChg chg="addSp delSp modSp mod setBg delAnim">
        <pc:chgData name="Guest User" userId="" providerId="Windows Live" clId="Web-{9794BE51-E132-4544-AB81-E036891242EA}" dt="2023-11-17T18:31:59.929" v="34"/>
        <pc:sldMkLst>
          <pc:docMk/>
          <pc:sldMk cId="3228604592" sldId="300"/>
        </pc:sldMkLst>
        <pc:spChg chg="mo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2" creationId="{11353BF0-8FC9-4E49-A5DD-D82B1C16717C}"/>
          </ac:spMkLst>
        </pc:spChg>
        <pc:spChg chg="mo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3" creationId="{B1D8898A-375E-4ED4-B2E9-D287519ECC02}"/>
          </ac:spMkLst>
        </pc:spChg>
        <pc:spChg chg="mo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4" creationId="{696AEDAE-4F99-41C9-81E6-D71D76B24857}"/>
          </ac:spMkLst>
        </pc:spChg>
        <pc:spChg chg="del mod">
          <ac:chgData name="Guest User" userId="" providerId="Windows Live" clId="Web-{9794BE51-E132-4544-AB81-E036891242EA}" dt="2023-11-17T18:31:59.929" v="34"/>
          <ac:spMkLst>
            <pc:docMk/>
            <pc:sldMk cId="3228604592" sldId="300"/>
            <ac:spMk id="5" creationId="{C9A4DBE0-D24E-C18C-5A78-D4A9B74E0799}"/>
          </ac:spMkLst>
        </pc:spChg>
        <pc:spChg chg="mo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8" creationId="{B9EC55F8-A886-7C8E-F6B8-0DBBDBFC1602}"/>
          </ac:spMkLst>
        </pc:spChg>
        <pc:spChg chg="mo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10" creationId="{7FCE3EBA-FF29-F942-0FA6-60A85685349E}"/>
          </ac:spMkLst>
        </pc:spChg>
        <pc:spChg chg="mo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12" creationId="{80908519-1943-5B09-C120-947AF92E6657}"/>
          </ac:spMkLst>
        </pc:spChg>
        <pc:spChg chg="mo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15" creationId="{6D954031-CA8B-E04B-9F4C-40F6083677E7}"/>
          </ac:spMkLst>
        </pc:spChg>
        <pc:spChg chg="mo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16" creationId="{017C5F50-23A4-8F3C-6E85-3C604371DD1C}"/>
          </ac:spMkLst>
        </pc:spChg>
        <pc:spChg chg="mo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17" creationId="{9FB49E99-E42E-0BFE-700B-E78F31C0B8B8}"/>
          </ac:spMkLst>
        </pc:spChg>
        <pc:spChg chg="mo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18" creationId="{EAB23125-90DC-ECE0-26AA-BCE901BF5A58}"/>
          </ac:spMkLst>
        </pc:spChg>
        <pc:spChg chg="mo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19" creationId="{52D55AD0-AD29-6227-B015-F288AF6C69B6}"/>
          </ac:spMkLst>
        </pc:spChg>
        <pc:spChg chg="ad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24" creationId="{BACC6370-2D7E-4714-9D71-7542949D7D5D}"/>
          </ac:spMkLst>
        </pc:spChg>
        <pc:spChg chg="ad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26" creationId="{F68B3F68-107C-434F-AA38-110D5EA91B85}"/>
          </ac:spMkLst>
        </pc:spChg>
        <pc:spChg chg="ad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28" creationId="{AAD0DBB9-1A4B-4391-81D4-CB19F9AB918A}"/>
          </ac:spMkLst>
        </pc:spChg>
        <pc:spChg chg="ad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30" creationId="{063BBA22-50EA-4C4D-BE05-F1CE4E63AA56}"/>
          </ac:spMkLst>
        </pc:spChg>
        <pc:picChg chg="mod">
          <ac:chgData name="Guest User" userId="" providerId="Windows Live" clId="Web-{9794BE51-E132-4544-AB81-E036891242EA}" dt="2023-11-17T18:31:22.287" v="33"/>
          <ac:picMkLst>
            <pc:docMk/>
            <pc:sldMk cId="3228604592" sldId="300"/>
            <ac:picMk id="11" creationId="{043BDC38-41CD-AC43-60F0-A47B98E3722C}"/>
          </ac:picMkLst>
        </pc:picChg>
      </pc:sldChg>
      <pc:sldChg chg="addSp delSp modSp mod setBg">
        <pc:chgData name="Guest User" userId="" providerId="Windows Live" clId="Web-{9794BE51-E132-4544-AB81-E036891242EA}" dt="2023-11-17T19:01:19.019" v="99" actId="14100"/>
        <pc:sldMkLst>
          <pc:docMk/>
          <pc:sldMk cId="3148327917" sldId="301"/>
        </pc:sldMkLst>
        <pc:spChg chg="mod">
          <ac:chgData name="Guest User" userId="" providerId="Windows Live" clId="Web-{9794BE51-E132-4544-AB81-E036891242EA}" dt="2023-11-17T18:59:58.625" v="90"/>
          <ac:spMkLst>
            <pc:docMk/>
            <pc:sldMk cId="3148327917" sldId="301"/>
            <ac:spMk id="2" creationId="{11353BF0-8FC9-4E49-A5DD-D82B1C16717C}"/>
          </ac:spMkLst>
        </pc:spChg>
        <pc:spChg chg="mod">
          <ac:chgData name="Guest User" userId="" providerId="Windows Live" clId="Web-{9794BE51-E132-4544-AB81-E036891242EA}" dt="2023-11-17T19:01:13.691" v="98" actId="1076"/>
          <ac:spMkLst>
            <pc:docMk/>
            <pc:sldMk cId="3148327917" sldId="301"/>
            <ac:spMk id="3" creationId="{B1D8898A-375E-4ED4-B2E9-D287519ECC02}"/>
          </ac:spMkLst>
        </pc:spChg>
        <pc:spChg chg="mod ord">
          <ac:chgData name="Guest User" userId="" providerId="Windows Live" clId="Web-{9794BE51-E132-4544-AB81-E036891242EA}" dt="2023-11-17T18:59:58.625" v="90"/>
          <ac:spMkLst>
            <pc:docMk/>
            <pc:sldMk cId="3148327917" sldId="301"/>
            <ac:spMk id="4" creationId="{696AEDAE-4F99-41C9-81E6-D71D76B24857}"/>
          </ac:spMkLst>
        </pc:spChg>
        <pc:spChg chg="add del">
          <ac:chgData name="Guest User" userId="" providerId="Windows Live" clId="Web-{9794BE51-E132-4544-AB81-E036891242EA}" dt="2023-11-17T18:59:58.625" v="90"/>
          <ac:spMkLst>
            <pc:docMk/>
            <pc:sldMk cId="3148327917" sldId="301"/>
            <ac:spMk id="12" creationId="{F13C74B1-5B17-4795-BED0-7140497B445A}"/>
          </ac:spMkLst>
        </pc:spChg>
        <pc:spChg chg="add del">
          <ac:chgData name="Guest User" userId="" providerId="Windows Live" clId="Web-{9794BE51-E132-4544-AB81-E036891242EA}" dt="2023-11-17T18:59:58.625" v="90"/>
          <ac:spMkLst>
            <pc:docMk/>
            <pc:sldMk cId="3148327917" sldId="301"/>
            <ac:spMk id="14" creationId="{D4974D33-8DC5-464E-8C6D-BE58F0669C17}"/>
          </ac:spMkLst>
        </pc:spChg>
        <pc:spChg chg="add">
          <ac:chgData name="Guest User" userId="" providerId="Windows Live" clId="Web-{9794BE51-E132-4544-AB81-E036891242EA}" dt="2023-11-17T18:59:58.625" v="90"/>
          <ac:spMkLst>
            <pc:docMk/>
            <pc:sldMk cId="3148327917" sldId="301"/>
            <ac:spMk id="19" creationId="{C4285719-470E-454C-AF62-8323075F1F5B}"/>
          </ac:spMkLst>
        </pc:spChg>
        <pc:spChg chg="add">
          <ac:chgData name="Guest User" userId="" providerId="Windows Live" clId="Web-{9794BE51-E132-4544-AB81-E036891242EA}" dt="2023-11-17T18:59:58.625" v="90"/>
          <ac:spMkLst>
            <pc:docMk/>
            <pc:sldMk cId="3148327917" sldId="301"/>
            <ac:spMk id="21" creationId="{CD9FE4EF-C4D8-49A0-B2FF-81D8DB7D8A24}"/>
          </ac:spMkLst>
        </pc:spChg>
        <pc:spChg chg="add">
          <ac:chgData name="Guest User" userId="" providerId="Windows Live" clId="Web-{9794BE51-E132-4544-AB81-E036891242EA}" dt="2023-11-17T18:59:58.625" v="90"/>
          <ac:spMkLst>
            <pc:docMk/>
            <pc:sldMk cId="3148327917" sldId="301"/>
            <ac:spMk id="23" creationId="{4300840D-0A0B-4512-BACA-B439D5B9C57C}"/>
          </ac:spMkLst>
        </pc:spChg>
        <pc:spChg chg="add">
          <ac:chgData name="Guest User" userId="" providerId="Windows Live" clId="Web-{9794BE51-E132-4544-AB81-E036891242EA}" dt="2023-11-17T18:59:58.625" v="90"/>
          <ac:spMkLst>
            <pc:docMk/>
            <pc:sldMk cId="3148327917" sldId="301"/>
            <ac:spMk id="25" creationId="{D2B78728-A580-49A7-84F9-6EF6F583ADE0}"/>
          </ac:spMkLst>
        </pc:spChg>
        <pc:spChg chg="add">
          <ac:chgData name="Guest User" userId="" providerId="Windows Live" clId="Web-{9794BE51-E132-4544-AB81-E036891242EA}" dt="2023-11-17T18:59:58.625" v="90"/>
          <ac:spMkLst>
            <pc:docMk/>
            <pc:sldMk cId="3148327917" sldId="301"/>
            <ac:spMk id="27" creationId="{38FAA1A1-D861-433F-88FA-1E9D6FD31D11}"/>
          </ac:spMkLst>
        </pc:spChg>
        <pc:spChg chg="add">
          <ac:chgData name="Guest User" userId="" providerId="Windows Live" clId="Web-{9794BE51-E132-4544-AB81-E036891242EA}" dt="2023-11-17T18:59:58.625" v="90"/>
          <ac:spMkLst>
            <pc:docMk/>
            <pc:sldMk cId="3148327917" sldId="301"/>
            <ac:spMk id="29" creationId="{8D71EDA1-87BF-4D5D-AB79-F346FD19278A}"/>
          </ac:spMkLst>
        </pc:spChg>
        <pc:picChg chg="mod modCrop">
          <ac:chgData name="Guest User" userId="" providerId="Windows Live" clId="Web-{9794BE51-E132-4544-AB81-E036891242EA}" dt="2023-11-17T19:01:19.019" v="99" actId="14100"/>
          <ac:picMkLst>
            <pc:docMk/>
            <pc:sldMk cId="3148327917" sldId="301"/>
            <ac:picMk id="7" creationId="{0F781890-7744-92BD-37E1-8C5D662F56BC}"/>
          </ac:picMkLst>
        </pc:picChg>
      </pc:sldChg>
      <pc:sldChg chg="addSp delSp modSp mod setBg">
        <pc:chgData name="Guest User" userId="" providerId="Windows Live" clId="Web-{9794BE51-E132-4544-AB81-E036891242EA}" dt="2023-11-17T19:16:56.548" v="148"/>
        <pc:sldMkLst>
          <pc:docMk/>
          <pc:sldMk cId="3792924990" sldId="302"/>
        </pc:sldMkLst>
        <pc:spChg chg="mod">
          <ac:chgData name="Guest User" userId="" providerId="Windows Live" clId="Web-{9794BE51-E132-4544-AB81-E036891242EA}" dt="2023-11-17T19:16:56.548" v="148"/>
          <ac:spMkLst>
            <pc:docMk/>
            <pc:sldMk cId="3792924990" sldId="302"/>
            <ac:spMk id="2" creationId="{11353BF0-8FC9-4E49-A5DD-D82B1C16717C}"/>
          </ac:spMkLst>
        </pc:spChg>
        <pc:spChg chg="mod">
          <ac:chgData name="Guest User" userId="" providerId="Windows Live" clId="Web-{9794BE51-E132-4544-AB81-E036891242EA}" dt="2023-11-17T19:16:56.548" v="148"/>
          <ac:spMkLst>
            <pc:docMk/>
            <pc:sldMk cId="3792924990" sldId="302"/>
            <ac:spMk id="3" creationId="{B1D8898A-375E-4ED4-B2E9-D287519ECC02}"/>
          </ac:spMkLst>
        </pc:spChg>
        <pc:spChg chg="mod">
          <ac:chgData name="Guest User" userId="" providerId="Windows Live" clId="Web-{9794BE51-E132-4544-AB81-E036891242EA}" dt="2023-11-17T19:16:56.548" v="148"/>
          <ac:spMkLst>
            <pc:docMk/>
            <pc:sldMk cId="3792924990" sldId="302"/>
            <ac:spMk id="4" creationId="{696AEDAE-4F99-41C9-81E6-D71D76B24857}"/>
          </ac:spMkLst>
        </pc:spChg>
        <pc:spChg chg="add del">
          <ac:chgData name="Guest User" userId="" providerId="Windows Live" clId="Web-{9794BE51-E132-4544-AB81-E036891242EA}" dt="2023-11-17T19:10:45.119" v="125"/>
          <ac:spMkLst>
            <pc:docMk/>
            <pc:sldMk cId="3792924990" sldId="302"/>
            <ac:spMk id="21" creationId="{C4285719-470E-454C-AF62-8323075F1F5B}"/>
          </ac:spMkLst>
        </pc:spChg>
        <pc:spChg chg="add del">
          <ac:chgData name="Guest User" userId="" providerId="Windows Live" clId="Web-{9794BE51-E132-4544-AB81-E036891242EA}" dt="2023-11-17T19:10:45.119" v="125"/>
          <ac:spMkLst>
            <pc:docMk/>
            <pc:sldMk cId="3792924990" sldId="302"/>
            <ac:spMk id="23" creationId="{CD9FE4EF-C4D8-49A0-B2FF-81D8DB7D8A24}"/>
          </ac:spMkLst>
        </pc:spChg>
        <pc:spChg chg="add del">
          <ac:chgData name="Guest User" userId="" providerId="Windows Live" clId="Web-{9794BE51-E132-4544-AB81-E036891242EA}" dt="2023-11-17T19:10:45.119" v="125"/>
          <ac:spMkLst>
            <pc:docMk/>
            <pc:sldMk cId="3792924990" sldId="302"/>
            <ac:spMk id="25" creationId="{4300840D-0A0B-4512-BACA-B439D5B9C57C}"/>
          </ac:spMkLst>
        </pc:spChg>
        <pc:spChg chg="add del">
          <ac:chgData name="Guest User" userId="" providerId="Windows Live" clId="Web-{9794BE51-E132-4544-AB81-E036891242EA}" dt="2023-11-17T19:10:45.119" v="125"/>
          <ac:spMkLst>
            <pc:docMk/>
            <pc:sldMk cId="3792924990" sldId="302"/>
            <ac:spMk id="27" creationId="{D2B78728-A580-49A7-84F9-6EF6F583ADE0}"/>
          </ac:spMkLst>
        </pc:spChg>
        <pc:spChg chg="add del">
          <ac:chgData name="Guest User" userId="" providerId="Windows Live" clId="Web-{9794BE51-E132-4544-AB81-E036891242EA}" dt="2023-11-17T19:10:45.119" v="125"/>
          <ac:spMkLst>
            <pc:docMk/>
            <pc:sldMk cId="3792924990" sldId="302"/>
            <ac:spMk id="29" creationId="{38FAA1A1-D861-433F-88FA-1E9D6FD31D11}"/>
          </ac:spMkLst>
        </pc:spChg>
        <pc:spChg chg="add del">
          <ac:chgData name="Guest User" userId="" providerId="Windows Live" clId="Web-{9794BE51-E132-4544-AB81-E036891242EA}" dt="2023-11-17T19:10:45.119" v="125"/>
          <ac:spMkLst>
            <pc:docMk/>
            <pc:sldMk cId="3792924990" sldId="302"/>
            <ac:spMk id="31" creationId="{8D71EDA1-87BF-4D5D-AB79-F346FD19278A}"/>
          </ac:spMkLst>
        </pc:spChg>
        <pc:spChg chg="add del">
          <ac:chgData name="Guest User" userId="" providerId="Windows Live" clId="Web-{9794BE51-E132-4544-AB81-E036891242EA}" dt="2023-11-17T19:11:52.872" v="127"/>
          <ac:spMkLst>
            <pc:docMk/>
            <pc:sldMk cId="3792924990" sldId="302"/>
            <ac:spMk id="33" creationId="{45D37F4E-DDB4-456B-97E0-9937730A039F}"/>
          </ac:spMkLst>
        </pc:spChg>
        <pc:spChg chg="add del">
          <ac:chgData name="Guest User" userId="" providerId="Windows Live" clId="Web-{9794BE51-E132-4544-AB81-E036891242EA}" dt="2023-11-17T19:11:52.872" v="127"/>
          <ac:spMkLst>
            <pc:docMk/>
            <pc:sldMk cId="3792924990" sldId="302"/>
            <ac:spMk id="34" creationId="{B2DD41CD-8F47-4F56-AD12-4E2FF7696987}"/>
          </ac:spMkLst>
        </pc:spChg>
        <pc:spChg chg="add del">
          <ac:chgData name="Guest User" userId="" providerId="Windows Live" clId="Web-{9794BE51-E132-4544-AB81-E036891242EA}" dt="2023-11-17T19:13:16.235" v="134"/>
          <ac:spMkLst>
            <pc:docMk/>
            <pc:sldMk cId="3792924990" sldId="302"/>
            <ac:spMk id="39" creationId="{201CC55D-ED54-4C5C-95E6-10947BD1103B}"/>
          </ac:spMkLst>
        </pc:spChg>
        <pc:spChg chg="add del">
          <ac:chgData name="Guest User" userId="" providerId="Windows Live" clId="Web-{9794BE51-E132-4544-AB81-E036891242EA}" dt="2023-11-17T19:13:16.235" v="134"/>
          <ac:spMkLst>
            <pc:docMk/>
            <pc:sldMk cId="3792924990" sldId="302"/>
            <ac:spMk id="45" creationId="{3873B707-463F-40B0-8227-E8CC6C67EB25}"/>
          </ac:spMkLst>
        </pc:spChg>
        <pc:spChg chg="add del">
          <ac:chgData name="Guest User" userId="" providerId="Windows Live" clId="Web-{9794BE51-E132-4544-AB81-E036891242EA}" dt="2023-11-17T19:13:16.235" v="134"/>
          <ac:spMkLst>
            <pc:docMk/>
            <pc:sldMk cId="3792924990" sldId="302"/>
            <ac:spMk id="47" creationId="{C13237C8-E62C-4F0D-A318-BD6FB6C2D138}"/>
          </ac:spMkLst>
        </pc:spChg>
        <pc:spChg chg="add del">
          <ac:chgData name="Guest User" userId="" providerId="Windows Live" clId="Web-{9794BE51-E132-4544-AB81-E036891242EA}" dt="2023-11-17T19:13:16.235" v="134"/>
          <ac:spMkLst>
            <pc:docMk/>
            <pc:sldMk cId="3792924990" sldId="302"/>
            <ac:spMk id="49" creationId="{19C9EAEA-39D0-4B0E-A0EB-51E7B26740B1}"/>
          </ac:spMkLst>
        </pc:spChg>
        <pc:spChg chg="add del">
          <ac:chgData name="Guest User" userId="" providerId="Windows Live" clId="Web-{9794BE51-E132-4544-AB81-E036891242EA}" dt="2023-11-17T19:13:16.219" v="133"/>
          <ac:spMkLst>
            <pc:docMk/>
            <pc:sldMk cId="3792924990" sldId="302"/>
            <ac:spMk id="56" creationId="{70BEB1E7-2F88-40BC-B73D-42E5B6F80BFC}"/>
          </ac:spMkLst>
        </pc:spChg>
        <pc:spChg chg="add del">
          <ac:chgData name="Guest User" userId="" providerId="Windows Live" clId="Web-{9794BE51-E132-4544-AB81-E036891242EA}" dt="2023-11-17T19:13:03.391" v="131"/>
          <ac:spMkLst>
            <pc:docMk/>
            <pc:sldMk cId="3792924990" sldId="302"/>
            <ac:spMk id="58" creationId="{D009D6D5-DAC2-4A8B-A17A-E206B9012D09}"/>
          </ac:spMkLst>
        </pc:spChg>
        <pc:spChg chg="add del">
          <ac:chgData name="Guest User" userId="" providerId="Windows Live" clId="Web-{9794BE51-E132-4544-AB81-E036891242EA}" dt="2023-11-17T19:13:16.219" v="133"/>
          <ac:spMkLst>
            <pc:docMk/>
            <pc:sldMk cId="3792924990" sldId="302"/>
            <ac:spMk id="60" creationId="{4F7EBAE4-9945-4473-9E34-B2C66EA0F03D}"/>
          </ac:spMkLst>
        </pc:spChg>
        <pc:spChg chg="add del">
          <ac:chgData name="Guest User" userId="" providerId="Windows Live" clId="Web-{9794BE51-E132-4544-AB81-E036891242EA}" dt="2023-11-17T19:13:16.219" v="133"/>
          <ac:spMkLst>
            <pc:docMk/>
            <pc:sldMk cId="3792924990" sldId="302"/>
            <ac:spMk id="61" creationId="{A7B99495-F43F-4D80-A44F-2CB4764EB90B}"/>
          </ac:spMkLst>
        </pc:spChg>
        <pc:spChg chg="add del">
          <ac:chgData name="Guest User" userId="" providerId="Windows Live" clId="Web-{9794BE51-E132-4544-AB81-E036891242EA}" dt="2023-11-17T19:14:38.035" v="137"/>
          <ac:spMkLst>
            <pc:docMk/>
            <pc:sldMk cId="3792924990" sldId="302"/>
            <ac:spMk id="63" creationId="{70DFA0FD-AB28-4B25-B870-4D2BBC35BA1D}"/>
          </ac:spMkLst>
        </pc:spChg>
        <pc:spChg chg="mod">
          <ac:chgData name="Guest User" userId="" providerId="Windows Live" clId="Web-{9794BE51-E132-4544-AB81-E036891242EA}" dt="2023-11-17T19:14:57.411" v="139"/>
          <ac:spMkLst>
            <pc:docMk/>
            <pc:sldMk cId="3792924990" sldId="302"/>
            <ac:spMk id="75" creationId="{F399A70F-F8CD-4992-9EF5-6CF15472E73F}"/>
          </ac:spMkLst>
        </pc:spChg>
        <pc:spChg chg="mod">
          <ac:chgData name="Guest User" userId="" providerId="Windows Live" clId="Web-{9794BE51-E132-4544-AB81-E036891242EA}" dt="2023-11-17T19:14:57.426" v="140"/>
          <ac:spMkLst>
            <pc:docMk/>
            <pc:sldMk cId="3792924990" sldId="302"/>
            <ac:spMk id="76" creationId="{48F4FEDC-6D80-458C-A665-075D9B9500FD}"/>
          </ac:spMkLst>
        </pc:spChg>
        <pc:spChg chg="add del">
          <ac:chgData name="Guest User" userId="" providerId="Windows Live" clId="Web-{9794BE51-E132-4544-AB81-E036891242EA}" dt="2023-11-17T19:15:26.537" v="142"/>
          <ac:spMkLst>
            <pc:docMk/>
            <pc:sldMk cId="3792924990" sldId="302"/>
            <ac:spMk id="77" creationId="{201CC55D-ED54-4C5C-95E6-10947BD1103B}"/>
          </ac:spMkLst>
        </pc:spChg>
        <pc:spChg chg="add del mod">
          <ac:chgData name="Guest User" userId="" providerId="Windows Live" clId="Web-{9794BE51-E132-4544-AB81-E036891242EA}" dt="2023-11-17T19:15:26.537" v="142"/>
          <ac:spMkLst>
            <pc:docMk/>
            <pc:sldMk cId="3792924990" sldId="302"/>
            <ac:spMk id="78" creationId="{3873B707-463F-40B0-8227-E8CC6C67EB25}"/>
          </ac:spMkLst>
        </pc:spChg>
        <pc:spChg chg="add del mod">
          <ac:chgData name="Guest User" userId="" providerId="Windows Live" clId="Web-{9794BE51-E132-4544-AB81-E036891242EA}" dt="2023-11-17T19:15:26.537" v="142"/>
          <ac:spMkLst>
            <pc:docMk/>
            <pc:sldMk cId="3792924990" sldId="302"/>
            <ac:spMk id="80" creationId="{C13237C8-E62C-4F0D-A318-BD6FB6C2D138}"/>
          </ac:spMkLst>
        </pc:spChg>
        <pc:spChg chg="add del">
          <ac:chgData name="Guest User" userId="" providerId="Windows Live" clId="Web-{9794BE51-E132-4544-AB81-E036891242EA}" dt="2023-11-17T19:15:26.537" v="142"/>
          <ac:spMkLst>
            <pc:docMk/>
            <pc:sldMk cId="3792924990" sldId="302"/>
            <ac:spMk id="82" creationId="{19C9EAEA-39D0-4B0E-A0EB-51E7B26740B1}"/>
          </ac:spMkLst>
        </pc:spChg>
        <pc:spChg chg="add del">
          <ac:chgData name="Guest User" userId="" providerId="Windows Live" clId="Web-{9794BE51-E132-4544-AB81-E036891242EA}" dt="2023-11-17T19:16:56.548" v="148"/>
          <ac:spMkLst>
            <pc:docMk/>
            <pc:sldMk cId="3792924990" sldId="302"/>
            <ac:spMk id="94" creationId="{117AB3D3-3C9C-4DED-809A-78734805B895}"/>
          </ac:spMkLst>
        </pc:spChg>
        <pc:spChg chg="add del">
          <ac:chgData name="Guest User" userId="" providerId="Windows Live" clId="Web-{9794BE51-E132-4544-AB81-E036891242EA}" dt="2023-11-17T19:16:56.548" v="148"/>
          <ac:spMkLst>
            <pc:docMk/>
            <pc:sldMk cId="3792924990" sldId="302"/>
            <ac:spMk id="96" creationId="{3A9A4357-BD1D-4622-A4FE-766E6AB8DE84}"/>
          </ac:spMkLst>
        </pc:spChg>
        <pc:spChg chg="add del">
          <ac:chgData name="Guest User" userId="" providerId="Windows Live" clId="Web-{9794BE51-E132-4544-AB81-E036891242EA}" dt="2023-11-17T19:16:56.548" v="148"/>
          <ac:spMkLst>
            <pc:docMk/>
            <pc:sldMk cId="3792924990" sldId="302"/>
            <ac:spMk id="98" creationId="{E659831F-0D9A-4C63-9EBB-8435B85A440F}"/>
          </ac:spMkLst>
        </pc:spChg>
        <pc:spChg chg="add del">
          <ac:chgData name="Guest User" userId="" providerId="Windows Live" clId="Web-{9794BE51-E132-4544-AB81-E036891242EA}" dt="2023-11-17T19:16:56.548" v="148"/>
          <ac:spMkLst>
            <pc:docMk/>
            <pc:sldMk cId="3792924990" sldId="302"/>
            <ac:spMk id="100" creationId="{E6995CE5-F890-4ABA-82A2-26507CE8D2A3}"/>
          </ac:spMkLst>
        </pc:spChg>
        <pc:grpChg chg="add del">
          <ac:chgData name="Guest User" userId="" providerId="Windows Live" clId="Web-{9794BE51-E132-4544-AB81-E036891242EA}" dt="2023-11-17T19:10:45.119" v="126"/>
          <ac:grpSpMkLst>
            <pc:docMk/>
            <pc:sldMk cId="3792924990" sldId="302"/>
            <ac:grpSpMk id="14" creationId="{6258F736-B256-8039-9DC6-F4E49A5C5AD5}"/>
          </ac:grpSpMkLst>
        </pc:grpChg>
        <pc:grpChg chg="add del">
          <ac:chgData name="Guest User" userId="" providerId="Windows Live" clId="Web-{9794BE51-E132-4544-AB81-E036891242EA}" dt="2023-11-17T19:13:16.235" v="134"/>
          <ac:grpSpMkLst>
            <pc:docMk/>
            <pc:sldMk cId="3792924990" sldId="302"/>
            <ac:grpSpMk id="41" creationId="{1DE889C7-FAD6-4397-98E2-05D503484459}"/>
          </ac:grpSpMkLst>
        </pc:grpChg>
        <pc:grpChg chg="add del">
          <ac:chgData name="Guest User" userId="" providerId="Windows Live" clId="Web-{9794BE51-E132-4544-AB81-E036891242EA}" dt="2023-11-17T19:12:55.953" v="129"/>
          <ac:grpSpMkLst>
            <pc:docMk/>
            <pc:sldMk cId="3792924990" sldId="302"/>
            <ac:grpSpMk id="54" creationId="{1FD67D68-9B83-C338-8342-3348D8F22347}"/>
          </ac:grpSpMkLst>
        </pc:grpChg>
        <pc:grpChg chg="add del">
          <ac:chgData name="Guest User" userId="" providerId="Windows Live" clId="Web-{9794BE51-E132-4544-AB81-E036891242EA}" dt="2023-11-17T19:14:38.035" v="137"/>
          <ac:grpSpMkLst>
            <pc:docMk/>
            <pc:sldMk cId="3792924990" sldId="302"/>
            <ac:grpSpMk id="64" creationId="{0D628DFB-9CD1-4E2B-8B44-9FDF7E80F6D9}"/>
          </ac:grpSpMkLst>
        </pc:grpChg>
        <pc:grpChg chg="add del">
          <ac:chgData name="Guest User" userId="" providerId="Windows Live" clId="Web-{9794BE51-E132-4544-AB81-E036891242EA}" dt="2023-11-17T19:14:38.004" v="136"/>
          <ac:grpSpMkLst>
            <pc:docMk/>
            <pc:sldMk cId="3792924990" sldId="302"/>
            <ac:grpSpMk id="72" creationId="{3AFCAD34-1AFC-BC1A-F6B2-C34C63912EAB}"/>
          </ac:grpSpMkLst>
        </pc:grpChg>
        <pc:grpChg chg="add del">
          <ac:chgData name="Guest User" userId="" providerId="Windows Live" clId="Web-{9794BE51-E132-4544-AB81-E036891242EA}" dt="2023-11-17T19:15:26.537" v="142"/>
          <ac:grpSpMkLst>
            <pc:docMk/>
            <pc:sldMk cId="3792924990" sldId="302"/>
            <ac:grpSpMk id="74" creationId="{1DE889C7-FAD6-4397-98E2-05D503484459}"/>
          </ac:grpSpMkLst>
        </pc:grpChg>
        <pc:grpChg chg="add del">
          <ac:chgData name="Guest User" userId="" providerId="Windows Live" clId="Web-{9794BE51-E132-4544-AB81-E036891242EA}" dt="2023-11-17T19:16:56.548" v="148"/>
          <ac:grpSpMkLst>
            <pc:docMk/>
            <pc:sldMk cId="3792924990" sldId="302"/>
            <ac:grpSpMk id="87" creationId="{C54A2A4D-19EF-3552-F383-6AD9587C8AFC}"/>
          </ac:grpSpMkLst>
        </pc:grpChg>
        <pc:picChg chg="mod ord">
          <ac:chgData name="Guest User" userId="" providerId="Windows Live" clId="Web-{9794BE51-E132-4544-AB81-E036891242EA}" dt="2023-11-17T19:16:56.548" v="148"/>
          <ac:picMkLst>
            <pc:docMk/>
            <pc:sldMk cId="3792924990" sldId="302"/>
            <ac:picMk id="6" creationId="{5AFC7832-3FA5-3C81-CD7A-7CE14EE69B2D}"/>
          </ac:picMkLst>
        </pc:picChg>
      </pc:sldChg>
      <pc:sldChg chg="addSp modSp mod setBg">
        <pc:chgData name="Guest User" userId="" providerId="Windows Live" clId="Web-{9794BE51-E132-4544-AB81-E036891242EA}" dt="2023-11-17T18:41:26.952" v="48"/>
        <pc:sldMkLst>
          <pc:docMk/>
          <pc:sldMk cId="1376471911" sldId="303"/>
        </pc:sldMkLst>
        <pc:spChg chg="mod">
          <ac:chgData name="Guest User" userId="" providerId="Windows Live" clId="Web-{9794BE51-E132-4544-AB81-E036891242EA}" dt="2023-11-17T18:41:26.952" v="48"/>
          <ac:spMkLst>
            <pc:docMk/>
            <pc:sldMk cId="1376471911" sldId="303"/>
            <ac:spMk id="2" creationId="{00000000-0000-0000-0000-000000000000}"/>
          </ac:spMkLst>
        </pc:spChg>
        <pc:spChg chg="mod">
          <ac:chgData name="Guest User" userId="" providerId="Windows Live" clId="Web-{9794BE51-E132-4544-AB81-E036891242EA}" dt="2023-11-17T18:41:26.952" v="48"/>
          <ac:spMkLst>
            <pc:docMk/>
            <pc:sldMk cId="1376471911" sldId="303"/>
            <ac:spMk id="3" creationId="{00000000-0000-0000-0000-000000000000}"/>
          </ac:spMkLst>
        </pc:spChg>
        <pc:spChg chg="mod">
          <ac:chgData name="Guest User" userId="" providerId="Windows Live" clId="Web-{9794BE51-E132-4544-AB81-E036891242EA}" dt="2023-11-17T18:41:26.952" v="48"/>
          <ac:spMkLst>
            <pc:docMk/>
            <pc:sldMk cId="1376471911" sldId="303"/>
            <ac:spMk id="4" creationId="{00000000-0000-0000-0000-000000000000}"/>
          </ac:spMkLst>
        </pc:spChg>
        <pc:spChg chg="add">
          <ac:chgData name="Guest User" userId="" providerId="Windows Live" clId="Web-{9794BE51-E132-4544-AB81-E036891242EA}" dt="2023-11-17T18:41:26.952" v="48"/>
          <ac:spMkLst>
            <pc:docMk/>
            <pc:sldMk cId="1376471911" sldId="303"/>
            <ac:spMk id="9" creationId="{6F5A5072-7B47-4D32-B52A-4EBBF590B8A5}"/>
          </ac:spMkLst>
        </pc:spChg>
        <pc:spChg chg="add">
          <ac:chgData name="Guest User" userId="" providerId="Windows Live" clId="Web-{9794BE51-E132-4544-AB81-E036891242EA}" dt="2023-11-17T18:41:26.952" v="48"/>
          <ac:spMkLst>
            <pc:docMk/>
            <pc:sldMk cId="1376471911" sldId="303"/>
            <ac:spMk id="11" creationId="{9715DAF0-AE1B-46C9-8A6B-DB2AA05AB91D}"/>
          </ac:spMkLst>
        </pc:spChg>
        <pc:spChg chg="add">
          <ac:chgData name="Guest User" userId="" providerId="Windows Live" clId="Web-{9794BE51-E132-4544-AB81-E036891242EA}" dt="2023-11-17T18:41:26.952" v="48"/>
          <ac:spMkLst>
            <pc:docMk/>
            <pc:sldMk cId="1376471911" sldId="303"/>
            <ac:spMk id="13" creationId="{6016219D-510E-4184-9090-6D5578A87BD1}"/>
          </ac:spMkLst>
        </pc:spChg>
        <pc:spChg chg="add">
          <ac:chgData name="Guest User" userId="" providerId="Windows Live" clId="Web-{9794BE51-E132-4544-AB81-E036891242EA}" dt="2023-11-17T18:41:26.952" v="48"/>
          <ac:spMkLst>
            <pc:docMk/>
            <pc:sldMk cId="1376471911" sldId="303"/>
            <ac:spMk id="15" creationId="{AFF4A713-7B75-4B21-90D7-5AB19547C728}"/>
          </ac:spMkLst>
        </pc:spChg>
        <pc:spChg chg="add">
          <ac:chgData name="Guest User" userId="" providerId="Windows Live" clId="Web-{9794BE51-E132-4544-AB81-E036891242EA}" dt="2023-11-17T18:41:26.952" v="48"/>
          <ac:spMkLst>
            <pc:docMk/>
            <pc:sldMk cId="1376471911" sldId="303"/>
            <ac:spMk id="17" creationId="{DC631C0B-6DA6-4E57-8231-CE32B3434A7E}"/>
          </ac:spMkLst>
        </pc:spChg>
        <pc:spChg chg="add">
          <ac:chgData name="Guest User" userId="" providerId="Windows Live" clId="Web-{9794BE51-E132-4544-AB81-E036891242EA}" dt="2023-11-17T18:41:26.952" v="48"/>
          <ac:spMkLst>
            <pc:docMk/>
            <pc:sldMk cId="1376471911" sldId="303"/>
            <ac:spMk id="19" creationId="{C29501E6-A978-4A61-9689-9085AF97A53A}"/>
          </ac:spMkLst>
        </pc:spChg>
      </pc:sldChg>
    </pc:docChg>
  </pc:docChgLst>
  <pc:docChgLst>
    <pc:chgData name="Guest User" providerId="Windows Live" clId="Web-{98233E69-1196-4AE7-A93E-7B77F41EF493}"/>
    <pc:docChg chg="modSld">
      <pc:chgData name="Guest User" userId="" providerId="Windows Live" clId="Web-{98233E69-1196-4AE7-A93E-7B77F41EF493}" dt="2023-11-17T17:27:28.583" v="9" actId="20577"/>
      <pc:docMkLst>
        <pc:docMk/>
      </pc:docMkLst>
      <pc:sldChg chg="modSp">
        <pc:chgData name="Guest User" userId="" providerId="Windows Live" clId="Web-{98233E69-1196-4AE7-A93E-7B77F41EF493}" dt="2023-11-17T17:27:28.583" v="9" actId="20577"/>
        <pc:sldMkLst>
          <pc:docMk/>
          <pc:sldMk cId="943884384" sldId="292"/>
        </pc:sldMkLst>
        <pc:spChg chg="mod">
          <ac:chgData name="Guest User" userId="" providerId="Windows Live" clId="Web-{98233E69-1196-4AE7-A93E-7B77F41EF493}" dt="2023-11-17T17:20:00.586" v="1" actId="20577"/>
          <ac:spMkLst>
            <pc:docMk/>
            <pc:sldMk cId="943884384" sldId="292"/>
            <ac:spMk id="2" creationId="{11353BF0-8FC9-4E49-A5DD-D82B1C16717C}"/>
          </ac:spMkLst>
        </pc:spChg>
        <pc:spChg chg="mod">
          <ac:chgData name="Guest User" userId="" providerId="Windows Live" clId="Web-{98233E69-1196-4AE7-A93E-7B77F41EF493}" dt="2023-11-17T17:27:28.583" v="9" actId="20577"/>
          <ac:spMkLst>
            <pc:docMk/>
            <pc:sldMk cId="943884384" sldId="292"/>
            <ac:spMk id="3" creationId="{B1D8898A-375E-4ED4-B2E9-D287519ECC02}"/>
          </ac:spMkLst>
        </pc:spChg>
      </pc:sldChg>
    </pc:docChg>
  </pc:docChgLst>
  <pc:docChgLst>
    <pc:chgData name="Abhijith N" userId="e4a073d171c93a9e" providerId="LiveId" clId="{F22B68DB-DA57-41B5-9619-A741CE09B967}"/>
    <pc:docChg chg="custSel modSld">
      <pc:chgData name="Abhijith N" userId="e4a073d171c93a9e" providerId="LiveId" clId="{F22B68DB-DA57-41B5-9619-A741CE09B967}" dt="2023-11-20T18:59:44.442" v="156" actId="14100"/>
      <pc:docMkLst>
        <pc:docMk/>
      </pc:docMkLst>
      <pc:sldChg chg="modSp mod">
        <pc:chgData name="Abhijith N" userId="e4a073d171c93a9e" providerId="LiveId" clId="{F22B68DB-DA57-41B5-9619-A741CE09B967}" dt="2023-11-20T16:00:11.719" v="22" actId="20577"/>
        <pc:sldMkLst>
          <pc:docMk/>
          <pc:sldMk cId="0" sldId="257"/>
        </pc:sldMkLst>
        <pc:spChg chg="mod">
          <ac:chgData name="Abhijith N" userId="e4a073d171c93a9e" providerId="LiveId" clId="{F22B68DB-DA57-41B5-9619-A741CE09B967}" dt="2023-11-20T16:00:11.719" v="22" actId="20577"/>
          <ac:spMkLst>
            <pc:docMk/>
            <pc:sldMk cId="0" sldId="257"/>
            <ac:spMk id="23" creationId="{00000000-0000-0000-0000-000000000000}"/>
          </ac:spMkLst>
        </pc:spChg>
      </pc:sldChg>
      <pc:sldChg chg="modSp mod">
        <pc:chgData name="Abhijith N" userId="e4a073d171c93a9e" providerId="LiveId" clId="{F22B68DB-DA57-41B5-9619-A741CE09B967}" dt="2023-11-20T18:59:44.442" v="156" actId="14100"/>
        <pc:sldMkLst>
          <pc:docMk/>
          <pc:sldMk cId="1376471911" sldId="303"/>
        </pc:sldMkLst>
        <pc:spChg chg="mod">
          <ac:chgData name="Abhijith N" userId="e4a073d171c93a9e" providerId="LiveId" clId="{F22B68DB-DA57-41B5-9619-A741CE09B967}" dt="2023-11-20T18:59:44.442" v="156" actId="14100"/>
          <ac:spMkLst>
            <pc:docMk/>
            <pc:sldMk cId="1376471911" sldId="303"/>
            <ac:spMk id="3" creationId="{00000000-0000-0000-0000-000000000000}"/>
          </ac:spMkLst>
        </pc:spChg>
      </pc:sldChg>
      <pc:sldChg chg="modSp mod">
        <pc:chgData name="Abhijith N" userId="e4a073d171c93a9e" providerId="LiveId" clId="{F22B68DB-DA57-41B5-9619-A741CE09B967}" dt="2023-11-20T16:08:21.406" v="151" actId="6549"/>
        <pc:sldMkLst>
          <pc:docMk/>
          <pc:sldMk cId="3545525129" sldId="304"/>
        </pc:sldMkLst>
        <pc:spChg chg="mod">
          <ac:chgData name="Abhijith N" userId="e4a073d171c93a9e" providerId="LiveId" clId="{F22B68DB-DA57-41B5-9619-A741CE09B967}" dt="2023-11-20T16:08:21.406" v="151" actId="6549"/>
          <ac:spMkLst>
            <pc:docMk/>
            <pc:sldMk cId="3545525129" sldId="304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EFBB8E-8919-4AE6-A53E-D2A5C0A9B6C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1E7516-B3E5-4267-A65A-0906973D5FF1}">
      <dgm:prSet/>
      <dgm:spPr/>
      <dgm:t>
        <a:bodyPr/>
        <a:lstStyle/>
        <a:p>
          <a:r>
            <a:rPr lang="en-US" b="1"/>
            <a:t>‘TruthSeeker’ leverages AI and ML to cut through the noise of the digital age, pinpointing truth within vast data. </a:t>
          </a:r>
          <a:endParaRPr lang="en-US"/>
        </a:p>
      </dgm:t>
    </dgm:pt>
    <dgm:pt modelId="{BCC5416F-7D6C-4409-BF0D-F1C3703337AD}" type="parTrans" cxnId="{647F0ECF-FAD2-4E3B-87E9-DF3D13DECD54}">
      <dgm:prSet/>
      <dgm:spPr/>
      <dgm:t>
        <a:bodyPr/>
        <a:lstStyle/>
        <a:p>
          <a:endParaRPr lang="en-US"/>
        </a:p>
      </dgm:t>
    </dgm:pt>
    <dgm:pt modelId="{624BE2DF-F68D-468B-B006-D9BEFD4797C2}" type="sibTrans" cxnId="{647F0ECF-FAD2-4E3B-87E9-DF3D13DECD54}">
      <dgm:prSet/>
      <dgm:spPr/>
      <dgm:t>
        <a:bodyPr/>
        <a:lstStyle/>
        <a:p>
          <a:endParaRPr lang="en-US"/>
        </a:p>
      </dgm:t>
    </dgm:pt>
    <dgm:pt modelId="{BFC0B2E6-CD27-4D5F-BCF9-2352545C18C4}">
      <dgm:prSet/>
      <dgm:spPr/>
      <dgm:t>
        <a:bodyPr/>
        <a:lstStyle/>
        <a:p>
          <a:r>
            <a:rPr lang="en-US" b="1"/>
            <a:t>Aimed at automating fact-checking, my project stands as a bulwark against misinformation, ensuring accurate content classification. </a:t>
          </a:r>
          <a:endParaRPr lang="en-US"/>
        </a:p>
      </dgm:t>
    </dgm:pt>
    <dgm:pt modelId="{FE550B7A-6158-473C-9D4D-36FA0483DB89}" type="parTrans" cxnId="{EF411B20-50AF-46D1-B784-CF0E91D6A05F}">
      <dgm:prSet/>
      <dgm:spPr/>
      <dgm:t>
        <a:bodyPr/>
        <a:lstStyle/>
        <a:p>
          <a:endParaRPr lang="en-US"/>
        </a:p>
      </dgm:t>
    </dgm:pt>
    <dgm:pt modelId="{0FDB53E4-E495-4B51-B7E0-387FE1C2B0AD}" type="sibTrans" cxnId="{EF411B20-50AF-46D1-B784-CF0E91D6A05F}">
      <dgm:prSet/>
      <dgm:spPr/>
      <dgm:t>
        <a:bodyPr/>
        <a:lstStyle/>
        <a:p>
          <a:endParaRPr lang="en-US"/>
        </a:p>
      </dgm:t>
    </dgm:pt>
    <dgm:pt modelId="{B5738D2A-836C-4C76-A797-FE7735937299}">
      <dgm:prSet/>
      <dgm:spPr/>
      <dgm:t>
        <a:bodyPr/>
        <a:lstStyle/>
        <a:p>
          <a:r>
            <a:rPr lang="en-US" b="1"/>
            <a:t>With 'TruthSeeker,' we empower informed decision-making, anchoring truth in the digital narrative.</a:t>
          </a:r>
          <a:endParaRPr lang="en-US"/>
        </a:p>
      </dgm:t>
    </dgm:pt>
    <dgm:pt modelId="{2DD39B62-46E9-449A-8A65-580C4CFF8489}" type="parTrans" cxnId="{32E3E1B6-68A4-4AAE-AB57-85C63888A72E}">
      <dgm:prSet/>
      <dgm:spPr/>
      <dgm:t>
        <a:bodyPr/>
        <a:lstStyle/>
        <a:p>
          <a:endParaRPr lang="en-US"/>
        </a:p>
      </dgm:t>
    </dgm:pt>
    <dgm:pt modelId="{6B83E56E-59E3-4BCF-89F1-E167D9125B36}" type="sibTrans" cxnId="{32E3E1B6-68A4-4AAE-AB57-85C63888A72E}">
      <dgm:prSet/>
      <dgm:spPr/>
      <dgm:t>
        <a:bodyPr/>
        <a:lstStyle/>
        <a:p>
          <a:endParaRPr lang="en-US"/>
        </a:p>
      </dgm:t>
    </dgm:pt>
    <dgm:pt modelId="{0B55807D-D6A9-4E58-AEA1-B8C92107DC95}" type="pres">
      <dgm:prSet presAssocID="{FFEFBB8E-8919-4AE6-A53E-D2A5C0A9B6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414384-5D33-4D39-B259-591F2BCF33DB}" type="pres">
      <dgm:prSet presAssocID="{DF1E7516-B3E5-4267-A65A-0906973D5FF1}" presName="hierRoot1" presStyleCnt="0"/>
      <dgm:spPr/>
    </dgm:pt>
    <dgm:pt modelId="{C1E2F580-E58F-413C-85F9-8A63C5C802F5}" type="pres">
      <dgm:prSet presAssocID="{DF1E7516-B3E5-4267-A65A-0906973D5FF1}" presName="composite" presStyleCnt="0"/>
      <dgm:spPr/>
    </dgm:pt>
    <dgm:pt modelId="{40491B2F-C0DD-433C-8614-5ED680A9AD62}" type="pres">
      <dgm:prSet presAssocID="{DF1E7516-B3E5-4267-A65A-0906973D5FF1}" presName="background" presStyleLbl="node0" presStyleIdx="0" presStyleCnt="3"/>
      <dgm:spPr/>
    </dgm:pt>
    <dgm:pt modelId="{763C9C4B-DB85-473D-BA8F-FAB15CF45B75}" type="pres">
      <dgm:prSet presAssocID="{DF1E7516-B3E5-4267-A65A-0906973D5FF1}" presName="text" presStyleLbl="fgAcc0" presStyleIdx="0" presStyleCnt="3">
        <dgm:presLayoutVars>
          <dgm:chPref val="3"/>
        </dgm:presLayoutVars>
      </dgm:prSet>
      <dgm:spPr/>
    </dgm:pt>
    <dgm:pt modelId="{58469E19-4B2D-4A51-9C80-66180D852D69}" type="pres">
      <dgm:prSet presAssocID="{DF1E7516-B3E5-4267-A65A-0906973D5FF1}" presName="hierChild2" presStyleCnt="0"/>
      <dgm:spPr/>
    </dgm:pt>
    <dgm:pt modelId="{E3E5A719-1F52-4A04-B7E9-339446DF919B}" type="pres">
      <dgm:prSet presAssocID="{BFC0B2E6-CD27-4D5F-BCF9-2352545C18C4}" presName="hierRoot1" presStyleCnt="0"/>
      <dgm:spPr/>
    </dgm:pt>
    <dgm:pt modelId="{71471146-140B-42D4-A515-E264417A925C}" type="pres">
      <dgm:prSet presAssocID="{BFC0B2E6-CD27-4D5F-BCF9-2352545C18C4}" presName="composite" presStyleCnt="0"/>
      <dgm:spPr/>
    </dgm:pt>
    <dgm:pt modelId="{413205B6-3C15-404A-BCB8-847A756D8D9C}" type="pres">
      <dgm:prSet presAssocID="{BFC0B2E6-CD27-4D5F-BCF9-2352545C18C4}" presName="background" presStyleLbl="node0" presStyleIdx="1" presStyleCnt="3"/>
      <dgm:spPr/>
    </dgm:pt>
    <dgm:pt modelId="{9D79D18B-96CB-426A-9736-2BC1036827A6}" type="pres">
      <dgm:prSet presAssocID="{BFC0B2E6-CD27-4D5F-BCF9-2352545C18C4}" presName="text" presStyleLbl="fgAcc0" presStyleIdx="1" presStyleCnt="3">
        <dgm:presLayoutVars>
          <dgm:chPref val="3"/>
        </dgm:presLayoutVars>
      </dgm:prSet>
      <dgm:spPr/>
    </dgm:pt>
    <dgm:pt modelId="{060505BB-CDBF-4741-A8F7-2669B065725A}" type="pres">
      <dgm:prSet presAssocID="{BFC0B2E6-CD27-4D5F-BCF9-2352545C18C4}" presName="hierChild2" presStyleCnt="0"/>
      <dgm:spPr/>
    </dgm:pt>
    <dgm:pt modelId="{19FB77B0-8C7A-47B0-A5F4-B68DE8FFC5B4}" type="pres">
      <dgm:prSet presAssocID="{B5738D2A-836C-4C76-A797-FE7735937299}" presName="hierRoot1" presStyleCnt="0"/>
      <dgm:spPr/>
    </dgm:pt>
    <dgm:pt modelId="{64AC07F4-1C04-4BE0-B08C-7F6C5507EEB1}" type="pres">
      <dgm:prSet presAssocID="{B5738D2A-836C-4C76-A797-FE7735937299}" presName="composite" presStyleCnt="0"/>
      <dgm:spPr/>
    </dgm:pt>
    <dgm:pt modelId="{7C2ED4D5-9C05-4BD7-81FE-F1147F53B86E}" type="pres">
      <dgm:prSet presAssocID="{B5738D2A-836C-4C76-A797-FE7735937299}" presName="background" presStyleLbl="node0" presStyleIdx="2" presStyleCnt="3"/>
      <dgm:spPr/>
    </dgm:pt>
    <dgm:pt modelId="{9B48B054-F060-4335-8000-52BDC06B1C41}" type="pres">
      <dgm:prSet presAssocID="{B5738D2A-836C-4C76-A797-FE7735937299}" presName="text" presStyleLbl="fgAcc0" presStyleIdx="2" presStyleCnt="3">
        <dgm:presLayoutVars>
          <dgm:chPref val="3"/>
        </dgm:presLayoutVars>
      </dgm:prSet>
      <dgm:spPr/>
    </dgm:pt>
    <dgm:pt modelId="{2D06B646-D9F7-4175-BED9-A3C769FF4B14}" type="pres">
      <dgm:prSet presAssocID="{B5738D2A-836C-4C76-A797-FE7735937299}" presName="hierChild2" presStyleCnt="0"/>
      <dgm:spPr/>
    </dgm:pt>
  </dgm:ptLst>
  <dgm:cxnLst>
    <dgm:cxn modelId="{EF411B20-50AF-46D1-B784-CF0E91D6A05F}" srcId="{FFEFBB8E-8919-4AE6-A53E-D2A5C0A9B6CF}" destId="{BFC0B2E6-CD27-4D5F-BCF9-2352545C18C4}" srcOrd="1" destOrd="0" parTransId="{FE550B7A-6158-473C-9D4D-36FA0483DB89}" sibTransId="{0FDB53E4-E495-4B51-B7E0-387FE1C2B0AD}"/>
    <dgm:cxn modelId="{6164265C-23C6-48A3-84D3-5A80777F55CF}" type="presOf" srcId="{BFC0B2E6-CD27-4D5F-BCF9-2352545C18C4}" destId="{9D79D18B-96CB-426A-9736-2BC1036827A6}" srcOrd="0" destOrd="0" presId="urn:microsoft.com/office/officeart/2005/8/layout/hierarchy1"/>
    <dgm:cxn modelId="{4A64AF6C-BF7D-484C-9A3F-4E3FA0CF45FC}" type="presOf" srcId="{FFEFBB8E-8919-4AE6-A53E-D2A5C0A9B6CF}" destId="{0B55807D-D6A9-4E58-AEA1-B8C92107DC95}" srcOrd="0" destOrd="0" presId="urn:microsoft.com/office/officeart/2005/8/layout/hierarchy1"/>
    <dgm:cxn modelId="{A3AE624F-3482-4F08-8017-C0477102D520}" type="presOf" srcId="{B5738D2A-836C-4C76-A797-FE7735937299}" destId="{9B48B054-F060-4335-8000-52BDC06B1C41}" srcOrd="0" destOrd="0" presId="urn:microsoft.com/office/officeart/2005/8/layout/hierarchy1"/>
    <dgm:cxn modelId="{32E3E1B6-68A4-4AAE-AB57-85C63888A72E}" srcId="{FFEFBB8E-8919-4AE6-A53E-D2A5C0A9B6CF}" destId="{B5738D2A-836C-4C76-A797-FE7735937299}" srcOrd="2" destOrd="0" parTransId="{2DD39B62-46E9-449A-8A65-580C4CFF8489}" sibTransId="{6B83E56E-59E3-4BCF-89F1-E167D9125B36}"/>
    <dgm:cxn modelId="{647F0ECF-FAD2-4E3B-87E9-DF3D13DECD54}" srcId="{FFEFBB8E-8919-4AE6-A53E-D2A5C0A9B6CF}" destId="{DF1E7516-B3E5-4267-A65A-0906973D5FF1}" srcOrd="0" destOrd="0" parTransId="{BCC5416F-7D6C-4409-BF0D-F1C3703337AD}" sibTransId="{624BE2DF-F68D-468B-B006-D9BEFD4797C2}"/>
    <dgm:cxn modelId="{210A86EE-0B02-400B-9D01-BA65347CBA3C}" type="presOf" srcId="{DF1E7516-B3E5-4267-A65A-0906973D5FF1}" destId="{763C9C4B-DB85-473D-BA8F-FAB15CF45B75}" srcOrd="0" destOrd="0" presId="urn:microsoft.com/office/officeart/2005/8/layout/hierarchy1"/>
    <dgm:cxn modelId="{F75E172D-F285-49E4-86BA-8153175C6212}" type="presParOf" srcId="{0B55807D-D6A9-4E58-AEA1-B8C92107DC95}" destId="{61414384-5D33-4D39-B259-591F2BCF33DB}" srcOrd="0" destOrd="0" presId="urn:microsoft.com/office/officeart/2005/8/layout/hierarchy1"/>
    <dgm:cxn modelId="{D08D5A35-5267-40AB-B687-74DA7E7DFFD6}" type="presParOf" srcId="{61414384-5D33-4D39-B259-591F2BCF33DB}" destId="{C1E2F580-E58F-413C-85F9-8A63C5C802F5}" srcOrd="0" destOrd="0" presId="urn:microsoft.com/office/officeart/2005/8/layout/hierarchy1"/>
    <dgm:cxn modelId="{B2BE2418-129E-41C8-AC44-4B6C7F0967E6}" type="presParOf" srcId="{C1E2F580-E58F-413C-85F9-8A63C5C802F5}" destId="{40491B2F-C0DD-433C-8614-5ED680A9AD62}" srcOrd="0" destOrd="0" presId="urn:microsoft.com/office/officeart/2005/8/layout/hierarchy1"/>
    <dgm:cxn modelId="{B4A01408-1A7B-45FB-ACEA-4C2CE98CE719}" type="presParOf" srcId="{C1E2F580-E58F-413C-85F9-8A63C5C802F5}" destId="{763C9C4B-DB85-473D-BA8F-FAB15CF45B75}" srcOrd="1" destOrd="0" presId="urn:microsoft.com/office/officeart/2005/8/layout/hierarchy1"/>
    <dgm:cxn modelId="{B7BC2EA7-D7A3-4AFD-9335-AB26C677FE16}" type="presParOf" srcId="{61414384-5D33-4D39-B259-591F2BCF33DB}" destId="{58469E19-4B2D-4A51-9C80-66180D852D69}" srcOrd="1" destOrd="0" presId="urn:microsoft.com/office/officeart/2005/8/layout/hierarchy1"/>
    <dgm:cxn modelId="{1C8CE23B-4993-4434-866B-A8A3C110DD9B}" type="presParOf" srcId="{0B55807D-D6A9-4E58-AEA1-B8C92107DC95}" destId="{E3E5A719-1F52-4A04-B7E9-339446DF919B}" srcOrd="1" destOrd="0" presId="urn:microsoft.com/office/officeart/2005/8/layout/hierarchy1"/>
    <dgm:cxn modelId="{BC69E5B9-104A-4D91-A6B6-05921D16453E}" type="presParOf" srcId="{E3E5A719-1F52-4A04-B7E9-339446DF919B}" destId="{71471146-140B-42D4-A515-E264417A925C}" srcOrd="0" destOrd="0" presId="urn:microsoft.com/office/officeart/2005/8/layout/hierarchy1"/>
    <dgm:cxn modelId="{38AE2FBA-8B4C-422B-B538-DFBE13AB1F2A}" type="presParOf" srcId="{71471146-140B-42D4-A515-E264417A925C}" destId="{413205B6-3C15-404A-BCB8-847A756D8D9C}" srcOrd="0" destOrd="0" presId="urn:microsoft.com/office/officeart/2005/8/layout/hierarchy1"/>
    <dgm:cxn modelId="{2DB4D55F-157F-4AFE-9626-41BCC9AAAA8A}" type="presParOf" srcId="{71471146-140B-42D4-A515-E264417A925C}" destId="{9D79D18B-96CB-426A-9736-2BC1036827A6}" srcOrd="1" destOrd="0" presId="urn:microsoft.com/office/officeart/2005/8/layout/hierarchy1"/>
    <dgm:cxn modelId="{A83B3A26-C36C-4BBC-96E7-B6F11BDDCAA5}" type="presParOf" srcId="{E3E5A719-1F52-4A04-B7E9-339446DF919B}" destId="{060505BB-CDBF-4741-A8F7-2669B065725A}" srcOrd="1" destOrd="0" presId="urn:microsoft.com/office/officeart/2005/8/layout/hierarchy1"/>
    <dgm:cxn modelId="{27082DB7-F22C-4B87-B907-1C7C90F7AE8F}" type="presParOf" srcId="{0B55807D-D6A9-4E58-AEA1-B8C92107DC95}" destId="{19FB77B0-8C7A-47B0-A5F4-B68DE8FFC5B4}" srcOrd="2" destOrd="0" presId="urn:microsoft.com/office/officeart/2005/8/layout/hierarchy1"/>
    <dgm:cxn modelId="{D16DA9F9-9B38-4B2C-9591-F71A68475C78}" type="presParOf" srcId="{19FB77B0-8C7A-47B0-A5F4-B68DE8FFC5B4}" destId="{64AC07F4-1C04-4BE0-B08C-7F6C5507EEB1}" srcOrd="0" destOrd="0" presId="urn:microsoft.com/office/officeart/2005/8/layout/hierarchy1"/>
    <dgm:cxn modelId="{AEE83578-13EE-4F44-9796-8B0DF9AF8BE0}" type="presParOf" srcId="{64AC07F4-1C04-4BE0-B08C-7F6C5507EEB1}" destId="{7C2ED4D5-9C05-4BD7-81FE-F1147F53B86E}" srcOrd="0" destOrd="0" presId="urn:microsoft.com/office/officeart/2005/8/layout/hierarchy1"/>
    <dgm:cxn modelId="{A781B4B2-C6A0-41FF-9ED7-94075D30F016}" type="presParOf" srcId="{64AC07F4-1C04-4BE0-B08C-7F6C5507EEB1}" destId="{9B48B054-F060-4335-8000-52BDC06B1C41}" srcOrd="1" destOrd="0" presId="urn:microsoft.com/office/officeart/2005/8/layout/hierarchy1"/>
    <dgm:cxn modelId="{5ABAAC43-EC3D-4225-8A3A-7098CD6103C5}" type="presParOf" srcId="{19FB77B0-8C7A-47B0-A5F4-B68DE8FFC5B4}" destId="{2D06B646-D9F7-4175-BED9-A3C769FF4B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82F7E-23F1-4018-8E67-4C49191BD28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227C28-6563-4D8C-B973-4E93BDAAB516}">
      <dgm:prSet/>
      <dgm:spPr/>
      <dgm:t>
        <a:bodyPr/>
        <a:lstStyle/>
        <a:p>
          <a:r>
            <a:rPr lang="en-US" b="1"/>
            <a:t>In the digital jungle of information, primary goal is to bring clarity. We aim to filter out the noise of misinformation, enabling access to truthful and reliable content.</a:t>
          </a:r>
          <a:endParaRPr lang="en-US"/>
        </a:p>
      </dgm:t>
    </dgm:pt>
    <dgm:pt modelId="{EDF36C7C-1F04-4CF5-853A-1616FD506551}" type="parTrans" cxnId="{7F2B1EFB-3C53-4865-B5B2-8F6CA9ADDAF6}">
      <dgm:prSet/>
      <dgm:spPr/>
      <dgm:t>
        <a:bodyPr/>
        <a:lstStyle/>
        <a:p>
          <a:endParaRPr lang="en-US"/>
        </a:p>
      </dgm:t>
    </dgm:pt>
    <dgm:pt modelId="{A18B9773-2DEF-4771-8B34-A0B2F5F91FF0}" type="sibTrans" cxnId="{7F2B1EFB-3C53-4865-B5B2-8F6CA9ADDAF6}">
      <dgm:prSet/>
      <dgm:spPr/>
      <dgm:t>
        <a:bodyPr/>
        <a:lstStyle/>
        <a:p>
          <a:endParaRPr lang="en-US"/>
        </a:p>
      </dgm:t>
    </dgm:pt>
    <dgm:pt modelId="{2B0ABE91-4692-4DA7-862E-C84E0530B1A6}">
      <dgm:prSet/>
      <dgm:spPr/>
      <dgm:t>
        <a:bodyPr/>
        <a:lstStyle/>
        <a:p>
          <a:r>
            <a:rPr lang="en-US" b="1"/>
            <a:t>By harnessing the capabilities of AI, NLP, and ML, we're not just developing a tool; we're creating a guardian that stands against the tide of fake news and propaganda.</a:t>
          </a:r>
          <a:endParaRPr lang="en-US"/>
        </a:p>
      </dgm:t>
    </dgm:pt>
    <dgm:pt modelId="{F67A4FAE-A035-440F-9329-61F2F9044A04}" type="parTrans" cxnId="{ACCDAD48-5D88-47FB-BF78-CA632B4CE599}">
      <dgm:prSet/>
      <dgm:spPr/>
      <dgm:t>
        <a:bodyPr/>
        <a:lstStyle/>
        <a:p>
          <a:endParaRPr lang="en-US"/>
        </a:p>
      </dgm:t>
    </dgm:pt>
    <dgm:pt modelId="{69C0B21A-2987-4F76-8C67-CE059854BC66}" type="sibTrans" cxnId="{ACCDAD48-5D88-47FB-BF78-CA632B4CE599}">
      <dgm:prSet/>
      <dgm:spPr/>
      <dgm:t>
        <a:bodyPr/>
        <a:lstStyle/>
        <a:p>
          <a:endParaRPr lang="en-US"/>
        </a:p>
      </dgm:t>
    </dgm:pt>
    <dgm:pt modelId="{5239C57F-04D3-4361-A8A2-FA4FA4AC5889}" type="pres">
      <dgm:prSet presAssocID="{61282F7E-23F1-4018-8E67-4C49191BD28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29ED42-8FA0-47FC-BF7C-12D91478B865}" type="pres">
      <dgm:prSet presAssocID="{9D227C28-6563-4D8C-B973-4E93BDAAB516}" presName="hierRoot1" presStyleCnt="0"/>
      <dgm:spPr/>
    </dgm:pt>
    <dgm:pt modelId="{35946AC0-147F-41D0-9B58-28932F98B418}" type="pres">
      <dgm:prSet presAssocID="{9D227C28-6563-4D8C-B973-4E93BDAAB516}" presName="composite" presStyleCnt="0"/>
      <dgm:spPr/>
    </dgm:pt>
    <dgm:pt modelId="{27644709-A357-46CE-9CD5-F2CE10333DEB}" type="pres">
      <dgm:prSet presAssocID="{9D227C28-6563-4D8C-B973-4E93BDAAB516}" presName="background" presStyleLbl="node0" presStyleIdx="0" presStyleCnt="2"/>
      <dgm:spPr/>
    </dgm:pt>
    <dgm:pt modelId="{AB4ECAF4-9CCE-4622-B701-DA75DDB68332}" type="pres">
      <dgm:prSet presAssocID="{9D227C28-6563-4D8C-B973-4E93BDAAB516}" presName="text" presStyleLbl="fgAcc0" presStyleIdx="0" presStyleCnt="2">
        <dgm:presLayoutVars>
          <dgm:chPref val="3"/>
        </dgm:presLayoutVars>
      </dgm:prSet>
      <dgm:spPr/>
    </dgm:pt>
    <dgm:pt modelId="{D1E819A3-1594-4F54-A867-1051D11D7122}" type="pres">
      <dgm:prSet presAssocID="{9D227C28-6563-4D8C-B973-4E93BDAAB516}" presName="hierChild2" presStyleCnt="0"/>
      <dgm:spPr/>
    </dgm:pt>
    <dgm:pt modelId="{41E1372B-23DB-42AD-820E-B21805CA4B95}" type="pres">
      <dgm:prSet presAssocID="{2B0ABE91-4692-4DA7-862E-C84E0530B1A6}" presName="hierRoot1" presStyleCnt="0"/>
      <dgm:spPr/>
    </dgm:pt>
    <dgm:pt modelId="{4867EE8F-0348-4402-A321-B29B9E89B25B}" type="pres">
      <dgm:prSet presAssocID="{2B0ABE91-4692-4DA7-862E-C84E0530B1A6}" presName="composite" presStyleCnt="0"/>
      <dgm:spPr/>
    </dgm:pt>
    <dgm:pt modelId="{C3F36BBF-DE75-4A73-B18B-E433363BFC2E}" type="pres">
      <dgm:prSet presAssocID="{2B0ABE91-4692-4DA7-862E-C84E0530B1A6}" presName="background" presStyleLbl="node0" presStyleIdx="1" presStyleCnt="2"/>
      <dgm:spPr/>
    </dgm:pt>
    <dgm:pt modelId="{08D39D9A-B61D-4AB4-B605-876B5F5A2EBB}" type="pres">
      <dgm:prSet presAssocID="{2B0ABE91-4692-4DA7-862E-C84E0530B1A6}" presName="text" presStyleLbl="fgAcc0" presStyleIdx="1" presStyleCnt="2">
        <dgm:presLayoutVars>
          <dgm:chPref val="3"/>
        </dgm:presLayoutVars>
      </dgm:prSet>
      <dgm:spPr/>
    </dgm:pt>
    <dgm:pt modelId="{F3E002A6-C248-46DA-8EA2-F8D824FD5F79}" type="pres">
      <dgm:prSet presAssocID="{2B0ABE91-4692-4DA7-862E-C84E0530B1A6}" presName="hierChild2" presStyleCnt="0"/>
      <dgm:spPr/>
    </dgm:pt>
  </dgm:ptLst>
  <dgm:cxnLst>
    <dgm:cxn modelId="{1D6BFD10-455B-4B1C-8DBE-076514C9DD64}" type="presOf" srcId="{61282F7E-23F1-4018-8E67-4C49191BD286}" destId="{5239C57F-04D3-4361-A8A2-FA4FA4AC5889}" srcOrd="0" destOrd="0" presId="urn:microsoft.com/office/officeart/2005/8/layout/hierarchy1"/>
    <dgm:cxn modelId="{F6DE0224-1EC9-45F0-9FAD-E1D1F8765AE1}" type="presOf" srcId="{9D227C28-6563-4D8C-B973-4E93BDAAB516}" destId="{AB4ECAF4-9CCE-4622-B701-DA75DDB68332}" srcOrd="0" destOrd="0" presId="urn:microsoft.com/office/officeart/2005/8/layout/hierarchy1"/>
    <dgm:cxn modelId="{ACCDAD48-5D88-47FB-BF78-CA632B4CE599}" srcId="{61282F7E-23F1-4018-8E67-4C49191BD286}" destId="{2B0ABE91-4692-4DA7-862E-C84E0530B1A6}" srcOrd="1" destOrd="0" parTransId="{F67A4FAE-A035-440F-9329-61F2F9044A04}" sibTransId="{69C0B21A-2987-4F76-8C67-CE059854BC66}"/>
    <dgm:cxn modelId="{2A095890-B1B1-4305-8152-FE9816BAF1F9}" type="presOf" srcId="{2B0ABE91-4692-4DA7-862E-C84E0530B1A6}" destId="{08D39D9A-B61D-4AB4-B605-876B5F5A2EBB}" srcOrd="0" destOrd="0" presId="urn:microsoft.com/office/officeart/2005/8/layout/hierarchy1"/>
    <dgm:cxn modelId="{7F2B1EFB-3C53-4865-B5B2-8F6CA9ADDAF6}" srcId="{61282F7E-23F1-4018-8E67-4C49191BD286}" destId="{9D227C28-6563-4D8C-B973-4E93BDAAB516}" srcOrd="0" destOrd="0" parTransId="{EDF36C7C-1F04-4CF5-853A-1616FD506551}" sibTransId="{A18B9773-2DEF-4771-8B34-A0B2F5F91FF0}"/>
    <dgm:cxn modelId="{4AA1036F-1DB3-4A47-BC9F-114D8FCBAD92}" type="presParOf" srcId="{5239C57F-04D3-4361-A8A2-FA4FA4AC5889}" destId="{0429ED42-8FA0-47FC-BF7C-12D91478B865}" srcOrd="0" destOrd="0" presId="urn:microsoft.com/office/officeart/2005/8/layout/hierarchy1"/>
    <dgm:cxn modelId="{2973DFDC-B9BC-400F-8195-B9E37A3DC0EB}" type="presParOf" srcId="{0429ED42-8FA0-47FC-BF7C-12D91478B865}" destId="{35946AC0-147F-41D0-9B58-28932F98B418}" srcOrd="0" destOrd="0" presId="urn:microsoft.com/office/officeart/2005/8/layout/hierarchy1"/>
    <dgm:cxn modelId="{EEE2E5C4-7F75-45E5-A58F-9A7CF60CC554}" type="presParOf" srcId="{35946AC0-147F-41D0-9B58-28932F98B418}" destId="{27644709-A357-46CE-9CD5-F2CE10333DEB}" srcOrd="0" destOrd="0" presId="urn:microsoft.com/office/officeart/2005/8/layout/hierarchy1"/>
    <dgm:cxn modelId="{89579482-E4A9-47ED-9B21-3761D3525019}" type="presParOf" srcId="{35946AC0-147F-41D0-9B58-28932F98B418}" destId="{AB4ECAF4-9CCE-4622-B701-DA75DDB68332}" srcOrd="1" destOrd="0" presId="urn:microsoft.com/office/officeart/2005/8/layout/hierarchy1"/>
    <dgm:cxn modelId="{68ED338D-F778-44EE-83BB-C3E91CB9DC27}" type="presParOf" srcId="{0429ED42-8FA0-47FC-BF7C-12D91478B865}" destId="{D1E819A3-1594-4F54-A867-1051D11D7122}" srcOrd="1" destOrd="0" presId="urn:microsoft.com/office/officeart/2005/8/layout/hierarchy1"/>
    <dgm:cxn modelId="{CC206AA2-F091-4E18-A553-B2A72386BAD2}" type="presParOf" srcId="{5239C57F-04D3-4361-A8A2-FA4FA4AC5889}" destId="{41E1372B-23DB-42AD-820E-B21805CA4B95}" srcOrd="1" destOrd="0" presId="urn:microsoft.com/office/officeart/2005/8/layout/hierarchy1"/>
    <dgm:cxn modelId="{E46407E9-1947-4508-89D1-81FA29A421FB}" type="presParOf" srcId="{41E1372B-23DB-42AD-820E-B21805CA4B95}" destId="{4867EE8F-0348-4402-A321-B29B9E89B25B}" srcOrd="0" destOrd="0" presId="urn:microsoft.com/office/officeart/2005/8/layout/hierarchy1"/>
    <dgm:cxn modelId="{E3C46404-4834-4EB9-BD44-2EE07339BE47}" type="presParOf" srcId="{4867EE8F-0348-4402-A321-B29B9E89B25B}" destId="{C3F36BBF-DE75-4A73-B18B-E433363BFC2E}" srcOrd="0" destOrd="0" presId="urn:microsoft.com/office/officeart/2005/8/layout/hierarchy1"/>
    <dgm:cxn modelId="{BFCD7A16-4D1E-4154-B748-82616F587C7A}" type="presParOf" srcId="{4867EE8F-0348-4402-A321-B29B9E89B25B}" destId="{08D39D9A-B61D-4AB4-B605-876B5F5A2EBB}" srcOrd="1" destOrd="0" presId="urn:microsoft.com/office/officeart/2005/8/layout/hierarchy1"/>
    <dgm:cxn modelId="{FD5ADB30-CBF6-4348-A38C-9F2158B8F27D}" type="presParOf" srcId="{41E1372B-23DB-42AD-820E-B21805CA4B95}" destId="{F3E002A6-C248-46DA-8EA2-F8D824FD5F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91B2F-C0DD-433C-8614-5ED680A9AD62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C9C4B-DB85-473D-BA8F-FAB15CF45B75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‘TruthSeeker’ leverages AI and ML to cut through the noise of the digital age, pinpointing truth within vast data. </a:t>
          </a:r>
          <a:endParaRPr lang="en-US" sz="2000" kern="1200"/>
        </a:p>
      </dsp:txBody>
      <dsp:txXfrm>
        <a:off x="398656" y="1088253"/>
        <a:ext cx="2959127" cy="1837317"/>
      </dsp:txXfrm>
    </dsp:sp>
    <dsp:sp modelId="{413205B6-3C15-404A-BCB8-847A756D8D9C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9D18B-96CB-426A-9736-2BC1036827A6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Aimed at automating fact-checking, my project stands as a bulwark against misinformation, ensuring accurate content classification. </a:t>
          </a:r>
          <a:endParaRPr lang="en-US" sz="2000" kern="1200"/>
        </a:p>
      </dsp:txBody>
      <dsp:txXfrm>
        <a:off x="4155097" y="1088253"/>
        <a:ext cx="2959127" cy="1837317"/>
      </dsp:txXfrm>
    </dsp:sp>
    <dsp:sp modelId="{7C2ED4D5-9C05-4BD7-81FE-F1147F53B86E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8B054-F060-4335-8000-52BDC06B1C41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With 'TruthSeeker,' we empower informed decision-making, anchoring truth in the digital narrative.</a:t>
          </a:r>
          <a:endParaRPr lang="en-US" sz="2000" kern="1200"/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44709-A357-46CE-9CD5-F2CE10333DEB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ECAF4-9CCE-4622-B701-DA75DDB68332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In the digital jungle of information, primary goal is to bring clarity. We aim to filter out the noise of misinformation, enabling access to truthful and reliable content.</a:t>
          </a:r>
          <a:endParaRPr lang="en-US" sz="2600" kern="1200"/>
        </a:p>
      </dsp:txBody>
      <dsp:txXfrm>
        <a:off x="608661" y="692298"/>
        <a:ext cx="4508047" cy="2799040"/>
      </dsp:txXfrm>
    </dsp:sp>
    <dsp:sp modelId="{C3F36BBF-DE75-4A73-B18B-E433363BFC2E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39D9A-B61D-4AB4-B605-876B5F5A2EBB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By harnessing the capabilities of AI, NLP, and ML, we're not just developing a tool; we're creating a guardian that stands against the tide of fake news and propaganda.</a:t>
          </a:r>
          <a:endParaRPr lang="en-US" sz="2600" kern="120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82AD7-9CE4-49EA-9942-DCAF26E55BA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3F3BD-A89F-43F4-807D-A4669630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7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75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4438-40C6-4C48-B03E-C8B748D54B7B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0600" y="6356288"/>
            <a:ext cx="23710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287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37C847F-43E5-4657-813E-DF1F8887A9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5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2954-E1BF-4190-9281-A3BB5961FEF8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847F-43E5-4657-813E-DF1F8887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5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203-7EF8-4F5B-A45F-213A3CF5DD5C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847F-43E5-4657-813E-DF1F8887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6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C21B-9F6A-4205-ADB3-8D86EEEBBF11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847F-43E5-4657-813E-DF1F8887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9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435-DF22-4E11-8F3F-39186170778B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847F-43E5-4657-813E-DF1F8887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0440-1845-4A2D-9799-7BFCECC6E1FA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847F-43E5-4657-813E-DF1F8887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3BDC-EB6F-4289-8892-793381D0AC84}" type="datetime1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847F-43E5-4657-813E-DF1F8887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10CB-20C3-4717-ABA0-2F64DBECDCF8}" type="datetime1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847F-43E5-4657-813E-DF1F8887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05D-E3EF-4AD4-BE1E-1FE170DBB3C6}" type="datetime1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847F-43E5-4657-813E-DF1F8887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2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A1D1-D0F4-4E40-AB31-F37AC1AAF9E3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847F-43E5-4657-813E-DF1F8887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AAB6-D9B8-4B58-9E83-B6F4CF8D8B9D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847F-43E5-4657-813E-DF1F8887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D9C6-217F-4BEA-96D2-2315321229FE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10600" y="6356348"/>
            <a:ext cx="236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847F-43E5-4657-813E-DF1F8887A90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99" y="5761608"/>
            <a:ext cx="918759" cy="9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6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ruthseeker-an-app-that-separates-facts-from-fiction.streamlit.ap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322128415_Detecting_opinion_spams_and_fake_news_using_text_classification" TargetMode="External"/><Relationship Id="rId3" Type="http://schemas.openxmlformats.org/officeDocument/2006/relationships/hyperlink" Target="http://www.sciencedirect.com/science/article/pii/S1877050920323966" TargetMode="External"/><Relationship Id="rId7" Type="http://schemas.openxmlformats.org/officeDocument/2006/relationships/hyperlink" Target="https://link.springer.com/article/10.1007/s40747-021-00393-y" TargetMode="External"/><Relationship Id="rId2" Type="http://schemas.openxmlformats.org/officeDocument/2006/relationships/hyperlink" Target="https://arxiv.org/pdf/2106.0754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lanthology.org/2020.semeval-1.226/" TargetMode="External"/><Relationship Id="rId5" Type="http://schemas.openxmlformats.org/officeDocument/2006/relationships/hyperlink" Target="https://www.researchgate.net/publication/342745654_Detection_of_Propaganda_from_News_Articles_using_Deep_Learning" TargetMode="External"/><Relationship Id="rId4" Type="http://schemas.openxmlformats.org/officeDocument/2006/relationships/hyperlink" Target="https://ieeexplore.ieee.org/document/9978618" TargetMode="External"/><Relationship Id="rId9" Type="http://schemas.openxmlformats.org/officeDocument/2006/relationships/hyperlink" Target="https://www.semanticscholar.org/paper/Dataset-of-Propaganda-Techniques-of-the-Information-Chang-Lai/000e1bc628c0e9f4af7c70c029dbaf309cda6bc2#related-pape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2340210" y="1385947"/>
            <a:ext cx="7511585" cy="4775367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Abhijith Nidanakavi</a:t>
            </a:r>
            <a:br>
              <a:rPr lang="en-US" sz="2400" b="1" dirty="0"/>
            </a:br>
            <a:r>
              <a:rPr lang="en-US" sz="2400" b="1" dirty="0"/>
              <a:t>November 2023</a:t>
            </a:r>
            <a:br>
              <a:rPr lang="en-US" sz="2400" b="1" dirty="0"/>
            </a:br>
            <a:br>
              <a:rPr lang="en-US" sz="2100" b="1" dirty="0"/>
            </a:br>
            <a:r>
              <a:rPr lang="en-US" sz="2400" b="1" u="sng" dirty="0"/>
              <a:t>MS Design/Thesis Project Defense</a:t>
            </a:r>
            <a:br>
              <a:rPr lang="en-US" sz="2100" b="1" dirty="0"/>
            </a:br>
            <a:r>
              <a:rPr lang="en-US" sz="2000" b="1" dirty="0"/>
              <a:t>ECE</a:t>
            </a:r>
            <a:br>
              <a:rPr lang="en-US" sz="2000" b="1" dirty="0"/>
            </a:br>
            <a:r>
              <a:rPr lang="en-US" sz="1800" b="1" dirty="0"/>
              <a:t>Department of Engineering Science</a:t>
            </a:r>
            <a:br>
              <a:rPr lang="en-US" sz="1800" b="1" dirty="0"/>
            </a:br>
            <a:r>
              <a:rPr lang="en-US" sz="1800" b="1" dirty="0"/>
              <a:t>School of Science and Technology</a:t>
            </a:r>
            <a:br>
              <a:rPr lang="en-US" sz="1800" b="1" dirty="0"/>
            </a:br>
            <a:r>
              <a:rPr lang="en-US" sz="1800" b="1" dirty="0"/>
              <a:t>Sonoma State University</a:t>
            </a:r>
            <a:endParaRPr lang="en" sz="1500" dirty="0"/>
          </a:p>
        </p:txBody>
      </p:sp>
      <p:pic>
        <p:nvPicPr>
          <p:cNvPr id="6" name="Shape 26">
            <a:extLst>
              <a:ext uri="{FF2B5EF4-FFF2-40B4-BE49-F238E27FC236}">
                <a16:creationId xmlns:a16="http://schemas.microsoft.com/office/drawing/2014/main" id="{8F67B058-7165-4218-B7A9-B6EA42E47A2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t="-6611" b="18955"/>
          <a:stretch/>
        </p:blipFill>
        <p:spPr>
          <a:xfrm>
            <a:off x="92015" y="1"/>
            <a:ext cx="12099985" cy="10120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B2330D-FE75-4A10-841F-C6464595E8C4}"/>
              </a:ext>
            </a:extLst>
          </p:cNvPr>
          <p:cNvSpPr txBox="1"/>
          <p:nvPr/>
        </p:nvSpPr>
        <p:spPr>
          <a:xfrm>
            <a:off x="7831667" y="508308"/>
            <a:ext cx="42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Electrical and Computer Engineering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150BEE-B0D5-1789-D378-11C9C40DDA32}"/>
              </a:ext>
            </a:extLst>
          </p:cNvPr>
          <p:cNvSpPr/>
          <p:nvPr/>
        </p:nvSpPr>
        <p:spPr>
          <a:xfrm>
            <a:off x="2432957" y="1385947"/>
            <a:ext cx="7326086" cy="14721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+mj-lt"/>
              </a:rPr>
              <a:t>TruthSeeker: AI-Driven Detection of Fake &amp; Propaganda Texts</a:t>
            </a:r>
            <a:endParaRPr lang="en-US" sz="280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53BF0-8FC9-4E49-A5DD-D82B1C16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73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Feature Engineering:</a:t>
            </a:r>
            <a:endParaRPr lang="en-US" sz="400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88975E-9481-8647-60E8-94037D53F569}"/>
              </a:ext>
            </a:extLst>
          </p:cNvPr>
          <p:cNvSpPr>
            <a:spLocks/>
          </p:cNvSpPr>
          <p:nvPr/>
        </p:nvSpPr>
        <p:spPr>
          <a:xfrm>
            <a:off x="2748410" y="2112579"/>
            <a:ext cx="3194116" cy="90150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4612">
              <a:spcAft>
                <a:spcPts val="600"/>
              </a:spcAft>
            </a:pPr>
            <a:r>
              <a:rPr lang="en-US" sz="1704" b="1" kern="1200"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Techniques in Play: Tokenization, Vectorization &amp; Word Embeddings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EDAE-4F99-41C9-81E6-D71D76B24857}"/>
              </a:ext>
            </a:extLst>
          </p:cNvPr>
          <p:cNvSpPr>
            <a:spLocks/>
          </p:cNvSpPr>
          <p:nvPr/>
        </p:nvSpPr>
        <p:spPr>
          <a:xfrm>
            <a:off x="5701615" y="6044712"/>
            <a:ext cx="1958437" cy="260672"/>
          </a:xfrm>
          <a:prstGeom prst="rect">
            <a:avLst/>
          </a:prstGeom>
        </p:spPr>
        <p:txBody>
          <a:bodyPr/>
          <a:lstStyle/>
          <a:p>
            <a:pPr defTabSz="324612">
              <a:spcAft>
                <a:spcPts val="600"/>
              </a:spcAft>
            </a:pPr>
            <a:fld id="{137C847F-43E5-4657-813E-DF1F8887A905}" type="slidenum">
              <a:rPr lang="en-US" sz="127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324612"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7CAFCF-CD65-579F-EF07-23FA92033708}"/>
              </a:ext>
            </a:extLst>
          </p:cNvPr>
          <p:cNvSpPr/>
          <p:nvPr/>
        </p:nvSpPr>
        <p:spPr>
          <a:xfrm>
            <a:off x="3070930" y="3375824"/>
            <a:ext cx="1274538" cy="101807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4612">
              <a:spcAft>
                <a:spcPts val="600"/>
              </a:spcAft>
            </a:pPr>
            <a:r>
              <a:rPr lang="en-US" sz="1704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Bag of Words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263339-EA56-9E81-8F2F-B01D6815B4AA}"/>
              </a:ext>
            </a:extLst>
          </p:cNvPr>
          <p:cNvSpPr/>
          <p:nvPr/>
        </p:nvSpPr>
        <p:spPr>
          <a:xfrm>
            <a:off x="3070930" y="4669143"/>
            <a:ext cx="1237622" cy="110744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4612">
              <a:spcAft>
                <a:spcPts val="600"/>
              </a:spcAft>
            </a:pPr>
            <a:r>
              <a:rPr lang="en-US" sz="1704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TF-IDF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A4BAA144-44F3-CE59-9CDD-1981C52EDD73}"/>
              </a:ext>
            </a:extLst>
          </p:cNvPr>
          <p:cNvSpPr/>
          <p:nvPr/>
        </p:nvSpPr>
        <p:spPr>
          <a:xfrm>
            <a:off x="8104021" y="2484441"/>
            <a:ext cx="1266766" cy="1220136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4612">
              <a:spcAft>
                <a:spcPts val="600"/>
              </a:spcAft>
            </a:pPr>
            <a:r>
              <a:rPr lang="en-US" sz="1704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LDA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6F7CDE05-66C8-A7B7-EE7E-7E67878BC6F2}"/>
              </a:ext>
            </a:extLst>
          </p:cNvPr>
          <p:cNvSpPr/>
          <p:nvPr/>
        </p:nvSpPr>
        <p:spPr>
          <a:xfrm>
            <a:off x="8138591" y="4285179"/>
            <a:ext cx="1328939" cy="1371034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4612">
              <a:spcAft>
                <a:spcPts val="600"/>
              </a:spcAft>
            </a:pPr>
            <a:r>
              <a:rPr lang="en-US" sz="1704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BERT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E44A171-2E59-A6B0-3445-F209237899E0}"/>
              </a:ext>
            </a:extLst>
          </p:cNvPr>
          <p:cNvSpPr/>
          <p:nvPr/>
        </p:nvSpPr>
        <p:spPr>
          <a:xfrm>
            <a:off x="4631920" y="3094510"/>
            <a:ext cx="1466883" cy="12450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4612">
              <a:spcAft>
                <a:spcPts val="600"/>
              </a:spcAft>
            </a:pPr>
            <a:r>
              <a:rPr lang="en-US" sz="1704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Word2Vec</a:t>
            </a:r>
            <a:endParaRPr lang="en-US" sz="2400">
              <a:latin typeface="+mj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73FEC6-4702-8AE8-E73F-034BF60E56F1}"/>
              </a:ext>
            </a:extLst>
          </p:cNvPr>
          <p:cNvSpPr/>
          <p:nvPr/>
        </p:nvSpPr>
        <p:spPr>
          <a:xfrm>
            <a:off x="4643115" y="4609237"/>
            <a:ext cx="1466884" cy="12450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4612">
              <a:spcAft>
                <a:spcPts val="600"/>
              </a:spcAft>
            </a:pPr>
            <a:r>
              <a:rPr lang="en-US" sz="1704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Word2Vec </a:t>
            </a:r>
            <a:r>
              <a:rPr lang="en-US" sz="1278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(Google News Vectors)</a:t>
            </a:r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72FB41-56E8-E6ED-53C6-15F41D3796FB}"/>
              </a:ext>
            </a:extLst>
          </p:cNvPr>
          <p:cNvSpPr/>
          <p:nvPr/>
        </p:nvSpPr>
        <p:spPr>
          <a:xfrm>
            <a:off x="6385256" y="2718803"/>
            <a:ext cx="1403027" cy="13755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4612">
              <a:spcAft>
                <a:spcPts val="600"/>
              </a:spcAft>
            </a:pPr>
            <a:r>
              <a:rPr lang="en-US" sz="1704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ELMO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7EA779-BFE0-769E-9D0E-4DE686673C5A}"/>
              </a:ext>
            </a:extLst>
          </p:cNvPr>
          <p:cNvSpPr/>
          <p:nvPr/>
        </p:nvSpPr>
        <p:spPr>
          <a:xfrm>
            <a:off x="6444562" y="4393900"/>
            <a:ext cx="1430228" cy="13983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4612">
              <a:spcAft>
                <a:spcPts val="600"/>
              </a:spcAft>
            </a:pPr>
            <a:r>
              <a:rPr lang="en-US" sz="1704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NMF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711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898A-375E-4ED4-B2E9-D287519ECC02}"/>
              </a:ext>
            </a:extLst>
          </p:cNvPr>
          <p:cNvSpPr>
            <a:spLocks/>
          </p:cNvSpPr>
          <p:nvPr/>
        </p:nvSpPr>
        <p:spPr>
          <a:xfrm>
            <a:off x="1583469" y="1859682"/>
            <a:ext cx="3338547" cy="117712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10896">
              <a:lnSpc>
                <a:spcPct val="90000"/>
              </a:lnSpc>
              <a:spcAft>
                <a:spcPts val="600"/>
              </a:spcAft>
            </a:pPr>
            <a:r>
              <a:rPr lang="en-US" sz="1500" b="1" kern="1200"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ML Arsenal : ML modeling began with a suite of basic yet powerful algorithms, each offering unique strengths in text classification.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en-US" sz="1500" b="1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EDAE-4F99-41C9-81E6-D71D76B24857}"/>
              </a:ext>
            </a:extLst>
          </p:cNvPr>
          <p:cNvSpPr>
            <a:spLocks/>
          </p:cNvSpPr>
          <p:nvPr/>
        </p:nvSpPr>
        <p:spPr>
          <a:xfrm>
            <a:off x="5135952" y="6021302"/>
            <a:ext cx="1889396" cy="251482"/>
          </a:xfrm>
          <a:prstGeom prst="rect">
            <a:avLst/>
          </a:prstGeom>
        </p:spPr>
        <p:txBody>
          <a:bodyPr/>
          <a:lstStyle/>
          <a:p>
            <a:pPr defTabSz="310896">
              <a:spcAft>
                <a:spcPts val="600"/>
              </a:spcAft>
            </a:pPr>
            <a:fld id="{137C847F-43E5-4657-813E-DF1F8887A905}" type="slidenum">
              <a:rPr lang="en-US" sz="12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310896"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B76A0D-DBC7-48A9-BB6F-D683312103B0}"/>
              </a:ext>
            </a:extLst>
          </p:cNvPr>
          <p:cNvSpPr/>
          <p:nvPr/>
        </p:nvSpPr>
        <p:spPr>
          <a:xfrm>
            <a:off x="2759212" y="3990076"/>
            <a:ext cx="1150882" cy="1754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0896">
              <a:spcAft>
                <a:spcPts val="600"/>
              </a:spcAft>
            </a:pPr>
            <a:r>
              <a:rPr lang="en-US" sz="1632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Logistic Regression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AEFED0-C161-F92F-95F5-332BBD2CFF50}"/>
              </a:ext>
            </a:extLst>
          </p:cNvPr>
          <p:cNvSpPr/>
          <p:nvPr/>
        </p:nvSpPr>
        <p:spPr>
          <a:xfrm>
            <a:off x="4463042" y="3630191"/>
            <a:ext cx="1150882" cy="21143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0896">
              <a:spcAft>
                <a:spcPts val="600"/>
              </a:spcAft>
            </a:pPr>
            <a:r>
              <a:rPr lang="en-US" sz="1632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Naive Regression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E60D16-CBBB-B634-F9A7-7F3F125E6F34}"/>
              </a:ext>
            </a:extLst>
          </p:cNvPr>
          <p:cNvSpPr/>
          <p:nvPr/>
        </p:nvSpPr>
        <p:spPr>
          <a:xfrm>
            <a:off x="6120011" y="3311545"/>
            <a:ext cx="1452663" cy="24479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0896">
              <a:spcAft>
                <a:spcPts val="600"/>
              </a:spcAft>
            </a:pPr>
            <a:r>
              <a:rPr lang="en-US" sz="1632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XG BOOST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F193E0-5880-C742-E8B1-A23CD3313521}"/>
              </a:ext>
            </a:extLst>
          </p:cNvPr>
          <p:cNvSpPr/>
          <p:nvPr/>
        </p:nvSpPr>
        <p:spPr>
          <a:xfrm>
            <a:off x="8078761" y="3990075"/>
            <a:ext cx="1150882" cy="1754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0896">
              <a:spcAft>
                <a:spcPts val="600"/>
              </a:spcAft>
            </a:pPr>
            <a:r>
              <a:rPr lang="en-US" sz="1632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Light GBM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7" name="Picture 6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70FE06E0-4BE0-6C2D-67DA-D2E38727E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208746" cy="15114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353BF0-8FC9-4E49-A5DD-D82B1C16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18" y="21741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Modeling</a:t>
            </a:r>
            <a:r>
              <a:rPr lang="en-US" sz="4000">
                <a:solidFill>
                  <a:schemeClr val="bg1"/>
                </a:solidFill>
              </a:rPr>
              <a:t> - ML</a:t>
            </a:r>
            <a:endParaRPr lang="en-US" sz="4000" b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400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53BF0-8FC9-4E49-A5DD-D82B1C16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Modeling</a:t>
            </a:r>
            <a:r>
              <a:rPr lang="en-US" sz="4000" dirty="0">
                <a:solidFill>
                  <a:srgbClr val="FFFFFF"/>
                </a:solidFill>
              </a:rPr>
              <a:t> -  </a:t>
            </a:r>
            <a:r>
              <a:rPr lang="en-US" sz="4000" b="1" dirty="0">
                <a:solidFill>
                  <a:srgbClr val="FFFFFF"/>
                </a:solidFill>
              </a:rPr>
              <a:t>XGBoost Leading the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898A-375E-4ED4-B2E9-D287519EC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254" y="666227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+mj-lt"/>
              </a:rPr>
              <a:t>XGBoost emerged as a frontrunner. It's a gradient boosting framework is not just fast but also incredibly efficient at handling various types of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781890-7744-92BD-37E1-8C5D662F5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8" t="4151" r="16798"/>
          <a:stretch/>
        </p:blipFill>
        <p:spPr>
          <a:xfrm>
            <a:off x="7615458" y="941698"/>
            <a:ext cx="5082989" cy="44225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EDAE-4F99-41C9-81E6-D71D76B2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2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53BF0-8FC9-4E49-A5DD-D82B1C16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Modeling</a:t>
            </a:r>
            <a:r>
              <a:rPr lang="en-US" sz="4000">
                <a:solidFill>
                  <a:srgbClr val="FFFFFF"/>
                </a:solidFill>
              </a:rPr>
              <a:t> -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898A-375E-4ED4-B2E9-D287519ECC02}"/>
              </a:ext>
            </a:extLst>
          </p:cNvPr>
          <p:cNvSpPr>
            <a:spLocks/>
          </p:cNvSpPr>
          <p:nvPr/>
        </p:nvSpPr>
        <p:spPr>
          <a:xfrm>
            <a:off x="2632159" y="2502389"/>
            <a:ext cx="2366959" cy="10114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92608">
              <a:lnSpc>
                <a:spcPct val="90000"/>
              </a:lnSpc>
              <a:spcAft>
                <a:spcPts val="600"/>
              </a:spcAft>
            </a:pPr>
            <a:r>
              <a:rPr lang="en-US" sz="1536" kern="1200"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Harnessed a variety of models, each bringing unique capabilities to text classification challenge.</a:t>
            </a:r>
            <a:endParaRPr lang="en-US" sz="240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EDAE-4F99-41C9-81E6-D71D76B24857}"/>
              </a:ext>
            </a:extLst>
          </p:cNvPr>
          <p:cNvSpPr>
            <a:spLocks/>
          </p:cNvSpPr>
          <p:nvPr/>
        </p:nvSpPr>
        <p:spPr>
          <a:xfrm>
            <a:off x="5286206" y="6069800"/>
            <a:ext cx="1769951" cy="235584"/>
          </a:xfrm>
          <a:prstGeom prst="rect">
            <a:avLst/>
          </a:prstGeom>
        </p:spPr>
        <p:txBody>
          <a:bodyPr/>
          <a:lstStyle/>
          <a:p>
            <a:pPr defTabSz="292608">
              <a:spcAft>
                <a:spcPts val="600"/>
              </a:spcAft>
            </a:pPr>
            <a:fld id="{137C847F-43E5-4657-813E-DF1F8887A905}" type="slidenum">
              <a:rPr lang="en-US" sz="11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292608"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3BDC38-41CD-AC43-60F0-A47B98E37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894" y="2147696"/>
            <a:ext cx="2741373" cy="13977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EC55F8-A886-7C8E-F6B8-0DBBDBFC1602}"/>
              </a:ext>
            </a:extLst>
          </p:cNvPr>
          <p:cNvSpPr/>
          <p:nvPr/>
        </p:nvSpPr>
        <p:spPr>
          <a:xfrm>
            <a:off x="2332777" y="3850924"/>
            <a:ext cx="860392" cy="17699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2608">
              <a:spcAft>
                <a:spcPts val="600"/>
              </a:spcAft>
            </a:pPr>
            <a:r>
              <a:rPr lang="en-US" sz="1536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Convolutional Neural </a:t>
            </a:r>
            <a:r>
              <a:rPr lang="en-US" sz="1280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Networks</a:t>
            </a:r>
            <a:r>
              <a:rPr lang="en-US" sz="1536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 (CNN)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CE3EBA-FF29-F942-0FA6-60A85685349E}"/>
              </a:ext>
            </a:extLst>
          </p:cNvPr>
          <p:cNvSpPr/>
          <p:nvPr/>
        </p:nvSpPr>
        <p:spPr>
          <a:xfrm>
            <a:off x="3252869" y="3850924"/>
            <a:ext cx="1060566" cy="17699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2608">
              <a:spcAft>
                <a:spcPts val="600"/>
              </a:spcAft>
            </a:pPr>
            <a:r>
              <a:rPr lang="en-US" sz="1536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Recurrent  Neural Networks (RNN)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908519-1943-5B09-C120-947AF92E6657}"/>
              </a:ext>
            </a:extLst>
          </p:cNvPr>
          <p:cNvSpPr/>
          <p:nvPr/>
        </p:nvSpPr>
        <p:spPr>
          <a:xfrm>
            <a:off x="4362600" y="3850924"/>
            <a:ext cx="769085" cy="17699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2608">
              <a:spcAft>
                <a:spcPts val="600"/>
              </a:spcAft>
            </a:pPr>
            <a:r>
              <a:rPr lang="en-US" sz="1536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LSTM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D954031-CA8B-E04B-9F4C-40F6083677E7}"/>
              </a:ext>
            </a:extLst>
          </p:cNvPr>
          <p:cNvSpPr/>
          <p:nvPr/>
        </p:nvSpPr>
        <p:spPr>
          <a:xfrm>
            <a:off x="5180853" y="3850924"/>
            <a:ext cx="1050029" cy="1794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2608">
              <a:spcAft>
                <a:spcPts val="600"/>
              </a:spcAft>
            </a:pPr>
            <a:r>
              <a:rPr lang="en-US" sz="1536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Bi-directional LSTM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7C5F50-23A4-8F3C-6E85-3C604371DD1C}"/>
              </a:ext>
            </a:extLst>
          </p:cNvPr>
          <p:cNvSpPr/>
          <p:nvPr/>
        </p:nvSpPr>
        <p:spPr>
          <a:xfrm>
            <a:off x="6287072" y="3850924"/>
            <a:ext cx="769085" cy="1794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2608">
              <a:spcAft>
                <a:spcPts val="600"/>
              </a:spcAft>
            </a:pPr>
            <a:r>
              <a:rPr lang="en-US" sz="1536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GRU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B49E99-E42E-0BFE-700B-E78F31C0B8B8}"/>
              </a:ext>
            </a:extLst>
          </p:cNvPr>
          <p:cNvSpPr/>
          <p:nvPr/>
        </p:nvSpPr>
        <p:spPr>
          <a:xfrm>
            <a:off x="7098301" y="3513790"/>
            <a:ext cx="814743" cy="241963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2608">
              <a:spcAft>
                <a:spcPts val="600"/>
              </a:spcAft>
            </a:pPr>
            <a:r>
              <a:rPr lang="en-US" sz="1536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BERT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B23125-90DC-ECE0-26AA-BCE901BF5A58}"/>
              </a:ext>
            </a:extLst>
          </p:cNvPr>
          <p:cNvSpPr/>
          <p:nvPr/>
        </p:nvSpPr>
        <p:spPr>
          <a:xfrm>
            <a:off x="7969233" y="3650458"/>
            <a:ext cx="891994" cy="2170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2608">
              <a:spcAft>
                <a:spcPts val="600"/>
              </a:spcAft>
            </a:pPr>
            <a:r>
              <a:rPr lang="en-US" sz="1536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Distil BERT &amp; RoBERTa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D55AD0-AD29-6227-B015-F288AF6C69B6}"/>
              </a:ext>
            </a:extLst>
          </p:cNvPr>
          <p:cNvSpPr/>
          <p:nvPr/>
        </p:nvSpPr>
        <p:spPr>
          <a:xfrm>
            <a:off x="8917416" y="3850923"/>
            <a:ext cx="769085" cy="17945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2608">
              <a:spcAft>
                <a:spcPts val="600"/>
              </a:spcAft>
            </a:pPr>
            <a:r>
              <a:rPr lang="en-US" sz="1536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XL NET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860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3BF0-8FC9-4E49-A5DD-D82B1C16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219307" cy="1616203"/>
          </a:xfrm>
        </p:spPr>
        <p:txBody>
          <a:bodyPr anchor="b">
            <a:normAutofit/>
          </a:bodyPr>
          <a:lstStyle/>
          <a:p>
            <a:r>
              <a:rPr lang="en-US" sz="3200" b="1"/>
              <a:t>Modeling</a:t>
            </a:r>
            <a:r>
              <a:rPr lang="en-US" sz="3200"/>
              <a:t> - </a:t>
            </a:r>
            <a:r>
              <a:rPr lang="en-US" sz="3200" b="1"/>
              <a:t>BERT - The Champion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898A-375E-4ED4-B2E9-D287519EC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219307" cy="3537410"/>
          </a:xfrm>
        </p:spPr>
        <p:txBody>
          <a:bodyPr anchor="t">
            <a:normAutofit/>
          </a:bodyPr>
          <a:lstStyle/>
          <a:p>
            <a:r>
              <a:rPr lang="en-US" sz="1900" b="1">
                <a:latin typeface="+mj-lt"/>
              </a:rPr>
              <a:t>BERT (Bidirectional Encoder Representations from Transformers) emerged as the most effective model. Its transformer architecture allowed it to capture a deeper, more nuanced understanding of language context and flow.</a:t>
            </a:r>
          </a:p>
          <a:p>
            <a:endParaRPr lang="en-US" sz="1900" b="1">
              <a:latin typeface="+mj-lt"/>
            </a:endParaRPr>
          </a:p>
          <a:p>
            <a:r>
              <a:rPr lang="en-US" sz="1900" b="1">
                <a:latin typeface="+mj-lt"/>
              </a:rPr>
              <a:t>Why BERT? "BERT's ability to process words in relation to all other words in a sentence (rather than sequentially) gives it an edge in capturing the subtleties and intricacies of language, making it a powerhouse in our deep learning arsenal.</a:t>
            </a:r>
          </a:p>
          <a:p>
            <a:endParaRPr lang="en-US" sz="1900" b="1">
              <a:latin typeface="+mj-lt"/>
            </a:endParaRPr>
          </a:p>
          <a:p>
            <a:pPr marL="0" indent="0">
              <a:buNone/>
            </a:pPr>
            <a:endParaRPr lang="en-US" sz="1900" b="1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C7832-3FA5-3C81-CD7A-7CE14EE69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3" r="15908" b="1"/>
          <a:stretch/>
        </p:blipFill>
        <p:spPr>
          <a:xfrm>
            <a:off x="7041514" y="1035287"/>
            <a:ext cx="4834496" cy="46785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EDAE-4F99-41C9-81E6-D71D76B2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42B3A1E-A040-5867-38E6-45DC54B0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377" y="49893"/>
            <a:ext cx="2092617" cy="87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2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53BF0-8FC9-4E49-A5DD-D82B1C16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Comparative Analysis </a:t>
            </a:r>
            <a:r>
              <a:rPr lang="en-US" sz="4000">
                <a:solidFill>
                  <a:srgbClr val="FFFFFF"/>
                </a:solidFill>
              </a:rPr>
              <a:t>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898A-375E-4ED4-B2E9-D287519EC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FFFFFF"/>
                </a:solidFill>
              </a:rPr>
              <a:t>ML &amp; DL Comparative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16FD90-DFCE-7BD5-3489-8F9A4808A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89" t="5228" r="36111" b="365"/>
          <a:stretch/>
        </p:blipFill>
        <p:spPr>
          <a:xfrm>
            <a:off x="778801" y="1810479"/>
            <a:ext cx="4213207" cy="4620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9BE9A-6413-9FA1-D59D-A6A605E6E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53" y="2125918"/>
            <a:ext cx="5991409" cy="38497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EDAE-4F99-41C9-81E6-D71D76B2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31079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37C847F-43E5-4657-813E-DF1F8887A90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 defTabSz="914400">
                <a:spcAft>
                  <a:spcPts val="600"/>
                </a:spcAft>
              </a:pPr>
              <a:t>15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2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Design Project- </a:t>
            </a:r>
            <a:r>
              <a:rPr lang="en-US" sz="4000">
                <a:solidFill>
                  <a:srgbClr val="FFFFFF"/>
                </a:solidFill>
              </a:rPr>
              <a:t>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8CED1A-3269-3EF8-693A-1CC722E68535}"/>
              </a:ext>
            </a:extLst>
          </p:cNvPr>
          <p:cNvSpPr>
            <a:spLocks/>
          </p:cNvSpPr>
          <p:nvPr/>
        </p:nvSpPr>
        <p:spPr>
          <a:xfrm>
            <a:off x="2515260" y="2112579"/>
            <a:ext cx="3831699" cy="373727"/>
          </a:xfrm>
          <a:prstGeom prst="rect">
            <a:avLst/>
          </a:prstGeom>
        </p:spPr>
        <p:txBody>
          <a:bodyPr/>
          <a:lstStyle/>
          <a:p>
            <a:pPr defTabSz="329184">
              <a:spcAft>
                <a:spcPts val="600"/>
              </a:spcAft>
            </a:pPr>
            <a:r>
              <a:rPr lang="en-US" sz="1296" b="1" kern="1200"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Model Architecture</a:t>
            </a:r>
            <a:endParaRPr lang="en-US" b="1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/>
          </p:cNvSpPr>
          <p:nvPr/>
        </p:nvSpPr>
        <p:spPr>
          <a:xfrm>
            <a:off x="5425429" y="6041479"/>
            <a:ext cx="1982727" cy="263905"/>
          </a:xfrm>
          <a:prstGeom prst="rect">
            <a:avLst/>
          </a:prstGeom>
        </p:spPr>
        <p:txBody>
          <a:bodyPr/>
          <a:lstStyle/>
          <a:p>
            <a:pPr defTabSz="329184">
              <a:spcAft>
                <a:spcPts val="600"/>
              </a:spcAft>
            </a:pPr>
            <a:fld id="{137C847F-43E5-4657-813E-DF1F8887A905}" type="slidenum">
              <a:rPr lang="en-US" sz="129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329184"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B3D671-97AC-321A-DD8B-45CE9A92A266}"/>
              </a:ext>
            </a:extLst>
          </p:cNvPr>
          <p:cNvSpPr/>
          <p:nvPr/>
        </p:nvSpPr>
        <p:spPr>
          <a:xfrm>
            <a:off x="1965686" y="3433577"/>
            <a:ext cx="665627" cy="1597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9184">
              <a:spcAft>
                <a:spcPts val="600"/>
              </a:spcAft>
            </a:pPr>
            <a:r>
              <a:rPr lang="en-US" sz="1296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DATA</a:t>
            </a:r>
            <a:endParaRPr lang="en-US" dirty="0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68AED4C2-AEDE-38EB-8C79-F766EC596D44}"/>
              </a:ext>
            </a:extLst>
          </p:cNvPr>
          <p:cNvSpPr/>
          <p:nvPr/>
        </p:nvSpPr>
        <p:spPr>
          <a:xfrm>
            <a:off x="6421716" y="3103778"/>
            <a:ext cx="2120414" cy="223253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9184">
              <a:spcAft>
                <a:spcPts val="600"/>
              </a:spcAft>
            </a:pPr>
            <a:r>
              <a:rPr lang="en-US" sz="129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Choose the best model based on comparative Analysis among ML &amp; DL</a:t>
            </a:r>
            <a:endParaRPr lang="en-US"/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4AEA4E21-F632-AC7E-463A-137112A88532}"/>
              </a:ext>
            </a:extLst>
          </p:cNvPr>
          <p:cNvSpPr/>
          <p:nvPr/>
        </p:nvSpPr>
        <p:spPr>
          <a:xfrm>
            <a:off x="5087105" y="3117221"/>
            <a:ext cx="1329687" cy="2219092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9184">
              <a:spcAft>
                <a:spcPts val="600"/>
              </a:spcAft>
            </a:pPr>
            <a:r>
              <a:rPr lang="en-US" sz="129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Modeling</a:t>
            </a:r>
          </a:p>
          <a:p>
            <a:pPr algn="ctr" defTabSz="329184">
              <a:spcAft>
                <a:spcPts val="600"/>
              </a:spcAft>
            </a:pPr>
            <a:r>
              <a:rPr lang="en-US" sz="129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(AI-ML &amp; DL )</a:t>
            </a:r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AEEE138-37F2-0DBE-34C2-CBE34B84B9D3}"/>
              </a:ext>
            </a:extLst>
          </p:cNvPr>
          <p:cNvSpPr/>
          <p:nvPr/>
        </p:nvSpPr>
        <p:spPr>
          <a:xfrm>
            <a:off x="8699481" y="3103778"/>
            <a:ext cx="1117251" cy="223253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9184">
              <a:spcAft>
                <a:spcPts val="600"/>
              </a:spcAft>
            </a:pPr>
            <a:r>
              <a:rPr lang="en-US" sz="129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Deployment</a:t>
            </a:r>
            <a:endParaRPr lang="en-US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66CBDBFC-4318-2621-37E4-6CC6AB33D52F}"/>
              </a:ext>
            </a:extLst>
          </p:cNvPr>
          <p:cNvSpPr/>
          <p:nvPr/>
        </p:nvSpPr>
        <p:spPr>
          <a:xfrm>
            <a:off x="2828016" y="3107386"/>
            <a:ext cx="940222" cy="222892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9184">
              <a:spcAft>
                <a:spcPts val="600"/>
              </a:spcAft>
            </a:pPr>
            <a:r>
              <a:rPr lang="en-US" sz="129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Pre-processing</a:t>
            </a:r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C06A689-C2C7-F5EE-2FD1-07BE3C06825A}"/>
              </a:ext>
            </a:extLst>
          </p:cNvPr>
          <p:cNvSpPr/>
          <p:nvPr/>
        </p:nvSpPr>
        <p:spPr>
          <a:xfrm>
            <a:off x="3964942" y="3107385"/>
            <a:ext cx="940222" cy="222892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9184">
              <a:spcAft>
                <a:spcPts val="600"/>
              </a:spcAft>
            </a:pPr>
            <a:r>
              <a:rPr lang="en-US" sz="129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Feature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6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Deployment</a:t>
            </a:r>
            <a:r>
              <a:rPr lang="en-US" sz="4000">
                <a:solidFill>
                  <a:srgbClr val="FFFFFF"/>
                </a:solidFill>
              </a:rPr>
              <a:t> – </a:t>
            </a:r>
            <a:r>
              <a:rPr lang="en-US" sz="4000" b="1">
                <a:solidFill>
                  <a:srgbClr val="FFFFFF"/>
                </a:solidFill>
              </a:rPr>
              <a:t>GitHub &amp; Streamlit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498" y="645836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1400" b="1">
                <a:latin typeface="+mj-lt"/>
              </a:rPr>
              <a:t>Deployed the propaganda detection model using Streamlit and hosted it on Streamlit Cloud. </a:t>
            </a:r>
            <a:r>
              <a:rPr lang="en-US" sz="1400">
                <a:latin typeface="+mj-lt"/>
              </a:rPr>
              <a:t>The project's code is on GitHub for version control and collaboration. This ensures user accessibility, security, and easy maintenance</a:t>
            </a:r>
            <a:r>
              <a:rPr lang="en-US" sz="1400" b="1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400" b="1">
              <a:latin typeface="+mj-lt"/>
            </a:endParaRPr>
          </a:p>
          <a:p>
            <a:r>
              <a:rPr lang="en-US" sz="1400" b="1">
                <a:latin typeface="+mj-lt"/>
              </a:rPr>
              <a:t>Streamlit Application : </a:t>
            </a:r>
            <a:r>
              <a:rPr lang="en-US" sz="1400">
                <a:latin typeface="+mj-lt"/>
              </a:rPr>
              <a:t>Created a user-friendly web app using Streamlit, allowing users to check articles for propaganda easily.</a:t>
            </a:r>
          </a:p>
          <a:p>
            <a:pPr marL="0" indent="0">
              <a:buNone/>
            </a:pPr>
            <a:endParaRPr lang="en-US" sz="1400" b="1">
              <a:latin typeface="+mj-lt"/>
            </a:endParaRPr>
          </a:p>
          <a:p>
            <a:r>
              <a:rPr lang="en-US" sz="1400" b="1">
                <a:latin typeface="+mj-lt"/>
              </a:rPr>
              <a:t>Streamlit Cloud : </a:t>
            </a:r>
            <a:r>
              <a:rPr lang="en-US" sz="1400">
                <a:latin typeface="+mj-lt"/>
              </a:rPr>
              <a:t>My app is hosted on Streamlit cloud for accessibility via weblink eliminating complex setup.</a:t>
            </a:r>
          </a:p>
          <a:p>
            <a:pPr marL="0" indent="0">
              <a:buNone/>
            </a:pPr>
            <a:endParaRPr lang="en-US" sz="1400" b="1">
              <a:latin typeface="+mj-lt"/>
            </a:endParaRPr>
          </a:p>
          <a:p>
            <a:r>
              <a:rPr lang="en-US" sz="1400" b="1">
                <a:latin typeface="+mj-lt"/>
              </a:rPr>
              <a:t>GitHub Repository : </a:t>
            </a:r>
            <a:r>
              <a:rPr lang="en-US" sz="1400">
                <a:latin typeface="+mj-lt"/>
              </a:rPr>
              <a:t>The code is stored on GitHub for version control, collaboration &amp; transparency.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48105-3927-3506-593D-E3E1B45A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973" y="645836"/>
            <a:ext cx="4210620" cy="554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14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700" b="1">
                <a:latin typeface="+mj-lt"/>
              </a:rPr>
              <a:t>CI/CD: Continuous Integration and Continuous Deployment will automate updates.</a:t>
            </a:r>
          </a:p>
          <a:p>
            <a:r>
              <a:rPr lang="en-US" sz="1700" b="1">
                <a:latin typeface="+mj-lt"/>
              </a:rPr>
              <a:t>Access Control: Security measures will be in place for privacy and data protection.</a:t>
            </a:r>
          </a:p>
          <a:p>
            <a:r>
              <a:rPr lang="en-US" sz="1700" b="1">
                <a:latin typeface="+mj-lt"/>
              </a:rPr>
              <a:t>Monitoring: Regular checks will be done for performance and reliability.</a:t>
            </a:r>
          </a:p>
          <a:p>
            <a:r>
              <a:rPr lang="en-US" sz="1700" b="1">
                <a:latin typeface="+mj-lt"/>
              </a:rPr>
              <a:t>User Accessibility:</a:t>
            </a:r>
          </a:p>
          <a:p>
            <a:r>
              <a:rPr lang="en-US" sz="1700" b="1">
                <a:latin typeface="+mj-lt"/>
              </a:rPr>
              <a:t>End Users: Can access the tool via a web link.</a:t>
            </a:r>
          </a:p>
          <a:p>
            <a:r>
              <a:rPr lang="en-US" sz="1700" b="1">
                <a:latin typeface="+mj-lt"/>
              </a:rPr>
              <a:t>Collaborators: Collaborative development on GitHub with version history.</a:t>
            </a:r>
          </a:p>
          <a:p>
            <a:r>
              <a:rPr lang="en-US" sz="1700" b="1">
                <a:latin typeface="+mj-lt"/>
              </a:rPr>
              <a:t>Researchers: Transparency and academic collaboration.</a:t>
            </a:r>
          </a:p>
          <a:p>
            <a:r>
              <a:rPr lang="en-US" sz="1700" b="1">
                <a:latin typeface="+mj-lt"/>
              </a:rPr>
              <a:t>This approach ensures our tool's accessibility and reliability.</a:t>
            </a:r>
          </a:p>
          <a:p>
            <a:r>
              <a:rPr lang="en-US" sz="1700" b="1">
                <a:latin typeface="+mj-lt"/>
              </a:rPr>
              <a:t>Conclusion:</a:t>
            </a:r>
          </a:p>
          <a:p>
            <a:r>
              <a:rPr lang="en-US" sz="1700" b="1">
                <a:latin typeface="+mj-lt"/>
              </a:rPr>
              <a:t>Deployment connects innovation to impact, making my tool accessible and reliable.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920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82" y="4870824"/>
            <a:ext cx="9686068" cy="13054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https://truthseeker-an-app-that-separates-facts-from-fiction.streamlit.app/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04320" y="6446837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37C847F-43E5-4657-813E-DF1F8887A90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 defTabSz="914400">
                <a:spcAft>
                  <a:spcPts val="600"/>
                </a:spcAft>
              </a:pPr>
              <a:t>19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7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A9E09-B4CD-4F71-B78D-2F18589D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Introduction - </a:t>
            </a:r>
            <a:r>
              <a:rPr lang="en-US" sz="4000" b="1">
                <a:solidFill>
                  <a:srgbClr val="FFFFFF"/>
                </a:solidFill>
                <a:cs typeface="Arial" panose="020B0604020202020204" pitchFamily="34" charset="0"/>
              </a:rPr>
              <a:t>“TruthSeeker: AI's Role in Unmasking Fake and Propaganda Texts"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1983F-7FAD-4A73-B981-E15494CB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7CB2A176-CEA0-AFCF-FF7A-0AA369463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31237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656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1727" y="649480"/>
            <a:ext cx="700432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+mj-lt"/>
              </a:rPr>
              <a:t>… </a:t>
            </a:r>
            <a:r>
              <a:rPr lang="en-US" sz="4400" b="1" i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I am forever a student, with miles to journey and much to learn.</a:t>
            </a:r>
          </a:p>
          <a:p>
            <a:pPr marL="0" indent="0">
              <a:buNone/>
            </a:pPr>
            <a:r>
              <a:rPr lang="en-US" sz="4400" b="1" i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                               </a:t>
            </a:r>
            <a:endParaRPr lang="en-US" b="1" i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2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53BF0-8FC9-4E49-A5DD-D82B1C16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Goal</a:t>
            </a:r>
            <a:r>
              <a:rPr lang="en-US" sz="4000">
                <a:solidFill>
                  <a:srgbClr val="FFFFFF"/>
                </a:solidFill>
              </a:rPr>
              <a:t> - </a:t>
            </a:r>
            <a:r>
              <a:rPr lang="en-US" sz="4000" b="1">
                <a:solidFill>
                  <a:srgbClr val="FFFFFF"/>
                </a:solidFill>
                <a:cs typeface="Arial" panose="020B0604020202020204" pitchFamily="34" charset="0"/>
              </a:rPr>
              <a:t>"Mission: Steering Towards an Informed World"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EDAE-4F99-41C9-81E6-D71D76B2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C8E206B-BBD7-D47A-D7A1-AD3B93B8B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08712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63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ABC41-4ACA-4B5F-92F0-3BCFBAB4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Research  - Literature Review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51F0389-A1B2-E1C0-4F7E-D829807DA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255" y="1891970"/>
            <a:ext cx="10513319" cy="4333616"/>
          </a:xfrm>
        </p:spPr>
        <p:txBody>
          <a:bodyPr anchor="ctr">
            <a:normAutofit fontScale="40000" lnSpcReduction="20000"/>
          </a:bodyPr>
          <a:lstStyle/>
          <a:p>
            <a:pPr rtl="0">
              <a:spcBef>
                <a:spcPts val="1200"/>
              </a:spcBef>
              <a:spcAft>
                <a:spcPts val="0"/>
              </a:spcAft>
            </a:pPr>
            <a:endParaRPr lang="en-US" sz="2000" i="0" u="sng" strike="noStrike" dirty="0">
              <a:effectLst/>
              <a:latin typeface="Arial" panose="020B0604020202020204" pitchFamily="34" charset="0"/>
              <a:hlinkClick r:id="rId2"/>
            </a:endParaRPr>
          </a:p>
          <a:p>
            <a:pPr>
              <a:spcBef>
                <a:spcPts val="1200"/>
              </a:spcBef>
            </a:pPr>
            <a:r>
              <a:rPr lang="en-US" sz="6200" b="0" i="0" u="sng" strike="noStrike" dirty="0">
                <a:solidFill>
                  <a:srgbClr val="002060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www.sciencedirect.com/science/article/pii/S1877050920323966</a:t>
            </a:r>
            <a:endParaRPr lang="en-US" sz="6200" b="0" i="0" u="sng" strike="noStrike" dirty="0">
              <a:solidFill>
                <a:srgbClr val="002060"/>
              </a:solidFill>
              <a:effectLst/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sz="6200" b="0" i="0" u="sng" strike="noStrike" dirty="0">
                <a:solidFill>
                  <a:srgbClr val="002060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https://ieeexplore.ieee.org/document/9978618</a:t>
            </a:r>
            <a:endParaRPr lang="en-US" sz="6200" b="0" i="0" u="sng" strike="noStrike" dirty="0">
              <a:solidFill>
                <a:srgbClr val="002060"/>
              </a:solidFill>
              <a:effectLst/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sz="6200" b="0" i="0" u="sng" strike="noStrike" dirty="0">
                <a:solidFill>
                  <a:srgbClr val="002060"/>
                </a:solidFill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https://www.researchgate.net/publication/342745654_Detection_of_Propaganda_from_News_Articles_using_Deep_Learning</a:t>
            </a:r>
            <a:endParaRPr lang="en-US" sz="6200" dirty="0">
              <a:solidFill>
                <a:srgbClr val="002060"/>
              </a:solidFill>
              <a:latin typeface="+mj-lt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6200" b="0" i="0" u="sng" strike="noStrike" dirty="0">
                <a:solidFill>
                  <a:srgbClr val="0563C1"/>
                </a:solidFill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https://aclanthology.org/2020.semeval-1.226</a:t>
            </a:r>
            <a:r>
              <a:rPr lang="en-US" sz="6200" b="0" i="0" u="sng" strike="noStrike" dirty="0">
                <a:solidFill>
                  <a:srgbClr val="002060"/>
                </a:solidFill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6200" b="0" i="0" u="none" strike="noStrike" dirty="0">
              <a:solidFill>
                <a:srgbClr val="002060"/>
              </a:solidFill>
              <a:effectLst/>
              <a:latin typeface="+mj-lt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6200" b="0" i="0" u="sng" strike="noStrike" dirty="0">
                <a:solidFill>
                  <a:srgbClr val="002060"/>
                </a:solidFill>
                <a:effectLst/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https://link.springer.com/article/10.1007/s40747-021-00393-y</a:t>
            </a:r>
            <a:endParaRPr lang="en-US" sz="6200" b="1" i="0" u="none" strike="noStrike" dirty="0">
              <a:solidFill>
                <a:srgbClr val="002060"/>
              </a:solidFill>
              <a:effectLst/>
              <a:latin typeface="+mj-lt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6200" b="0" i="0" u="sng" strike="noStrike" dirty="0">
                <a:solidFill>
                  <a:srgbClr val="002060"/>
                </a:solidFill>
                <a:effectLst/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https://www.researchgate.net/publication/322128415_Detecting_opinion_spams_and_fake_news_using_text_classification</a:t>
            </a:r>
            <a:r>
              <a:rPr lang="en-US" sz="6200" b="0" i="0" u="none" strike="noStrike" dirty="0">
                <a:solidFill>
                  <a:srgbClr val="002060"/>
                </a:solidFill>
                <a:effectLst/>
                <a:latin typeface="+mj-lt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sz="6100" u="sng" dirty="0">
                <a:solidFill>
                  <a:srgbClr val="002060"/>
                </a:solidFill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https://www.semanticscholar.org/paper/Dataset-of-Propaganda-Techniques-of-the-Information-Chang-Lai/000e1bc628c0e9f4af7c70c029dbaf309cda6bc2#related-papers</a:t>
            </a:r>
            <a:endParaRPr lang="en-US" sz="6100" u="sng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CB558-0A94-4322-B14C-39A1EEB7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62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ABC41-4ACA-4B5F-92F0-3BCFBAB4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Research - Literature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E9A1C8-9D89-827F-B797-B32EB4C71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8690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+mj-lt"/>
              </a:rPr>
              <a:t>Previous research in misinformation detection primarily focused on developing advanced models. Emphasis on deep learning and machine learning techniques such as CNNs, and supervised and unsupervised methods were evident . This has been particularly evident in works aimed at enhancing clustering and classification capabilities.</a:t>
            </a:r>
          </a:p>
          <a:p>
            <a:pPr marL="0" indent="0">
              <a:buNone/>
            </a:pPr>
            <a:endParaRPr lang="en-US" sz="1900" dirty="0">
              <a:latin typeface="+mj-lt"/>
            </a:endParaRPr>
          </a:p>
          <a:p>
            <a:pPr marL="0" indent="0">
              <a:buNone/>
            </a:pPr>
            <a:r>
              <a:rPr lang="en-US" sz="1900" b="1" dirty="0">
                <a:latin typeface="+mj-lt"/>
              </a:rPr>
              <a:t> </a:t>
            </a:r>
            <a:r>
              <a:rPr lang="en-US" sz="1900" b="1" dirty="0">
                <a:solidFill>
                  <a:srgbClr val="002060"/>
                </a:solidFill>
                <a:latin typeface="+mj-lt"/>
              </a:rPr>
              <a:t>Project Differentiator</a:t>
            </a:r>
          </a:p>
          <a:p>
            <a:pPr marL="0" indent="0">
              <a:buNone/>
            </a:pPr>
            <a:endParaRPr lang="en-US" sz="1900" b="1" dirty="0">
              <a:latin typeface="+mj-lt"/>
            </a:endParaRPr>
          </a:p>
          <a:p>
            <a:r>
              <a:rPr lang="en-US" sz="2000" dirty="0">
                <a:latin typeface="+mj-lt"/>
              </a:rPr>
              <a:t>'TruthSeeker' intends to broaden the scope beyond mere model architecture. I aimed to integrate a variety of embedding techniques — from traditional to cutting-edge — augmenting model development with enriched data representations.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CB558-0A94-4322-B14C-39A1EEB7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9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53BF0-8FC9-4E49-A5DD-D82B1C16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Theory - Machine Learning &amp; Deep Learning – What is the difference ?</a:t>
            </a:r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905303-75D3-5E20-771D-B46518949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4" t="3896" r="3143" b="2679"/>
          <a:stretch/>
        </p:blipFill>
        <p:spPr>
          <a:xfrm>
            <a:off x="383910" y="2898722"/>
            <a:ext cx="5462926" cy="2722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BC51D0-A2AD-84B9-E9C5-A070C89F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875" y="2818509"/>
            <a:ext cx="5278570" cy="2882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EDAE-4F99-41C9-81E6-D71D76B2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31079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37C847F-43E5-4657-813E-DF1F8887A90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 defTabSz="914400"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55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53BF0-8FC9-4E49-A5DD-D82B1C16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D8898A-375E-4ED4-B2E9-D287519EC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>
                <a:latin typeface="+mj-lt"/>
                <a:cs typeface="Arial" panose="020B0604020202020204" pitchFamily="34" charset="0"/>
              </a:rPr>
              <a:t>In the realm of data science, data reigns supreme as an indispensable asset that fuels analytical endeavors and drives insights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latin typeface="+mj-lt"/>
                <a:cs typeface="Arial" panose="020B0604020202020204" pitchFamily="34" charset="0"/>
              </a:rPr>
              <a:t>For the realization of my project, a robust dataset from Kaggle, generously curated and uploaded by the esteemed corporation,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“Zenodo”.</a:t>
            </a:r>
          </a:p>
          <a:p>
            <a:pPr marL="0" indent="0">
              <a:buNone/>
            </a:pP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latin typeface="+mj-lt"/>
                <a:cs typeface="Arial" panose="020B0604020202020204" pitchFamily="34" charset="0"/>
              </a:rPr>
              <a:t>The dataset, christened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‘Corpus Proppy 1.0’, </a:t>
            </a:r>
            <a:r>
              <a:rPr lang="en-US" sz="2000" b="1">
                <a:latin typeface="+mj-lt"/>
                <a:cs typeface="Arial" panose="020B0604020202020204" pitchFamily="34" charset="0"/>
              </a:rPr>
              <a:t>is a repository of rich textual content, housing an impressive array of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52,000 articles </a:t>
            </a:r>
            <a:r>
              <a:rPr lang="en-US" sz="2000" b="1">
                <a:latin typeface="+mj-lt"/>
                <a:cs typeface="Arial" panose="020B0604020202020204" pitchFamily="34" charset="0"/>
              </a:rPr>
              <a:t>meticulously sourced from over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100 different news outlets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EDAE-4F99-41C9-81E6-D71D76B2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8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53BF0-8FC9-4E49-A5DD-D82B1C16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DATA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898A-375E-4ED4-B2E9-D287519EC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>
                <a:latin typeface="+mj-lt"/>
                <a:cs typeface="Arial" panose="020B0604020202020204" pitchFamily="34" charset="0"/>
              </a:rPr>
              <a:t>This treasure trove of data has been judiciously segmented into three distinct datasets. </a:t>
            </a:r>
          </a:p>
          <a:p>
            <a:pPr marL="0" indent="0">
              <a:buNone/>
            </a:pPr>
            <a:endParaRPr lang="en-US" sz="2000" b="1">
              <a:latin typeface="+mj-lt"/>
              <a:cs typeface="Arial" panose="020B0604020202020204" pitchFamily="34" charset="0"/>
            </a:endParaRPr>
          </a:p>
          <a:p>
            <a:r>
              <a:rPr lang="en-US" sz="2000" b="1">
                <a:latin typeface="+mj-lt"/>
                <a:cs typeface="Arial" panose="020B0604020202020204" pitchFamily="34" charset="0"/>
              </a:rPr>
              <a:t>The training dataset forms the backbone, infused with a wealth of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35,986 news articles.</a:t>
            </a:r>
          </a:p>
          <a:p>
            <a:pPr marL="0" indent="0">
              <a:buNone/>
            </a:pP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latin typeface="+mj-lt"/>
                <a:cs typeface="Arial" panose="020B0604020202020204" pitchFamily="34" charset="0"/>
              </a:rPr>
              <a:t>The validation and test datasets, each boasting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5,125 news articles</a:t>
            </a:r>
            <a:r>
              <a:rPr lang="en-US" sz="2000" b="1">
                <a:latin typeface="+mj-lt"/>
                <a:cs typeface="Arial" panose="020B0604020202020204" pitchFamily="34" charset="0"/>
              </a:rPr>
              <a:t>, to rigorously evaluate the model’s proficiency and adaptability.</a:t>
            </a:r>
          </a:p>
          <a:p>
            <a:pPr marL="0" indent="0">
              <a:buNone/>
            </a:pPr>
            <a:endParaRPr lang="en-US" sz="2000" b="1">
              <a:latin typeface="+mj-lt"/>
              <a:cs typeface="Arial" panose="020B0604020202020204" pitchFamily="34" charset="0"/>
            </a:endParaRPr>
          </a:p>
          <a:p>
            <a:r>
              <a:rPr lang="en-US" sz="2000" b="1">
                <a:latin typeface="+mj-lt"/>
                <a:cs typeface="Arial" panose="020B0604020202020204" pitchFamily="34" charset="0"/>
              </a:rPr>
              <a:t>In essence,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‘Corpus Proppy 1.0’ </a:t>
            </a:r>
            <a:r>
              <a:rPr lang="en-US" sz="2000" b="1">
                <a:latin typeface="+mj-lt"/>
                <a:cs typeface="Arial" panose="020B0604020202020204" pitchFamily="34" charset="0"/>
              </a:rPr>
              <a:t>embodies a comprehensive and diverse compendium of data.</a:t>
            </a:r>
            <a:endParaRPr lang="en-US" sz="2000">
              <a:latin typeface="+mj-lt"/>
            </a:endParaRPr>
          </a:p>
          <a:p>
            <a:pPr lvl="1"/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EDAE-4F99-41C9-81E6-D71D76B2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4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53BF0-8FC9-4E49-A5DD-D82B1C16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158515"/>
          </a:xfrm>
        </p:spPr>
        <p:txBody>
          <a:bodyPr>
            <a:normAutofit/>
          </a:bodyPr>
          <a:lstStyle/>
          <a:p>
            <a:r>
              <a:rPr lang="en-US" b="1" dirty="0"/>
              <a:t>EDA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898A-375E-4ED4-B2E9-D287519EC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648" y="510047"/>
            <a:ext cx="674249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>
                <a:latin typeface="+mj-lt"/>
                <a:cs typeface="Arial"/>
              </a:rPr>
              <a:t>In the context of this project, the dataset is notable i.e., binary classification, arriving with predefined labels that categorize each entry as either </a:t>
            </a:r>
            <a:r>
              <a:rPr lang="en-US" sz="1800" b="1" dirty="0">
                <a:latin typeface="Arial"/>
                <a:cs typeface="Arial"/>
              </a:rPr>
              <a:t>'propaganda' or 'non-propaganda</a:t>
            </a:r>
            <a:r>
              <a:rPr lang="en-US" sz="1800" b="1" dirty="0">
                <a:latin typeface="+mj-lt"/>
                <a:cs typeface="Arial"/>
              </a:rPr>
              <a:t>’. As this pre-labeling acts as a form of initial preprocessing, serving to clarify and streamline the dataset by equipping it with explicit categorical markers.</a:t>
            </a:r>
          </a:p>
        </p:txBody>
      </p:sp>
      <p:pic>
        <p:nvPicPr>
          <p:cNvPr id="5" name="Picture 4" descr="A diagram of change and change&#10;&#10;Description automatically generated">
            <a:extLst>
              <a:ext uri="{FF2B5EF4-FFF2-40B4-BE49-F238E27FC236}">
                <a16:creationId xmlns:a16="http://schemas.microsoft.com/office/drawing/2014/main" id="{7196871B-3CCE-E721-19A9-E856FFFF1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4" b="22076"/>
          <a:stretch/>
        </p:blipFill>
        <p:spPr>
          <a:xfrm>
            <a:off x="557784" y="3662797"/>
            <a:ext cx="3584448" cy="1526641"/>
          </a:xfrm>
          <a:prstGeom prst="rect">
            <a:avLst/>
          </a:prstGeom>
        </p:spPr>
      </p:pic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C055A2DB-8B5A-6857-93AA-E781FE47A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4" b="3318"/>
          <a:stretch/>
        </p:blipFill>
        <p:spPr>
          <a:xfrm>
            <a:off x="4347599" y="3662809"/>
            <a:ext cx="3584448" cy="1526618"/>
          </a:xfrm>
          <a:prstGeom prst="rect">
            <a:avLst/>
          </a:prstGeom>
        </p:spPr>
      </p:pic>
      <p:pic>
        <p:nvPicPr>
          <p:cNvPr id="6" name="Picture 5" descr="A black background with blue rectangles&#10;&#10;Description automatically generated">
            <a:extLst>
              <a:ext uri="{FF2B5EF4-FFF2-40B4-BE49-F238E27FC236}">
                <a16:creationId xmlns:a16="http://schemas.microsoft.com/office/drawing/2014/main" id="{E43E5B5A-1ADE-B5B3-B01C-B6768533DA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44" b="-3"/>
          <a:stretch/>
        </p:blipFill>
        <p:spPr>
          <a:xfrm>
            <a:off x="8137415" y="3662805"/>
            <a:ext cx="3584448" cy="15266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EDAE-4F99-41C9-81E6-D71D76B2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2854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88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1127</Words>
  <Application>Microsoft Office PowerPoint</Application>
  <PresentationFormat>Widescreen</PresentationFormat>
  <Paragraphs>129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Aharoni</vt:lpstr>
      <vt:lpstr>Arial</vt:lpstr>
      <vt:lpstr>Arial Black</vt:lpstr>
      <vt:lpstr>Calibri</vt:lpstr>
      <vt:lpstr>Calibri Light</vt:lpstr>
      <vt:lpstr>Office Theme</vt:lpstr>
      <vt:lpstr>Abhijith Nidanakavi November 2023  MS Design/Thesis Project Defense ECE Department of Engineering Science School of Science and Technology Sonoma State University</vt:lpstr>
      <vt:lpstr>Introduction - “TruthSeeker: AI's Role in Unmasking Fake and Propaganda Texts"</vt:lpstr>
      <vt:lpstr>Goal - "Mission: Steering Towards an Informed World"</vt:lpstr>
      <vt:lpstr>Research  - Literature Review</vt:lpstr>
      <vt:lpstr>Research - Literature Review</vt:lpstr>
      <vt:lpstr>Theory - Machine Learning &amp; Deep Learning – What is the difference ?</vt:lpstr>
      <vt:lpstr>DATA</vt:lpstr>
      <vt:lpstr>DATA</vt:lpstr>
      <vt:lpstr>EDA</vt:lpstr>
      <vt:lpstr>Feature Engineering:</vt:lpstr>
      <vt:lpstr>Modeling - ML</vt:lpstr>
      <vt:lpstr>Modeling -  XGBoost Leading the Charge</vt:lpstr>
      <vt:lpstr>Modeling - DL</vt:lpstr>
      <vt:lpstr>Modeling - BERT - The Champion</vt:lpstr>
      <vt:lpstr>Comparative Analysis - Results</vt:lpstr>
      <vt:lpstr>Design Project- Architecture</vt:lpstr>
      <vt:lpstr>Deployment – GitHub &amp; Streamlit Cloud</vt:lpstr>
      <vt:lpstr>Future Work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 599: Thesis Research I Natural Language Processing for Robotic Navigation Through Unknown Environments Olivia Piazza April 24th, 2020</dc:title>
  <dc:creator>Olivia Piazza</dc:creator>
  <cp:lastModifiedBy>Abhijith N</cp:lastModifiedBy>
  <cp:revision>1</cp:revision>
  <dcterms:created xsi:type="dcterms:W3CDTF">2020-04-16T23:29:30Z</dcterms:created>
  <dcterms:modified xsi:type="dcterms:W3CDTF">2023-11-20T18:59:53Z</dcterms:modified>
</cp:coreProperties>
</file>