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B4B1C6-ED0F-4324-8F4E-66F4A6CBD8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9C4162-05AA-49DB-BCB9-747ECB7005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5/4/25 2:59:29 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AE06A149-F20B-4FD7-9FB3-881F8EB46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2025-05-04T07:59:30Z</dcterms:created>
  <dcterms:modified xsi:type="dcterms:W3CDTF">2025-05-04T07:59:30Z</dcterms:modified>
</cp:coreProperties>
</file>