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63" r:id="rId4"/>
    <p:sldId id="264" r:id="rId5"/>
    <p:sldId id="260" r:id="rId6"/>
    <p:sldId id="272" r:id="rId7"/>
    <p:sldId id="271" r:id="rId8"/>
    <p:sldId id="273" r:id="rId9"/>
    <p:sldId id="274" r:id="rId10"/>
    <p:sldId id="267" r:id="rId11"/>
    <p:sldId id="261" r:id="rId12"/>
    <p:sldId id="268" r:id="rId13"/>
    <p:sldId id="262" r:id="rId14"/>
    <p:sldId id="27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612E-01ED-40C3-BC09-E4D810E8FCE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1912-F980-4B66-A61F-B696ABBA5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57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0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88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5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8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2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E770-B428-4FC5-80B4-5FBD63F27B2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0DDC-2DB0-417D-8A50-0FFF28EA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9EA0-BB54-494C-925E-CEAFE18B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200" y="1702676"/>
            <a:ext cx="8742531" cy="2529983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</a:t>
            </a:r>
            <a:br>
              <a:rPr lang="en-US" dirty="0"/>
            </a:br>
            <a:r>
              <a:rPr lang="en-US" dirty="0"/>
              <a:t>Deep Dive </a:t>
            </a:r>
            <a:br>
              <a:rPr lang="en-US" dirty="0"/>
            </a:br>
            <a:r>
              <a:rPr lang="en-US" dirty="0"/>
              <a:t>Project Guide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5AA20-491B-4BF4-BB9E-1EAEFEA3E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053983"/>
            <a:ext cx="9001462" cy="1655762"/>
          </a:xfrm>
        </p:spPr>
        <p:txBody>
          <a:bodyPr/>
          <a:lstStyle/>
          <a:p>
            <a:r>
              <a:rPr lang="en-US" dirty="0"/>
              <a:t>ProLUG 2024</a:t>
            </a:r>
          </a:p>
        </p:txBody>
      </p:sp>
    </p:spTree>
    <p:extLst>
      <p:ext uri="{BB962C8B-B14F-4D97-AF65-F5344CB8AC3E}">
        <p14:creationId xmlns:p14="http://schemas.microsoft.com/office/powerpoint/2010/main" val="413452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CE2-E985-2F88-FB8A-372C6991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on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7E2D-73A6-E5A2-38F3-9C6A0800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Going deeper:</a:t>
            </a:r>
          </a:p>
          <a:p>
            <a:pPr marL="0" indent="0">
              <a:buNone/>
            </a:pPr>
            <a:r>
              <a:rPr lang="en-US" dirty="0"/>
              <a:t>How do you see yourself applying this data to what you know of the IT industry?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CE2-E985-2F88-FB8A-372C6991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on Logs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5217F2-6F59-31C7-5EA1-B9A741E2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3695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is data flowing in this lab?</a:t>
            </a:r>
          </a:p>
          <a:p>
            <a:pPr marL="0" indent="0">
              <a:buNone/>
            </a:pPr>
            <a:r>
              <a:rPr lang="en-US" dirty="0"/>
              <a:t>	Where does the data start, and how is it collected?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is the data being aggregated?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How are we visualizing the data?</a:t>
            </a:r>
          </a:p>
        </p:txBody>
      </p:sp>
    </p:spTree>
    <p:extLst>
      <p:ext uri="{BB962C8B-B14F-4D97-AF65-F5344CB8AC3E}">
        <p14:creationId xmlns:p14="http://schemas.microsoft.com/office/powerpoint/2010/main" val="174007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CE2-E985-2F88-FB8A-372C6991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on Logs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A12F76-D93D-FA9F-9A1E-E6D579E7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3695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Going deeper:</a:t>
            </a:r>
          </a:p>
          <a:p>
            <a:pPr marL="0" indent="0">
              <a:buNone/>
            </a:pPr>
            <a:r>
              <a:rPr lang="en-US" dirty="0"/>
              <a:t>How do you see yourself applying this data to what you know of the IT industry?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query language used in this lab? Where would you go to practice with it more?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CE2-E985-2F88-FB8A-372C6991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on Tracing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1C605-05D0-FC9D-F4DB-CE29A77A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3695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is data flowing in this lab?</a:t>
            </a:r>
          </a:p>
          <a:p>
            <a:pPr marL="0" indent="0">
              <a:buNone/>
            </a:pPr>
            <a:r>
              <a:rPr lang="en-US" dirty="0"/>
              <a:t>	Where does the data start, and how is it collected?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is the data being aggregated?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How are we visualizing the data?</a:t>
            </a:r>
          </a:p>
        </p:txBody>
      </p:sp>
    </p:spTree>
    <p:extLst>
      <p:ext uri="{BB962C8B-B14F-4D97-AF65-F5344CB8AC3E}">
        <p14:creationId xmlns:p14="http://schemas.microsoft.com/office/powerpoint/2010/main" val="413075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C8D8-3139-89B2-E3A7-7F5DCC6B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load capture in Prometheus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C2E44-1FE4-8568-5247-7E6D6045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12" y="1530885"/>
            <a:ext cx="10506044" cy="4998447"/>
          </a:xfrm>
        </p:spPr>
      </p:pic>
    </p:spTree>
    <p:extLst>
      <p:ext uri="{BB962C8B-B14F-4D97-AF65-F5344CB8AC3E}">
        <p14:creationId xmlns:p14="http://schemas.microsoft.com/office/powerpoint/2010/main" val="60203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CE2-E985-2F88-FB8A-372C6991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on Tracing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3DB97-E583-D95D-AC20-38672FA3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3695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Going deeper:</a:t>
            </a:r>
          </a:p>
          <a:p>
            <a:pPr marL="0" indent="0">
              <a:buNone/>
            </a:pPr>
            <a:r>
              <a:rPr lang="en-US" dirty="0"/>
              <a:t>How do you see yourself applying this data to what you know of the IT industry?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2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0E87-E556-0203-C977-DD42CF4A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674C-6A9A-CE64-20EB-64DC2032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know now that you did not know before?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can you immediately utilize this knowledge and apply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additional topics do you now plan on studying to help solidify this knowledge?</a:t>
            </a:r>
          </a:p>
        </p:txBody>
      </p:sp>
    </p:spTree>
    <p:extLst>
      <p:ext uri="{BB962C8B-B14F-4D97-AF65-F5344CB8AC3E}">
        <p14:creationId xmlns:p14="http://schemas.microsoft.com/office/powerpoint/2010/main" val="35413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569A-F829-BE54-E3ED-401FC600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7544-B03E-0675-BA2D-4D8C207C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is a lab guide to make you think as we go through the Monitoring Deep Dive.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screen shots of labs and answer these questions to provide a journal or notes of actions you’ve taken.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questions as they come up, and add any “aha” moments you have. This is not a prescriptive or exhaustive list of what you may want to write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clean this up and use it as proof to an employer that you understand monitoring of systems architecture at a deep level.</a:t>
            </a:r>
          </a:p>
        </p:txBody>
      </p:sp>
    </p:spTree>
    <p:extLst>
      <p:ext uri="{BB962C8B-B14F-4D97-AF65-F5344CB8AC3E}">
        <p14:creationId xmlns:p14="http://schemas.microsoft.com/office/powerpoint/2010/main" val="20572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5451-8F15-8510-64AB-4AFBC4E9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EC81-589C-C32E-2326-D6529842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3 things we monitor?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would you define them?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are they used in the systems world?</a:t>
            </a:r>
          </a:p>
        </p:txBody>
      </p:sp>
    </p:spTree>
    <p:extLst>
      <p:ext uri="{BB962C8B-B14F-4D97-AF65-F5344CB8AC3E}">
        <p14:creationId xmlns:p14="http://schemas.microsoft.com/office/powerpoint/2010/main" val="14952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5451-8F15-8510-64AB-4AFBC4E9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EC81-589C-C32E-2326-D6529842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we use timestream databases?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they optimized 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is Dutch?</a:t>
            </a:r>
          </a:p>
        </p:txBody>
      </p:sp>
    </p:spTree>
    <p:extLst>
      <p:ext uri="{BB962C8B-B14F-4D97-AF65-F5344CB8AC3E}">
        <p14:creationId xmlns:p14="http://schemas.microsoft.com/office/powerpoint/2010/main" val="23017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CE2-E985-2F88-FB8A-372C6991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on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7E2D-73A6-E5A2-38F3-9C6A0800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is data flowing in this lab?</a:t>
            </a:r>
          </a:p>
          <a:p>
            <a:pPr marL="0" indent="0">
              <a:buNone/>
            </a:pPr>
            <a:r>
              <a:rPr lang="en-US" dirty="0"/>
              <a:t>	Where does the data start, and how is it collected?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is the data being aggregated?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How are we visualizing the data?</a:t>
            </a:r>
          </a:p>
        </p:txBody>
      </p:sp>
    </p:spTree>
    <p:extLst>
      <p:ext uri="{BB962C8B-B14F-4D97-AF65-F5344CB8AC3E}">
        <p14:creationId xmlns:p14="http://schemas.microsoft.com/office/powerpoint/2010/main" val="162173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88B7-6171-D066-906F-0F379EC1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FBB3-BC1B-E08E-B845-170B8E25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8613-8D3B-C5CE-F907-F51DA666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926"/>
            <a:ext cx="12192000" cy="53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4517-7CDA-B507-289E-8E62C84D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4D7D5-34EC-18DF-6A82-0D40E441E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4" y="957580"/>
            <a:ext cx="8462116" cy="3695700"/>
          </a:xfrm>
        </p:spPr>
      </p:pic>
    </p:spTree>
    <p:extLst>
      <p:ext uri="{BB962C8B-B14F-4D97-AF65-F5344CB8AC3E}">
        <p14:creationId xmlns:p14="http://schemas.microsoft.com/office/powerpoint/2010/main" val="2771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7D41-9930-E18A-6294-36007B8A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5E0D-AA92-EE2C-E3BB-79015E02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B4737-BC4B-8736-742A-A8F1D7A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01"/>
            <a:ext cx="12192000" cy="50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D665-DE83-EB1B-E03C-4836E8CC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A8-FDC3-BEBB-7168-9D25BEA8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47A23-9DF8-0AF2-7686-0B8BC76D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970"/>
            <a:ext cx="12192000" cy="53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20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12853</TotalTime>
  <Words>411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Monitoring  Deep Dive  Project Guide </vt:lpstr>
      <vt:lpstr>Purpose</vt:lpstr>
      <vt:lpstr>Initial questions</vt:lpstr>
      <vt:lpstr>Initial questions</vt:lpstr>
      <vt:lpstr>Lab on Telemetry</vt:lpstr>
      <vt:lpstr>PowerPoint Presentation</vt:lpstr>
      <vt:lpstr>PowerPoint Presentation</vt:lpstr>
      <vt:lpstr>PowerPoint Presentation</vt:lpstr>
      <vt:lpstr>PowerPoint Presentation</vt:lpstr>
      <vt:lpstr>Lab on Telemetry</vt:lpstr>
      <vt:lpstr>Lab on Logs</vt:lpstr>
      <vt:lpstr>Lab on Logs</vt:lpstr>
      <vt:lpstr>Lab on Tracing</vt:lpstr>
      <vt:lpstr>High load capture in Prometheus</vt:lpstr>
      <vt:lpstr>Lab on Tracing</vt:lpstr>
      <vt:lpstr>Where do you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Champine</dc:creator>
  <cp:lastModifiedBy>Scott Champine</cp:lastModifiedBy>
  <cp:revision>29</cp:revision>
  <dcterms:created xsi:type="dcterms:W3CDTF">2021-05-01T16:00:38Z</dcterms:created>
  <dcterms:modified xsi:type="dcterms:W3CDTF">2024-01-07T19:04:32Z</dcterms:modified>
</cp:coreProperties>
</file>