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8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8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0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0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6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3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4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7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0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5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768F94E-2BF1-56A5-87AC-0C4270793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 airplane wing in the sky&#10;&#10;Description automatically generated with medium confidence">
            <a:extLst>
              <a:ext uri="{FF2B5EF4-FFF2-40B4-BE49-F238E27FC236}">
                <a16:creationId xmlns:a16="http://schemas.microsoft.com/office/drawing/2014/main" id="{0CEB56B6-C7B0-6D2B-061A-6C0583CBB7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0" y="0"/>
            <a:ext cx="12191979" cy="6857999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93D8CD4-7FBE-9118-0CEB-9C1A2FA6A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0219" y="-65315"/>
            <a:ext cx="7557315" cy="3771957"/>
          </a:xfrm>
          <a:custGeom>
            <a:avLst/>
            <a:gdLst>
              <a:gd name="connsiteX0" fmla="*/ 52567 w 7557315"/>
              <a:gd name="connsiteY0" fmla="*/ 3771957 h 3771957"/>
              <a:gd name="connsiteX1" fmla="*/ 7557315 w 7557315"/>
              <a:gd name="connsiteY1" fmla="*/ 3640961 h 3771957"/>
              <a:gd name="connsiteX2" fmla="*/ 3406126 w 7557315"/>
              <a:gd name="connsiteY2" fmla="*/ 499129 h 3771957"/>
              <a:gd name="connsiteX3" fmla="*/ 3350264 w 7557315"/>
              <a:gd name="connsiteY3" fmla="*/ 459014 h 3771957"/>
              <a:gd name="connsiteX4" fmla="*/ 1923366 w 7557315"/>
              <a:gd name="connsiteY4" fmla="*/ 763 h 3771957"/>
              <a:gd name="connsiteX5" fmla="*/ 1768756 w 7557315"/>
              <a:gd name="connsiteY5" fmla="*/ 1549 h 3771957"/>
              <a:gd name="connsiteX6" fmla="*/ 144811 w 7557315"/>
              <a:gd name="connsiteY6" fmla="*/ 625253 h 3771957"/>
              <a:gd name="connsiteX7" fmla="*/ 0 w 7557315"/>
              <a:gd name="connsiteY7" fmla="*/ 760395 h 377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57315" h="3771957">
                <a:moveTo>
                  <a:pt x="52567" y="3771957"/>
                </a:moveTo>
                <a:lnTo>
                  <a:pt x="7557315" y="3640961"/>
                </a:lnTo>
                <a:lnTo>
                  <a:pt x="3406126" y="499129"/>
                </a:lnTo>
                <a:lnTo>
                  <a:pt x="3350264" y="459014"/>
                </a:lnTo>
                <a:cubicBezTo>
                  <a:pt x="2914482" y="162529"/>
                  <a:pt x="2418440" y="12600"/>
                  <a:pt x="1923366" y="763"/>
                </a:cubicBezTo>
                <a:cubicBezTo>
                  <a:pt x="1871795" y="-470"/>
                  <a:pt x="1820236" y="-206"/>
                  <a:pt x="1768756" y="1549"/>
                </a:cubicBezTo>
                <a:cubicBezTo>
                  <a:pt x="1183172" y="21502"/>
                  <a:pt x="607903" y="234096"/>
                  <a:pt x="144811" y="625253"/>
                </a:cubicBezTo>
                <a:lnTo>
                  <a:pt x="0" y="760395"/>
                </a:ln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71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F2005-FD1C-E782-3067-BB9A8DB78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33" y="-424966"/>
            <a:ext cx="5799298" cy="1637946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Flight Reservation System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173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n airplane wing in the sky&#10;&#10;Description automatically generated with medium confidence">
            <a:extLst>
              <a:ext uri="{FF2B5EF4-FFF2-40B4-BE49-F238E27FC236}">
                <a16:creationId xmlns:a16="http://schemas.microsoft.com/office/drawing/2014/main" id="{FEF3895B-8549-3DF0-F7F1-BA7357922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0" y="1"/>
            <a:ext cx="12192000" cy="6857999"/>
          </a:xfrm>
          <a:noFill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6392F56-1722-D6DE-1D19-AA2EB4AEE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33" y="514351"/>
            <a:ext cx="5345502" cy="1257300"/>
          </a:xfrm>
        </p:spPr>
        <p:txBody>
          <a:bodyPr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Introduction: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535F73-B955-85FB-0331-EE9FD753C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895722"/>
            <a:ext cx="8637978" cy="42433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0" i="0" dirty="0">
                <a:effectLst/>
                <a:latin typeface="Söhne"/>
              </a:rPr>
              <a:t>The main objective of this project is to develop a Java-based web application that facilitates efficient and convenient flight reservations. This application, called the "Flight Reservation System," is designed to provide users with a seamless booking experience through a user-friendly interface that covers the aspects of registering users, login functionality, flight ticket booking, and updating.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611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n airplane wing in the sky&#10;&#10;Description automatically generated with medium confidence">
            <a:extLst>
              <a:ext uri="{FF2B5EF4-FFF2-40B4-BE49-F238E27FC236}">
                <a16:creationId xmlns:a16="http://schemas.microsoft.com/office/drawing/2014/main" id="{FEF3895B-8549-3DF0-F7F1-BA7357922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0" y="1"/>
            <a:ext cx="12192000" cy="6857999"/>
          </a:xfrm>
          <a:noFill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6392F56-1722-D6DE-1D19-AA2EB4AEE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33" y="514351"/>
            <a:ext cx="5345502" cy="1257300"/>
          </a:xfrm>
        </p:spPr>
        <p:txBody>
          <a:bodyPr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Microservices: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535F73-B955-85FB-0331-EE9FD753C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895722"/>
            <a:ext cx="8637978" cy="42433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User </a:t>
            </a:r>
            <a:r>
              <a:rPr lang="en-IN" sz="2000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r>
              <a:rPr lang="en-IN" sz="180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Port:</a:t>
            </a:r>
            <a:r>
              <a:rPr lang="en-IN" sz="1800" dirty="0">
                <a:latin typeface="Aharoni" panose="02010803020104030203" pitchFamily="2" charset="-79"/>
                <a:cs typeface="Aharoni" panose="02010803020104030203" pitchFamily="2" charset="-79"/>
              </a:rPr>
              <a:t>9991</a:t>
            </a:r>
            <a:r>
              <a:rPr lang="en-IN" sz="2000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)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Admin </a:t>
            </a:r>
            <a:r>
              <a:rPr lang="en-IN" sz="2000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r>
              <a:rPr lang="en-IN" sz="180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Port:</a:t>
            </a:r>
            <a:r>
              <a:rPr lang="en-IN" sz="1800" dirty="0">
                <a:latin typeface="Aharoni" panose="02010803020104030203" pitchFamily="2" charset="-79"/>
                <a:cs typeface="Aharoni" panose="02010803020104030203" pitchFamily="2" charset="-79"/>
              </a:rPr>
              <a:t>8887</a:t>
            </a:r>
            <a:r>
              <a:rPr lang="en-IN" sz="2000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)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Airport </a:t>
            </a:r>
            <a:r>
              <a:rPr lang="en-IN" sz="2000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r>
              <a:rPr lang="en-IN" sz="180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Port:</a:t>
            </a:r>
            <a:r>
              <a:rPr lang="en-IN" sz="1800" dirty="0">
                <a:latin typeface="Aharoni" panose="02010803020104030203" pitchFamily="2" charset="-79"/>
                <a:cs typeface="Aharoni" panose="02010803020104030203" pitchFamily="2" charset="-79"/>
              </a:rPr>
              <a:t>8889</a:t>
            </a:r>
            <a:r>
              <a:rPr lang="en-IN" sz="2000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)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Schedule </a:t>
            </a:r>
            <a:r>
              <a:rPr lang="en-IN" sz="2000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r>
              <a:rPr lang="en-IN" sz="180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Port:</a:t>
            </a:r>
            <a:r>
              <a:rPr lang="en-IN" sz="1800" dirty="0">
                <a:latin typeface="Aharoni" panose="02010803020104030203" pitchFamily="2" charset="-79"/>
                <a:cs typeface="Aharoni" panose="02010803020104030203" pitchFamily="2" charset="-79"/>
              </a:rPr>
              <a:t>8890</a:t>
            </a:r>
            <a:r>
              <a:rPr lang="en-IN" sz="2000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)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Booking  </a:t>
            </a:r>
            <a:r>
              <a:rPr lang="en-IN" sz="2000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r>
              <a:rPr lang="en-IN" sz="1800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Port:</a:t>
            </a:r>
            <a:r>
              <a:rPr lang="en-IN" sz="1800" dirty="0">
                <a:latin typeface="Aharoni" panose="02010803020104030203" pitchFamily="2" charset="-79"/>
                <a:cs typeface="Aharoni" panose="02010803020104030203" pitchFamily="2" charset="-79"/>
              </a:rPr>
              <a:t>8888</a:t>
            </a:r>
            <a:r>
              <a:rPr lang="en-IN" sz="2000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)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Api gateway (</a:t>
            </a:r>
            <a:r>
              <a:rPr lang="en-IN" dirty="0">
                <a:solidFill>
                  <a:srgbClr val="7030A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Port:</a:t>
            </a:r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9000</a:t>
            </a:r>
            <a:r>
              <a:rPr lang="en-IN" sz="1800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742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n airplane wing in the sky&#10;&#10;Description automatically generated with medium confidence">
            <a:extLst>
              <a:ext uri="{FF2B5EF4-FFF2-40B4-BE49-F238E27FC236}">
                <a16:creationId xmlns:a16="http://schemas.microsoft.com/office/drawing/2014/main" id="{FEF3895B-8549-3DF0-F7F1-BA7357922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0" y="1"/>
            <a:ext cx="12192000" cy="6857999"/>
          </a:xfrm>
          <a:noFill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6392F56-1722-D6DE-1D19-AA2EB4AEE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33" y="514351"/>
            <a:ext cx="5345502" cy="1257300"/>
          </a:xfrm>
        </p:spPr>
        <p:txBody>
          <a:bodyPr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Architecture: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F9B9157E-BFF9-0F41-397B-290327517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2190" y="1653827"/>
            <a:ext cx="11213120" cy="3975186"/>
          </a:xfrm>
          <a:prstGeom prst="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551476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n airplane wing in the sky&#10;&#10;Description automatically generated with medium confidence">
            <a:extLst>
              <a:ext uri="{FF2B5EF4-FFF2-40B4-BE49-F238E27FC236}">
                <a16:creationId xmlns:a16="http://schemas.microsoft.com/office/drawing/2014/main" id="{FEF3895B-8549-3DF0-F7F1-BA7357922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0" y="1"/>
            <a:ext cx="12192000" cy="6857999"/>
          </a:xfrm>
          <a:noFill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6392F56-1722-D6DE-1D19-AA2EB4AEE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853" y="69735"/>
            <a:ext cx="5345502" cy="1257300"/>
          </a:xfrm>
        </p:spPr>
        <p:txBody>
          <a:bodyPr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 Diagram:</a:t>
            </a:r>
          </a:p>
        </p:txBody>
      </p:sp>
      <p:pic>
        <p:nvPicPr>
          <p:cNvPr id="3" name="Content Placeholder 2" descr="Diagram&#10;&#10;Description automatically generated">
            <a:extLst>
              <a:ext uri="{FF2B5EF4-FFF2-40B4-BE49-F238E27FC236}">
                <a16:creationId xmlns:a16="http://schemas.microsoft.com/office/drawing/2014/main" id="{D2B3B459-FB14-93A4-9786-EFFFE8CE4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17" y="931178"/>
            <a:ext cx="10428629" cy="5793717"/>
          </a:xfrm>
        </p:spPr>
      </p:pic>
    </p:spTree>
    <p:extLst>
      <p:ext uri="{BB962C8B-B14F-4D97-AF65-F5344CB8AC3E}">
        <p14:creationId xmlns:p14="http://schemas.microsoft.com/office/powerpoint/2010/main" val="742461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n airplane wing in the sky&#10;&#10;Description automatically generated with medium confidence">
            <a:extLst>
              <a:ext uri="{FF2B5EF4-FFF2-40B4-BE49-F238E27FC236}">
                <a16:creationId xmlns:a16="http://schemas.microsoft.com/office/drawing/2014/main" id="{FEF3895B-8549-3DF0-F7F1-BA7357922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0" y="1"/>
            <a:ext cx="12192000" cy="6857999"/>
          </a:xfrm>
          <a:noFill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6392F56-1722-D6DE-1D19-AA2EB4AEE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33" y="514351"/>
            <a:ext cx="5345502" cy="1257300"/>
          </a:xfrm>
        </p:spPr>
        <p:txBody>
          <a:bodyPr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Tools: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9DABD728-7D3B-BEEB-D237-FD5E700AB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8181" y="1603700"/>
            <a:ext cx="9070178" cy="464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40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n airplane wing in the sky&#10;&#10;Description automatically generated with medium confidence">
            <a:extLst>
              <a:ext uri="{FF2B5EF4-FFF2-40B4-BE49-F238E27FC236}">
                <a16:creationId xmlns:a16="http://schemas.microsoft.com/office/drawing/2014/main" id="{FEF3895B-8549-3DF0-F7F1-BA7357922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>
          <a:xfrm>
            <a:off x="0" y="1"/>
            <a:ext cx="12192000" cy="6857999"/>
          </a:xfrm>
          <a:noFill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6392F56-1722-D6DE-1D19-AA2EB4AEE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33" y="514351"/>
            <a:ext cx="5345502" cy="1257300"/>
          </a:xfrm>
        </p:spPr>
        <p:txBody>
          <a:bodyPr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535F73-B955-85FB-0331-EE9FD753C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33" y="1895722"/>
            <a:ext cx="8637978" cy="42433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0" i="0" dirty="0">
                <a:effectLst/>
                <a:latin typeface="Söhne"/>
              </a:rPr>
              <a:t>Overall, the Flight Reservation System is an innovative solution that simplifies the flight booking process and provides a seamless experience for users. With its efficient functionality and user-friendly interface, it has the potential to transform the way people book flights and make travel arrangements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IN" sz="1800" dirty="0">
              <a:solidFill>
                <a:schemeClr val="accent6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50973842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26427973B2754F8088977E04FB7CB6" ma:contentTypeVersion="8" ma:contentTypeDescription="Create a new document." ma:contentTypeScope="" ma:versionID="b4848d5bd3182c94f2447449951f8e54">
  <xsd:schema xmlns:xsd="http://www.w3.org/2001/XMLSchema" xmlns:xs="http://www.w3.org/2001/XMLSchema" xmlns:p="http://schemas.microsoft.com/office/2006/metadata/properties" xmlns:ns3="dda9a10d-aa01-4f9e-b618-c79fc880b28d" xmlns:ns4="561fd2ba-9600-4f5b-a331-41f9789801dc" targetNamespace="http://schemas.microsoft.com/office/2006/metadata/properties" ma:root="true" ma:fieldsID="c272e12aa9a57e43baaaa4712883b765" ns3:_="" ns4:_="">
    <xsd:import namespace="dda9a10d-aa01-4f9e-b618-c79fc880b28d"/>
    <xsd:import namespace="561fd2ba-9600-4f5b-a331-41f9789801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a9a10d-aa01-4f9e-b618-c79fc880b2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fd2ba-9600-4f5b-a331-41f9789801d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D8CA1B-A6B4-4A5C-98A9-C11AEB6252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a9a10d-aa01-4f9e-b618-c79fc880b28d"/>
    <ds:schemaRef ds:uri="561fd2ba-9600-4f5b-a331-41f9789801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15FA53-B77B-426C-AC28-E7F55E6D90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E41766-286D-4EB9-993D-3CBB9D65D7C5}">
  <ds:schemaRefs>
    <ds:schemaRef ds:uri="dda9a10d-aa01-4f9e-b618-c79fc880b28d"/>
    <ds:schemaRef ds:uri="http://schemas.microsoft.com/office/2006/metadata/properties"/>
    <ds:schemaRef ds:uri="http://purl.org/dc/terms/"/>
    <ds:schemaRef ds:uri="http://schemas.microsoft.com/office/infopath/2007/PartnerControls"/>
    <ds:schemaRef ds:uri="561fd2ba-9600-4f5b-a331-41f9789801dc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Flight Reservation System</Template>
  <TotalTime>1</TotalTime>
  <Words>164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Aharoni</vt:lpstr>
      <vt:lpstr>Arial</vt:lpstr>
      <vt:lpstr>Neue Haas Grotesk Text Pro</vt:lpstr>
      <vt:lpstr>Söhne</vt:lpstr>
      <vt:lpstr>Wingdings</vt:lpstr>
      <vt:lpstr>SwellVTI</vt:lpstr>
      <vt:lpstr>Flight Reservation System</vt:lpstr>
      <vt:lpstr>Introduction:</vt:lpstr>
      <vt:lpstr>Microservices:</vt:lpstr>
      <vt:lpstr>Architecture:</vt:lpstr>
      <vt:lpstr>ER Diagram:</vt:lpstr>
      <vt:lpstr>Tools: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Reservation System</dc:title>
  <dc:creator>ABHIJIT SAIKIA</dc:creator>
  <cp:lastModifiedBy>ABHIJIT SAIKIA</cp:lastModifiedBy>
  <cp:revision>2</cp:revision>
  <dcterms:created xsi:type="dcterms:W3CDTF">2023-03-15T15:48:08Z</dcterms:created>
  <dcterms:modified xsi:type="dcterms:W3CDTF">2023-03-15T15:50:32Z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0x0101001726427973B2754F8088977E04FB7CB6</vt:lpwstr>
  </property>
</Properties>
</file>