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0D45C-98FD-4F00-9DEA-ED292E12E29C}" v="2260" dt="2024-11-10T17:54:17.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96FF1-965D-48FB-A0C2-2EC211567BFB}" type="doc">
      <dgm:prSet loTypeId="urn:microsoft.com/office/officeart/2008/layout/LinedList" loCatId="list" qsTypeId="urn:microsoft.com/office/officeart/2005/8/quickstyle/simple1" qsCatId="simple" csTypeId="urn:microsoft.com/office/officeart/2005/8/colors/accent1_5" csCatId="accent1" phldr="1"/>
      <dgm:spPr/>
      <dgm:t>
        <a:bodyPr/>
        <a:lstStyle/>
        <a:p>
          <a:endParaRPr lang="en-US"/>
        </a:p>
      </dgm:t>
    </dgm:pt>
    <dgm:pt modelId="{36AD1DE3-8E34-4012-9145-CCBB8F44FB55}">
      <dgm:prSet phldr="0"/>
      <dgm:spPr/>
      <dgm:t>
        <a:bodyPr/>
        <a:lstStyle/>
        <a:p>
          <a:pPr>
            <a:lnSpc>
              <a:spcPct val="100000"/>
            </a:lnSpc>
          </a:pPr>
          <a:r>
            <a:rPr lang="en-US" dirty="0">
              <a:latin typeface="Bookman Old Style"/>
              <a:cs typeface="Calibri"/>
            </a:rPr>
            <a:t>Motivation</a:t>
          </a:r>
          <a:endParaRPr lang="en-US" dirty="0">
            <a:latin typeface="Bookman Old Style"/>
            <a:ea typeface="Calibri"/>
            <a:cs typeface="Calibri"/>
          </a:endParaRPr>
        </a:p>
      </dgm:t>
    </dgm:pt>
    <dgm:pt modelId="{C22D0AEA-AC03-494A-8CBA-06D3ED32621E}" type="parTrans" cxnId="{765BC03B-4754-402C-B407-94E6884CB416}">
      <dgm:prSet/>
      <dgm:spPr/>
    </dgm:pt>
    <dgm:pt modelId="{62D83407-3FAF-40D4-9F9C-1B490CBA0B83}" type="sibTrans" cxnId="{765BC03B-4754-402C-B407-94E6884CB416}">
      <dgm:prSet/>
      <dgm:spPr/>
    </dgm:pt>
    <dgm:pt modelId="{8DE816A7-9073-4D22-80F3-A13D8ABC5595}">
      <dgm:prSet/>
      <dgm:spPr/>
      <dgm:t>
        <a:bodyPr/>
        <a:lstStyle/>
        <a:p>
          <a:pPr>
            <a:lnSpc>
              <a:spcPct val="100000"/>
            </a:lnSpc>
          </a:pPr>
          <a:r>
            <a:rPr lang="en-US" dirty="0">
              <a:latin typeface="Bookman Old Style"/>
              <a:ea typeface="Calibri"/>
              <a:cs typeface="Calibri"/>
            </a:rPr>
            <a:t>Problem Statement</a:t>
          </a:r>
        </a:p>
      </dgm:t>
    </dgm:pt>
    <dgm:pt modelId="{8C499F47-E256-4756-9C65-F1D739A8108C}" type="parTrans" cxnId="{CD8A7AAD-9562-47C9-861B-FF43C487FDED}">
      <dgm:prSet/>
      <dgm:spPr/>
      <dgm:t>
        <a:bodyPr/>
        <a:lstStyle/>
        <a:p>
          <a:endParaRPr lang="en-US"/>
        </a:p>
      </dgm:t>
    </dgm:pt>
    <dgm:pt modelId="{D148C7DC-0E80-42E2-BF9B-00A18EE92E86}" type="sibTrans" cxnId="{CD8A7AAD-9562-47C9-861B-FF43C487FDED}">
      <dgm:prSet/>
      <dgm:spPr/>
      <dgm:t>
        <a:bodyPr/>
        <a:lstStyle/>
        <a:p>
          <a:endParaRPr lang="en-US"/>
        </a:p>
      </dgm:t>
    </dgm:pt>
    <dgm:pt modelId="{77DD5CBA-DD89-4CB2-ACD5-63D000CBDD96}">
      <dgm:prSet/>
      <dgm:spPr/>
      <dgm:t>
        <a:bodyPr/>
        <a:lstStyle/>
        <a:p>
          <a:pPr>
            <a:lnSpc>
              <a:spcPct val="100000"/>
            </a:lnSpc>
          </a:pPr>
          <a:r>
            <a:rPr lang="en-US" dirty="0">
              <a:latin typeface="Bookman Old Style"/>
              <a:ea typeface="Calibri"/>
              <a:cs typeface="Calibri"/>
            </a:rPr>
            <a:t>Implementation</a:t>
          </a:r>
        </a:p>
      </dgm:t>
    </dgm:pt>
    <dgm:pt modelId="{85AE3651-11FB-4BFA-9427-4C3856B813C2}" type="parTrans" cxnId="{4E858C8C-C5C2-4051-B8EC-C899104B6ECF}">
      <dgm:prSet/>
      <dgm:spPr/>
      <dgm:t>
        <a:bodyPr/>
        <a:lstStyle/>
        <a:p>
          <a:endParaRPr lang="en-US"/>
        </a:p>
      </dgm:t>
    </dgm:pt>
    <dgm:pt modelId="{46589689-76E6-48DC-9CF7-AEF541E7671E}" type="sibTrans" cxnId="{4E858C8C-C5C2-4051-B8EC-C899104B6ECF}">
      <dgm:prSet/>
      <dgm:spPr/>
      <dgm:t>
        <a:bodyPr/>
        <a:lstStyle/>
        <a:p>
          <a:endParaRPr lang="en-US"/>
        </a:p>
      </dgm:t>
    </dgm:pt>
    <dgm:pt modelId="{EEC085E6-5E4D-4F42-9103-B7711D039DBC}">
      <dgm:prSet phldr="0"/>
      <dgm:spPr/>
      <dgm:t>
        <a:bodyPr/>
        <a:lstStyle/>
        <a:p>
          <a:pPr>
            <a:lnSpc>
              <a:spcPct val="100000"/>
            </a:lnSpc>
          </a:pPr>
          <a:r>
            <a:rPr lang="en-US" dirty="0">
              <a:latin typeface="Bookman Old Style"/>
              <a:cs typeface="Calibri"/>
            </a:rPr>
            <a:t>Introduction</a:t>
          </a:r>
        </a:p>
      </dgm:t>
    </dgm:pt>
    <dgm:pt modelId="{14245130-175B-4ABF-9AE1-274FDF9173D5}" type="parTrans" cxnId="{E5325582-467D-4C31-A0E0-91C2A526F99E}">
      <dgm:prSet/>
      <dgm:spPr/>
    </dgm:pt>
    <dgm:pt modelId="{6990D1CC-F5BE-440D-883D-4F8998E51E60}" type="sibTrans" cxnId="{E5325582-467D-4C31-A0E0-91C2A526F99E}">
      <dgm:prSet/>
      <dgm:spPr/>
    </dgm:pt>
    <dgm:pt modelId="{4EFE8489-431F-4584-A4E9-F27869091FBC}">
      <dgm:prSet phldr="0"/>
      <dgm:spPr/>
      <dgm:t>
        <a:bodyPr/>
        <a:lstStyle/>
        <a:p>
          <a:pPr>
            <a:lnSpc>
              <a:spcPct val="100000"/>
            </a:lnSpc>
          </a:pPr>
          <a:r>
            <a:rPr lang="en-US" dirty="0">
              <a:latin typeface="Bookman Old Style"/>
              <a:ea typeface="Calibri"/>
              <a:cs typeface="Calibri"/>
            </a:rPr>
            <a:t>Objectives</a:t>
          </a:r>
        </a:p>
      </dgm:t>
    </dgm:pt>
    <dgm:pt modelId="{68018F1B-39D4-4E0B-858D-061884DF3E0F}" type="parTrans" cxnId="{C733CD04-FFFA-4195-A8B0-B9E9BEAFEDF8}">
      <dgm:prSet/>
      <dgm:spPr/>
    </dgm:pt>
    <dgm:pt modelId="{4684CBA9-936C-41F2-B56E-CB47A2DA2305}" type="sibTrans" cxnId="{C733CD04-FFFA-4195-A8B0-B9E9BEAFEDF8}">
      <dgm:prSet/>
      <dgm:spPr/>
    </dgm:pt>
    <dgm:pt modelId="{7BB9BD68-7AE3-4796-BD58-47A3C7507FC4}">
      <dgm:prSet phldr="0"/>
      <dgm:spPr/>
      <dgm:t>
        <a:bodyPr/>
        <a:lstStyle/>
        <a:p>
          <a:pPr>
            <a:lnSpc>
              <a:spcPct val="100000"/>
            </a:lnSpc>
          </a:pPr>
          <a:r>
            <a:rPr lang="en-US" dirty="0">
              <a:latin typeface="Bookman Old Style"/>
              <a:ea typeface="Calibri"/>
              <a:cs typeface="Calibri"/>
            </a:rPr>
            <a:t>System Design</a:t>
          </a:r>
        </a:p>
      </dgm:t>
    </dgm:pt>
    <dgm:pt modelId="{069D2A16-69F5-4327-A856-1741A94FD2BA}" type="parTrans" cxnId="{22636EAB-83F3-45E9-8A55-1764E1C28530}">
      <dgm:prSet/>
      <dgm:spPr/>
    </dgm:pt>
    <dgm:pt modelId="{F04B0DC3-19B2-47F5-8774-1EA61F3C4CFF}" type="sibTrans" cxnId="{22636EAB-83F3-45E9-8A55-1764E1C28530}">
      <dgm:prSet/>
      <dgm:spPr/>
    </dgm:pt>
    <dgm:pt modelId="{0BA65877-4675-47FB-A32D-9A872CCC6920}">
      <dgm:prSet phldr="0"/>
      <dgm:spPr/>
      <dgm:t>
        <a:bodyPr/>
        <a:lstStyle/>
        <a:p>
          <a:pPr>
            <a:lnSpc>
              <a:spcPct val="100000"/>
            </a:lnSpc>
          </a:pPr>
          <a:r>
            <a:rPr lang="en-US" dirty="0">
              <a:latin typeface="Bookman Old Style"/>
              <a:ea typeface="Calibri"/>
              <a:cs typeface="Calibri"/>
            </a:rPr>
            <a:t>Design Aspects</a:t>
          </a:r>
        </a:p>
      </dgm:t>
    </dgm:pt>
    <dgm:pt modelId="{054000FC-9919-471F-8F27-009D167BE726}" type="parTrans" cxnId="{3F80AD27-D2DC-4580-BC1C-FABC649BC0A0}">
      <dgm:prSet/>
      <dgm:spPr/>
    </dgm:pt>
    <dgm:pt modelId="{EED4F0B7-42E7-4038-B7D4-04E9FEB3D2B1}" type="sibTrans" cxnId="{3F80AD27-D2DC-4580-BC1C-FABC649BC0A0}">
      <dgm:prSet/>
      <dgm:spPr/>
    </dgm:pt>
    <dgm:pt modelId="{28CF5107-D0FE-463A-9460-416312059394}" type="pres">
      <dgm:prSet presAssocID="{8FA96FF1-965D-48FB-A0C2-2EC211567BFB}" presName="vert0" presStyleCnt="0">
        <dgm:presLayoutVars>
          <dgm:dir/>
          <dgm:animOne val="branch"/>
          <dgm:animLvl val="lvl"/>
        </dgm:presLayoutVars>
      </dgm:prSet>
      <dgm:spPr/>
    </dgm:pt>
    <dgm:pt modelId="{51E4411A-A6FD-4FAC-A7CA-7D0AFA70ED5C}" type="pres">
      <dgm:prSet presAssocID="{EEC085E6-5E4D-4F42-9103-B7711D039DBC}" presName="thickLine" presStyleLbl="alignNode1" presStyleIdx="0" presStyleCnt="7"/>
      <dgm:spPr/>
    </dgm:pt>
    <dgm:pt modelId="{D1F1BEE8-0795-46FD-BD7E-041B1CD4AD63}" type="pres">
      <dgm:prSet presAssocID="{EEC085E6-5E4D-4F42-9103-B7711D039DBC}" presName="horz1" presStyleCnt="0"/>
      <dgm:spPr/>
    </dgm:pt>
    <dgm:pt modelId="{FDE8FC27-0CCE-4866-B1A3-175B1976C227}" type="pres">
      <dgm:prSet presAssocID="{EEC085E6-5E4D-4F42-9103-B7711D039DBC}" presName="tx1" presStyleLbl="revTx" presStyleIdx="0" presStyleCnt="7"/>
      <dgm:spPr/>
    </dgm:pt>
    <dgm:pt modelId="{2599D0E6-9085-4B4E-8769-3CA90221A73F}" type="pres">
      <dgm:prSet presAssocID="{EEC085E6-5E4D-4F42-9103-B7711D039DBC}" presName="vert1" presStyleCnt="0"/>
      <dgm:spPr/>
    </dgm:pt>
    <dgm:pt modelId="{46A7BD64-1CDA-40CB-889D-BF5AED6C39E6}" type="pres">
      <dgm:prSet presAssocID="{36AD1DE3-8E34-4012-9145-CCBB8F44FB55}" presName="thickLine" presStyleLbl="alignNode1" presStyleIdx="1" presStyleCnt="7"/>
      <dgm:spPr/>
    </dgm:pt>
    <dgm:pt modelId="{45D46D15-ACA2-4FE3-B322-3A36FF2F0AD4}" type="pres">
      <dgm:prSet presAssocID="{36AD1DE3-8E34-4012-9145-CCBB8F44FB55}" presName="horz1" presStyleCnt="0"/>
      <dgm:spPr/>
    </dgm:pt>
    <dgm:pt modelId="{6E6A37EC-BA21-4518-8FA6-C4109FA80434}" type="pres">
      <dgm:prSet presAssocID="{36AD1DE3-8E34-4012-9145-CCBB8F44FB55}" presName="tx1" presStyleLbl="revTx" presStyleIdx="1" presStyleCnt="7"/>
      <dgm:spPr/>
    </dgm:pt>
    <dgm:pt modelId="{84C5342B-E026-42F9-A333-BB1FD56CAD2A}" type="pres">
      <dgm:prSet presAssocID="{36AD1DE3-8E34-4012-9145-CCBB8F44FB55}" presName="vert1" presStyleCnt="0"/>
      <dgm:spPr/>
    </dgm:pt>
    <dgm:pt modelId="{EBADC6B9-48EE-4F32-8D78-1739837736CE}" type="pres">
      <dgm:prSet presAssocID="{8DE816A7-9073-4D22-80F3-A13D8ABC5595}" presName="thickLine" presStyleLbl="alignNode1" presStyleIdx="2" presStyleCnt="7"/>
      <dgm:spPr/>
    </dgm:pt>
    <dgm:pt modelId="{AB49AA09-2F8B-4BE6-945C-486056A21980}" type="pres">
      <dgm:prSet presAssocID="{8DE816A7-9073-4D22-80F3-A13D8ABC5595}" presName="horz1" presStyleCnt="0"/>
      <dgm:spPr/>
    </dgm:pt>
    <dgm:pt modelId="{CCEC1505-213B-4418-819F-BDF3D56C78A8}" type="pres">
      <dgm:prSet presAssocID="{8DE816A7-9073-4D22-80F3-A13D8ABC5595}" presName="tx1" presStyleLbl="revTx" presStyleIdx="2" presStyleCnt="7"/>
      <dgm:spPr/>
    </dgm:pt>
    <dgm:pt modelId="{74D9C0F0-DC70-48EA-B3E3-B087751E9092}" type="pres">
      <dgm:prSet presAssocID="{8DE816A7-9073-4D22-80F3-A13D8ABC5595}" presName="vert1" presStyleCnt="0"/>
      <dgm:spPr/>
    </dgm:pt>
    <dgm:pt modelId="{F5E41266-418E-4863-BDB5-DFFF270D2CCA}" type="pres">
      <dgm:prSet presAssocID="{4EFE8489-431F-4584-A4E9-F27869091FBC}" presName="thickLine" presStyleLbl="alignNode1" presStyleIdx="3" presStyleCnt="7"/>
      <dgm:spPr/>
    </dgm:pt>
    <dgm:pt modelId="{C7CB3FE0-76EC-43BC-A00A-CB92EA8E1B20}" type="pres">
      <dgm:prSet presAssocID="{4EFE8489-431F-4584-A4E9-F27869091FBC}" presName="horz1" presStyleCnt="0"/>
      <dgm:spPr/>
    </dgm:pt>
    <dgm:pt modelId="{907579CB-0356-4D6D-BC76-1F11484E3487}" type="pres">
      <dgm:prSet presAssocID="{4EFE8489-431F-4584-A4E9-F27869091FBC}" presName="tx1" presStyleLbl="revTx" presStyleIdx="3" presStyleCnt="7"/>
      <dgm:spPr/>
    </dgm:pt>
    <dgm:pt modelId="{B8BA41E8-AF05-47DE-8CBE-BA0E532D01E2}" type="pres">
      <dgm:prSet presAssocID="{4EFE8489-431F-4584-A4E9-F27869091FBC}" presName="vert1" presStyleCnt="0"/>
      <dgm:spPr/>
    </dgm:pt>
    <dgm:pt modelId="{3EBCA430-DA16-417E-A8A1-E1CF75BA60AD}" type="pres">
      <dgm:prSet presAssocID="{7BB9BD68-7AE3-4796-BD58-47A3C7507FC4}" presName="thickLine" presStyleLbl="alignNode1" presStyleIdx="4" presStyleCnt="7"/>
      <dgm:spPr/>
    </dgm:pt>
    <dgm:pt modelId="{20D9FA86-92A2-4002-BE25-039C61876C41}" type="pres">
      <dgm:prSet presAssocID="{7BB9BD68-7AE3-4796-BD58-47A3C7507FC4}" presName="horz1" presStyleCnt="0"/>
      <dgm:spPr/>
    </dgm:pt>
    <dgm:pt modelId="{83B44B0B-E20C-469F-8747-5EADB670481D}" type="pres">
      <dgm:prSet presAssocID="{7BB9BD68-7AE3-4796-BD58-47A3C7507FC4}" presName="tx1" presStyleLbl="revTx" presStyleIdx="4" presStyleCnt="7"/>
      <dgm:spPr/>
    </dgm:pt>
    <dgm:pt modelId="{CA70DB19-7A26-4125-BB81-580A07343A09}" type="pres">
      <dgm:prSet presAssocID="{7BB9BD68-7AE3-4796-BD58-47A3C7507FC4}" presName="vert1" presStyleCnt="0"/>
      <dgm:spPr/>
    </dgm:pt>
    <dgm:pt modelId="{472A4FC7-1F3D-4474-827A-2B217720E086}" type="pres">
      <dgm:prSet presAssocID="{0BA65877-4675-47FB-A32D-9A872CCC6920}" presName="thickLine" presStyleLbl="alignNode1" presStyleIdx="5" presStyleCnt="7"/>
      <dgm:spPr/>
    </dgm:pt>
    <dgm:pt modelId="{5EADF8A9-10AF-46C9-9006-30F28C69BC09}" type="pres">
      <dgm:prSet presAssocID="{0BA65877-4675-47FB-A32D-9A872CCC6920}" presName="horz1" presStyleCnt="0"/>
      <dgm:spPr/>
    </dgm:pt>
    <dgm:pt modelId="{C7367215-AFA9-42C5-9601-B73D1F06C2F0}" type="pres">
      <dgm:prSet presAssocID="{0BA65877-4675-47FB-A32D-9A872CCC6920}" presName="tx1" presStyleLbl="revTx" presStyleIdx="5" presStyleCnt="7"/>
      <dgm:spPr/>
    </dgm:pt>
    <dgm:pt modelId="{B809591E-829D-4EA4-85FF-CB1D4F1278D3}" type="pres">
      <dgm:prSet presAssocID="{0BA65877-4675-47FB-A32D-9A872CCC6920}" presName="vert1" presStyleCnt="0"/>
      <dgm:spPr/>
    </dgm:pt>
    <dgm:pt modelId="{F4523ECD-BECD-433D-A50D-744D77BB70E8}" type="pres">
      <dgm:prSet presAssocID="{77DD5CBA-DD89-4CB2-ACD5-63D000CBDD96}" presName="thickLine" presStyleLbl="alignNode1" presStyleIdx="6" presStyleCnt="7"/>
      <dgm:spPr/>
    </dgm:pt>
    <dgm:pt modelId="{21CFBBC4-B1C6-4A47-88CF-63CEA01B14DC}" type="pres">
      <dgm:prSet presAssocID="{77DD5CBA-DD89-4CB2-ACD5-63D000CBDD96}" presName="horz1" presStyleCnt="0"/>
      <dgm:spPr/>
    </dgm:pt>
    <dgm:pt modelId="{E270FCEE-0FF2-4EFA-A887-3ACEE2C6C578}" type="pres">
      <dgm:prSet presAssocID="{77DD5CBA-DD89-4CB2-ACD5-63D000CBDD96}" presName="tx1" presStyleLbl="revTx" presStyleIdx="6" presStyleCnt="7"/>
      <dgm:spPr/>
    </dgm:pt>
    <dgm:pt modelId="{60208221-455E-409F-A966-9FD01CA54C03}" type="pres">
      <dgm:prSet presAssocID="{77DD5CBA-DD89-4CB2-ACD5-63D000CBDD96}" presName="vert1" presStyleCnt="0"/>
      <dgm:spPr/>
    </dgm:pt>
  </dgm:ptLst>
  <dgm:cxnLst>
    <dgm:cxn modelId="{C733CD04-FFFA-4195-A8B0-B9E9BEAFEDF8}" srcId="{8FA96FF1-965D-48FB-A0C2-2EC211567BFB}" destId="{4EFE8489-431F-4584-A4E9-F27869091FBC}" srcOrd="3" destOrd="0" parTransId="{68018F1B-39D4-4E0B-858D-061884DF3E0F}" sibTransId="{4684CBA9-936C-41F2-B56E-CB47A2DA2305}"/>
    <dgm:cxn modelId="{3F80AD27-D2DC-4580-BC1C-FABC649BC0A0}" srcId="{8FA96FF1-965D-48FB-A0C2-2EC211567BFB}" destId="{0BA65877-4675-47FB-A32D-9A872CCC6920}" srcOrd="5" destOrd="0" parTransId="{054000FC-9919-471F-8F27-009D167BE726}" sibTransId="{EED4F0B7-42E7-4038-B7D4-04E9FEB3D2B1}"/>
    <dgm:cxn modelId="{358A232E-F392-45C3-B938-A9C1F894FEAC}" type="presOf" srcId="{8FA96FF1-965D-48FB-A0C2-2EC211567BFB}" destId="{28CF5107-D0FE-463A-9460-416312059394}" srcOrd="0" destOrd="0" presId="urn:microsoft.com/office/officeart/2008/layout/LinedList"/>
    <dgm:cxn modelId="{765BC03B-4754-402C-B407-94E6884CB416}" srcId="{8FA96FF1-965D-48FB-A0C2-2EC211567BFB}" destId="{36AD1DE3-8E34-4012-9145-CCBB8F44FB55}" srcOrd="1" destOrd="0" parTransId="{C22D0AEA-AC03-494A-8CBA-06D3ED32621E}" sibTransId="{62D83407-3FAF-40D4-9F9C-1B490CBA0B83}"/>
    <dgm:cxn modelId="{9D04134B-C99B-4EB8-9747-F67034681CC9}" type="presOf" srcId="{36AD1DE3-8E34-4012-9145-CCBB8F44FB55}" destId="{6E6A37EC-BA21-4518-8FA6-C4109FA80434}" srcOrd="0" destOrd="0" presId="urn:microsoft.com/office/officeart/2008/layout/LinedList"/>
    <dgm:cxn modelId="{E5325582-467D-4C31-A0E0-91C2A526F99E}" srcId="{8FA96FF1-965D-48FB-A0C2-2EC211567BFB}" destId="{EEC085E6-5E4D-4F42-9103-B7711D039DBC}" srcOrd="0" destOrd="0" parTransId="{14245130-175B-4ABF-9AE1-274FDF9173D5}" sibTransId="{6990D1CC-F5BE-440D-883D-4F8998E51E60}"/>
    <dgm:cxn modelId="{DEF6F482-604C-4E23-8D2B-AC857B6A81BE}" type="presOf" srcId="{8DE816A7-9073-4D22-80F3-A13D8ABC5595}" destId="{CCEC1505-213B-4418-819F-BDF3D56C78A8}" srcOrd="0" destOrd="0" presId="urn:microsoft.com/office/officeart/2008/layout/LinedList"/>
    <dgm:cxn modelId="{4E858C8C-C5C2-4051-B8EC-C899104B6ECF}" srcId="{8FA96FF1-965D-48FB-A0C2-2EC211567BFB}" destId="{77DD5CBA-DD89-4CB2-ACD5-63D000CBDD96}" srcOrd="6" destOrd="0" parTransId="{85AE3651-11FB-4BFA-9427-4C3856B813C2}" sibTransId="{46589689-76E6-48DC-9CF7-AEF541E7671E}"/>
    <dgm:cxn modelId="{A7228BA6-40B3-4BD0-905E-BE1A17F59F4E}" type="presOf" srcId="{7BB9BD68-7AE3-4796-BD58-47A3C7507FC4}" destId="{83B44B0B-E20C-469F-8747-5EADB670481D}" srcOrd="0" destOrd="0" presId="urn:microsoft.com/office/officeart/2008/layout/LinedList"/>
    <dgm:cxn modelId="{22636EAB-83F3-45E9-8A55-1764E1C28530}" srcId="{8FA96FF1-965D-48FB-A0C2-2EC211567BFB}" destId="{7BB9BD68-7AE3-4796-BD58-47A3C7507FC4}" srcOrd="4" destOrd="0" parTransId="{069D2A16-69F5-4327-A856-1741A94FD2BA}" sibTransId="{F04B0DC3-19B2-47F5-8774-1EA61F3C4CFF}"/>
    <dgm:cxn modelId="{CD8A7AAD-9562-47C9-861B-FF43C487FDED}" srcId="{8FA96FF1-965D-48FB-A0C2-2EC211567BFB}" destId="{8DE816A7-9073-4D22-80F3-A13D8ABC5595}" srcOrd="2" destOrd="0" parTransId="{8C499F47-E256-4756-9C65-F1D739A8108C}" sibTransId="{D148C7DC-0E80-42E2-BF9B-00A18EE92E86}"/>
    <dgm:cxn modelId="{EC8A16B4-27F2-4200-B15E-388AEFF6ECA8}" type="presOf" srcId="{4EFE8489-431F-4584-A4E9-F27869091FBC}" destId="{907579CB-0356-4D6D-BC76-1F11484E3487}" srcOrd="0" destOrd="0" presId="urn:microsoft.com/office/officeart/2008/layout/LinedList"/>
    <dgm:cxn modelId="{EF4294C6-C395-4FF5-B8B0-CCDC4D457E79}" type="presOf" srcId="{EEC085E6-5E4D-4F42-9103-B7711D039DBC}" destId="{FDE8FC27-0CCE-4866-B1A3-175B1976C227}" srcOrd="0" destOrd="0" presId="urn:microsoft.com/office/officeart/2008/layout/LinedList"/>
    <dgm:cxn modelId="{ED4A80CE-2241-4CE3-A108-871F516E39FE}" type="presOf" srcId="{0BA65877-4675-47FB-A32D-9A872CCC6920}" destId="{C7367215-AFA9-42C5-9601-B73D1F06C2F0}" srcOrd="0" destOrd="0" presId="urn:microsoft.com/office/officeart/2008/layout/LinedList"/>
    <dgm:cxn modelId="{163A5DE9-5156-4E4E-AE71-193ECB1989EF}" type="presOf" srcId="{77DD5CBA-DD89-4CB2-ACD5-63D000CBDD96}" destId="{E270FCEE-0FF2-4EFA-A887-3ACEE2C6C578}" srcOrd="0" destOrd="0" presId="urn:microsoft.com/office/officeart/2008/layout/LinedList"/>
    <dgm:cxn modelId="{743738B0-7B89-4E9B-B131-454FAABE6F6A}" type="presParOf" srcId="{28CF5107-D0FE-463A-9460-416312059394}" destId="{51E4411A-A6FD-4FAC-A7CA-7D0AFA70ED5C}" srcOrd="0" destOrd="0" presId="urn:microsoft.com/office/officeart/2008/layout/LinedList"/>
    <dgm:cxn modelId="{50547647-6673-48A5-A204-F1CF245A5B65}" type="presParOf" srcId="{28CF5107-D0FE-463A-9460-416312059394}" destId="{D1F1BEE8-0795-46FD-BD7E-041B1CD4AD63}" srcOrd="1" destOrd="0" presId="urn:microsoft.com/office/officeart/2008/layout/LinedList"/>
    <dgm:cxn modelId="{208D1419-9291-4E20-851E-068725FA8D98}" type="presParOf" srcId="{D1F1BEE8-0795-46FD-BD7E-041B1CD4AD63}" destId="{FDE8FC27-0CCE-4866-B1A3-175B1976C227}" srcOrd="0" destOrd="0" presId="urn:microsoft.com/office/officeart/2008/layout/LinedList"/>
    <dgm:cxn modelId="{861C7B1B-048B-43A9-A459-711A0410D0C1}" type="presParOf" srcId="{D1F1BEE8-0795-46FD-BD7E-041B1CD4AD63}" destId="{2599D0E6-9085-4B4E-8769-3CA90221A73F}" srcOrd="1" destOrd="0" presId="urn:microsoft.com/office/officeart/2008/layout/LinedList"/>
    <dgm:cxn modelId="{D53B4EFE-7B2F-475E-94D4-F70C512E96E1}" type="presParOf" srcId="{28CF5107-D0FE-463A-9460-416312059394}" destId="{46A7BD64-1CDA-40CB-889D-BF5AED6C39E6}" srcOrd="2" destOrd="0" presId="urn:microsoft.com/office/officeart/2008/layout/LinedList"/>
    <dgm:cxn modelId="{8BF42D26-0AB4-49D2-96C8-353DAE15713C}" type="presParOf" srcId="{28CF5107-D0FE-463A-9460-416312059394}" destId="{45D46D15-ACA2-4FE3-B322-3A36FF2F0AD4}" srcOrd="3" destOrd="0" presId="urn:microsoft.com/office/officeart/2008/layout/LinedList"/>
    <dgm:cxn modelId="{C078CA87-05C5-442E-83C4-293ED6D48CE4}" type="presParOf" srcId="{45D46D15-ACA2-4FE3-B322-3A36FF2F0AD4}" destId="{6E6A37EC-BA21-4518-8FA6-C4109FA80434}" srcOrd="0" destOrd="0" presId="urn:microsoft.com/office/officeart/2008/layout/LinedList"/>
    <dgm:cxn modelId="{63D0B8F5-FE4A-4E90-AB31-ECA2F4F4E263}" type="presParOf" srcId="{45D46D15-ACA2-4FE3-B322-3A36FF2F0AD4}" destId="{84C5342B-E026-42F9-A333-BB1FD56CAD2A}" srcOrd="1" destOrd="0" presId="urn:microsoft.com/office/officeart/2008/layout/LinedList"/>
    <dgm:cxn modelId="{85E7D172-6868-4368-B86D-D4C6F7AE0E5E}" type="presParOf" srcId="{28CF5107-D0FE-463A-9460-416312059394}" destId="{EBADC6B9-48EE-4F32-8D78-1739837736CE}" srcOrd="4" destOrd="0" presId="urn:microsoft.com/office/officeart/2008/layout/LinedList"/>
    <dgm:cxn modelId="{6D1CA871-0147-405B-8783-9198D7064E29}" type="presParOf" srcId="{28CF5107-D0FE-463A-9460-416312059394}" destId="{AB49AA09-2F8B-4BE6-945C-486056A21980}" srcOrd="5" destOrd="0" presId="urn:microsoft.com/office/officeart/2008/layout/LinedList"/>
    <dgm:cxn modelId="{F0CB17C0-5626-4916-8FC2-B753ACE698C6}" type="presParOf" srcId="{AB49AA09-2F8B-4BE6-945C-486056A21980}" destId="{CCEC1505-213B-4418-819F-BDF3D56C78A8}" srcOrd="0" destOrd="0" presId="urn:microsoft.com/office/officeart/2008/layout/LinedList"/>
    <dgm:cxn modelId="{ABDFC147-B36C-4B58-ABD1-417E3CB97D39}" type="presParOf" srcId="{AB49AA09-2F8B-4BE6-945C-486056A21980}" destId="{74D9C0F0-DC70-48EA-B3E3-B087751E9092}" srcOrd="1" destOrd="0" presId="urn:microsoft.com/office/officeart/2008/layout/LinedList"/>
    <dgm:cxn modelId="{276EA132-FEC3-438F-A024-E60029381336}" type="presParOf" srcId="{28CF5107-D0FE-463A-9460-416312059394}" destId="{F5E41266-418E-4863-BDB5-DFFF270D2CCA}" srcOrd="6" destOrd="0" presId="urn:microsoft.com/office/officeart/2008/layout/LinedList"/>
    <dgm:cxn modelId="{CD77D3E7-631D-42FB-B057-5EA83A847ACF}" type="presParOf" srcId="{28CF5107-D0FE-463A-9460-416312059394}" destId="{C7CB3FE0-76EC-43BC-A00A-CB92EA8E1B20}" srcOrd="7" destOrd="0" presId="urn:microsoft.com/office/officeart/2008/layout/LinedList"/>
    <dgm:cxn modelId="{5671BD7A-1DF8-4901-A58B-5A5E5B169F13}" type="presParOf" srcId="{C7CB3FE0-76EC-43BC-A00A-CB92EA8E1B20}" destId="{907579CB-0356-4D6D-BC76-1F11484E3487}" srcOrd="0" destOrd="0" presId="urn:microsoft.com/office/officeart/2008/layout/LinedList"/>
    <dgm:cxn modelId="{8D0B2B0E-322D-493F-90F3-34BBEF1BD7EA}" type="presParOf" srcId="{C7CB3FE0-76EC-43BC-A00A-CB92EA8E1B20}" destId="{B8BA41E8-AF05-47DE-8CBE-BA0E532D01E2}" srcOrd="1" destOrd="0" presId="urn:microsoft.com/office/officeart/2008/layout/LinedList"/>
    <dgm:cxn modelId="{40E07342-3449-4997-A24A-AE1CD5C7AD96}" type="presParOf" srcId="{28CF5107-D0FE-463A-9460-416312059394}" destId="{3EBCA430-DA16-417E-A8A1-E1CF75BA60AD}" srcOrd="8" destOrd="0" presId="urn:microsoft.com/office/officeart/2008/layout/LinedList"/>
    <dgm:cxn modelId="{F047A0A2-17A5-4497-9D33-5E9C15376231}" type="presParOf" srcId="{28CF5107-D0FE-463A-9460-416312059394}" destId="{20D9FA86-92A2-4002-BE25-039C61876C41}" srcOrd="9" destOrd="0" presId="urn:microsoft.com/office/officeart/2008/layout/LinedList"/>
    <dgm:cxn modelId="{34BB2827-4914-4B41-9AB3-CCA1F3AD38B9}" type="presParOf" srcId="{20D9FA86-92A2-4002-BE25-039C61876C41}" destId="{83B44B0B-E20C-469F-8747-5EADB670481D}" srcOrd="0" destOrd="0" presId="urn:microsoft.com/office/officeart/2008/layout/LinedList"/>
    <dgm:cxn modelId="{A17B45FC-7381-4E01-A3E3-181B6D718D5E}" type="presParOf" srcId="{20D9FA86-92A2-4002-BE25-039C61876C41}" destId="{CA70DB19-7A26-4125-BB81-580A07343A09}" srcOrd="1" destOrd="0" presId="urn:microsoft.com/office/officeart/2008/layout/LinedList"/>
    <dgm:cxn modelId="{C06ECD9A-3762-486D-92BD-2EAC9B915E4F}" type="presParOf" srcId="{28CF5107-D0FE-463A-9460-416312059394}" destId="{472A4FC7-1F3D-4474-827A-2B217720E086}" srcOrd="10" destOrd="0" presId="urn:microsoft.com/office/officeart/2008/layout/LinedList"/>
    <dgm:cxn modelId="{5F4A1ED8-1752-4AE0-A582-DDA248D5EDF8}" type="presParOf" srcId="{28CF5107-D0FE-463A-9460-416312059394}" destId="{5EADF8A9-10AF-46C9-9006-30F28C69BC09}" srcOrd="11" destOrd="0" presId="urn:microsoft.com/office/officeart/2008/layout/LinedList"/>
    <dgm:cxn modelId="{3CB911DA-2807-46FD-829A-0C567FBF7384}" type="presParOf" srcId="{5EADF8A9-10AF-46C9-9006-30F28C69BC09}" destId="{C7367215-AFA9-42C5-9601-B73D1F06C2F0}" srcOrd="0" destOrd="0" presId="urn:microsoft.com/office/officeart/2008/layout/LinedList"/>
    <dgm:cxn modelId="{25DD17B7-7CB5-4097-8370-DCBD07742C5B}" type="presParOf" srcId="{5EADF8A9-10AF-46C9-9006-30F28C69BC09}" destId="{B809591E-829D-4EA4-85FF-CB1D4F1278D3}" srcOrd="1" destOrd="0" presId="urn:microsoft.com/office/officeart/2008/layout/LinedList"/>
    <dgm:cxn modelId="{A96C70A4-4EC3-43E7-966B-15B6A0672214}" type="presParOf" srcId="{28CF5107-D0FE-463A-9460-416312059394}" destId="{F4523ECD-BECD-433D-A50D-744D77BB70E8}" srcOrd="12" destOrd="0" presId="urn:microsoft.com/office/officeart/2008/layout/LinedList"/>
    <dgm:cxn modelId="{0773D29A-BF40-4196-ABCA-014752CA384E}" type="presParOf" srcId="{28CF5107-D0FE-463A-9460-416312059394}" destId="{21CFBBC4-B1C6-4A47-88CF-63CEA01B14DC}" srcOrd="13" destOrd="0" presId="urn:microsoft.com/office/officeart/2008/layout/LinedList"/>
    <dgm:cxn modelId="{5911DBB3-008A-462F-A84E-075A7BF1A10F}" type="presParOf" srcId="{21CFBBC4-B1C6-4A47-88CF-63CEA01B14DC}" destId="{E270FCEE-0FF2-4EFA-A887-3ACEE2C6C578}" srcOrd="0" destOrd="0" presId="urn:microsoft.com/office/officeart/2008/layout/LinedList"/>
    <dgm:cxn modelId="{96583D69-6D91-4841-9F8B-4FFCDDC52144}" type="presParOf" srcId="{21CFBBC4-B1C6-4A47-88CF-63CEA01B14DC}" destId="{60208221-455E-409F-A966-9FD01CA54C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4411A-A6FD-4FAC-A7CA-7D0AFA70ED5C}">
      <dsp:nvSpPr>
        <dsp:cNvPr id="0" name=""/>
        <dsp:cNvSpPr/>
      </dsp:nvSpPr>
      <dsp:spPr>
        <a:xfrm>
          <a:off x="0" y="482"/>
          <a:ext cx="10669126" cy="0"/>
        </a:xfrm>
        <a:prstGeom prst="line">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8FC27-0CCE-4866-B1A3-175B1976C227}">
      <dsp:nvSpPr>
        <dsp:cNvPr id="0" name=""/>
        <dsp:cNvSpPr/>
      </dsp:nvSpPr>
      <dsp:spPr>
        <a:xfrm>
          <a:off x="0" y="482"/>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cs typeface="Calibri"/>
            </a:rPr>
            <a:t>Introduction</a:t>
          </a:r>
        </a:p>
      </dsp:txBody>
      <dsp:txXfrm>
        <a:off x="0" y="482"/>
        <a:ext cx="10669126" cy="564363"/>
      </dsp:txXfrm>
    </dsp:sp>
    <dsp:sp modelId="{46A7BD64-1CDA-40CB-889D-BF5AED6C39E6}">
      <dsp:nvSpPr>
        <dsp:cNvPr id="0" name=""/>
        <dsp:cNvSpPr/>
      </dsp:nvSpPr>
      <dsp:spPr>
        <a:xfrm>
          <a:off x="0" y="564845"/>
          <a:ext cx="10669126" cy="0"/>
        </a:xfrm>
        <a:prstGeom prst="line">
          <a:avLst/>
        </a:prstGeom>
        <a:solidFill>
          <a:schemeClr val="accent1">
            <a:alpha val="90000"/>
            <a:hueOff val="0"/>
            <a:satOff val="0"/>
            <a:lumOff val="0"/>
            <a:alphaOff val="-6667"/>
          </a:schemeClr>
        </a:solidFill>
        <a:ln w="12700" cap="flat" cmpd="sng" algn="ctr">
          <a:solidFill>
            <a:schemeClr val="accent1">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A37EC-BA21-4518-8FA6-C4109FA80434}">
      <dsp:nvSpPr>
        <dsp:cNvPr id="0" name=""/>
        <dsp:cNvSpPr/>
      </dsp:nvSpPr>
      <dsp:spPr>
        <a:xfrm>
          <a:off x="0" y="564845"/>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cs typeface="Calibri"/>
            </a:rPr>
            <a:t>Motivation</a:t>
          </a:r>
          <a:endParaRPr lang="en-US" sz="2500" kern="1200" dirty="0">
            <a:latin typeface="Bookman Old Style"/>
            <a:ea typeface="Calibri"/>
            <a:cs typeface="Calibri"/>
          </a:endParaRPr>
        </a:p>
      </dsp:txBody>
      <dsp:txXfrm>
        <a:off x="0" y="564845"/>
        <a:ext cx="10669126" cy="564363"/>
      </dsp:txXfrm>
    </dsp:sp>
    <dsp:sp modelId="{EBADC6B9-48EE-4F32-8D78-1739837736CE}">
      <dsp:nvSpPr>
        <dsp:cNvPr id="0" name=""/>
        <dsp:cNvSpPr/>
      </dsp:nvSpPr>
      <dsp:spPr>
        <a:xfrm>
          <a:off x="0" y="1129208"/>
          <a:ext cx="10669126" cy="0"/>
        </a:xfrm>
        <a:prstGeom prst="line">
          <a:avLst/>
        </a:prstGeom>
        <a:solidFill>
          <a:schemeClr val="accent1">
            <a:alpha val="90000"/>
            <a:hueOff val="0"/>
            <a:satOff val="0"/>
            <a:lumOff val="0"/>
            <a:alphaOff val="-13333"/>
          </a:schemeClr>
        </a:solidFill>
        <a:ln w="12700" cap="flat" cmpd="sng" algn="ctr">
          <a:solidFill>
            <a:schemeClr val="accent1">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C1505-213B-4418-819F-BDF3D56C78A8}">
      <dsp:nvSpPr>
        <dsp:cNvPr id="0" name=""/>
        <dsp:cNvSpPr/>
      </dsp:nvSpPr>
      <dsp:spPr>
        <a:xfrm>
          <a:off x="0" y="1129208"/>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ea typeface="Calibri"/>
              <a:cs typeface="Calibri"/>
            </a:rPr>
            <a:t>Problem Statement</a:t>
          </a:r>
        </a:p>
      </dsp:txBody>
      <dsp:txXfrm>
        <a:off x="0" y="1129208"/>
        <a:ext cx="10669126" cy="564363"/>
      </dsp:txXfrm>
    </dsp:sp>
    <dsp:sp modelId="{F5E41266-418E-4863-BDB5-DFFF270D2CCA}">
      <dsp:nvSpPr>
        <dsp:cNvPr id="0" name=""/>
        <dsp:cNvSpPr/>
      </dsp:nvSpPr>
      <dsp:spPr>
        <a:xfrm>
          <a:off x="0" y="1693571"/>
          <a:ext cx="10669126" cy="0"/>
        </a:xfrm>
        <a:prstGeom prst="line">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579CB-0356-4D6D-BC76-1F11484E3487}">
      <dsp:nvSpPr>
        <dsp:cNvPr id="0" name=""/>
        <dsp:cNvSpPr/>
      </dsp:nvSpPr>
      <dsp:spPr>
        <a:xfrm>
          <a:off x="0" y="1693571"/>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ea typeface="Calibri"/>
              <a:cs typeface="Calibri"/>
            </a:rPr>
            <a:t>Objectives</a:t>
          </a:r>
        </a:p>
      </dsp:txBody>
      <dsp:txXfrm>
        <a:off x="0" y="1693571"/>
        <a:ext cx="10669126" cy="564363"/>
      </dsp:txXfrm>
    </dsp:sp>
    <dsp:sp modelId="{3EBCA430-DA16-417E-A8A1-E1CF75BA60AD}">
      <dsp:nvSpPr>
        <dsp:cNvPr id="0" name=""/>
        <dsp:cNvSpPr/>
      </dsp:nvSpPr>
      <dsp:spPr>
        <a:xfrm>
          <a:off x="0" y="2257935"/>
          <a:ext cx="10669126" cy="0"/>
        </a:xfrm>
        <a:prstGeom prst="line">
          <a:avLst/>
        </a:prstGeom>
        <a:solidFill>
          <a:schemeClr val="accent1">
            <a:alpha val="90000"/>
            <a:hueOff val="0"/>
            <a:satOff val="0"/>
            <a:lumOff val="0"/>
            <a:alphaOff val="-26667"/>
          </a:schemeClr>
        </a:solidFill>
        <a:ln w="12700" cap="flat" cmpd="sng" algn="ctr">
          <a:solidFill>
            <a:schemeClr val="accent1">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44B0B-E20C-469F-8747-5EADB670481D}">
      <dsp:nvSpPr>
        <dsp:cNvPr id="0" name=""/>
        <dsp:cNvSpPr/>
      </dsp:nvSpPr>
      <dsp:spPr>
        <a:xfrm>
          <a:off x="0" y="2257935"/>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ea typeface="Calibri"/>
              <a:cs typeface="Calibri"/>
            </a:rPr>
            <a:t>System Design</a:t>
          </a:r>
        </a:p>
      </dsp:txBody>
      <dsp:txXfrm>
        <a:off x="0" y="2257935"/>
        <a:ext cx="10669126" cy="564363"/>
      </dsp:txXfrm>
    </dsp:sp>
    <dsp:sp modelId="{472A4FC7-1F3D-4474-827A-2B217720E086}">
      <dsp:nvSpPr>
        <dsp:cNvPr id="0" name=""/>
        <dsp:cNvSpPr/>
      </dsp:nvSpPr>
      <dsp:spPr>
        <a:xfrm>
          <a:off x="0" y="2822298"/>
          <a:ext cx="10669126" cy="0"/>
        </a:xfrm>
        <a:prstGeom prst="line">
          <a:avLst/>
        </a:prstGeom>
        <a:solidFill>
          <a:schemeClr val="accent1">
            <a:alpha val="90000"/>
            <a:hueOff val="0"/>
            <a:satOff val="0"/>
            <a:lumOff val="0"/>
            <a:alphaOff val="-33333"/>
          </a:schemeClr>
        </a:solidFill>
        <a:ln w="12700" cap="flat" cmpd="sng" algn="ctr">
          <a:solidFill>
            <a:schemeClr val="accent1">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367215-AFA9-42C5-9601-B73D1F06C2F0}">
      <dsp:nvSpPr>
        <dsp:cNvPr id="0" name=""/>
        <dsp:cNvSpPr/>
      </dsp:nvSpPr>
      <dsp:spPr>
        <a:xfrm>
          <a:off x="0" y="2822298"/>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ea typeface="Calibri"/>
              <a:cs typeface="Calibri"/>
            </a:rPr>
            <a:t>Design Aspects</a:t>
          </a:r>
        </a:p>
      </dsp:txBody>
      <dsp:txXfrm>
        <a:off x="0" y="2822298"/>
        <a:ext cx="10669126" cy="564363"/>
      </dsp:txXfrm>
    </dsp:sp>
    <dsp:sp modelId="{F4523ECD-BECD-433D-A50D-744D77BB70E8}">
      <dsp:nvSpPr>
        <dsp:cNvPr id="0" name=""/>
        <dsp:cNvSpPr/>
      </dsp:nvSpPr>
      <dsp:spPr>
        <a:xfrm>
          <a:off x="0" y="3386661"/>
          <a:ext cx="10669126" cy="0"/>
        </a:xfrm>
        <a:prstGeom prst="line">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0FCEE-0FF2-4EFA-A887-3ACEE2C6C578}">
      <dsp:nvSpPr>
        <dsp:cNvPr id="0" name=""/>
        <dsp:cNvSpPr/>
      </dsp:nvSpPr>
      <dsp:spPr>
        <a:xfrm>
          <a:off x="0" y="3386661"/>
          <a:ext cx="10669126" cy="5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Bookman Old Style"/>
              <a:ea typeface="Calibri"/>
              <a:cs typeface="Calibri"/>
            </a:rPr>
            <a:t>Implementation</a:t>
          </a:r>
        </a:p>
      </dsp:txBody>
      <dsp:txXfrm>
        <a:off x="0" y="3386661"/>
        <a:ext cx="10669126" cy="5643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1561-20FA-992D-929C-DFCCEF85F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20D2AF-7895-2914-377B-1B60BA86C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4FF407-CEA4-7525-63E4-75F47934DEA6}"/>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37A9041B-2666-32A6-FF39-B8707BDBB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FEFC8-AA87-127B-585E-8AFE254D908E}"/>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71098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01D6-950B-80AE-22FF-96D6B42C79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1A273-10AB-9CC3-381E-10C62DC48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05743-C710-EA82-02B1-BB87778F1567}"/>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1DF523CE-A632-8ED0-7D74-B441304BB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8E8F8-50C0-15E5-F7B3-0CA13BCF2B02}"/>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4174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F72D4-347F-9D3D-DEB1-AA17CE47E1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86710D-6850-84C8-E174-BD56FE66F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2D201-0E91-E836-DB08-3469444080F7}"/>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005970C5-7245-66AB-4761-E8DD06FBA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DEFDE-E5AB-FBF1-17F4-98D7247CDB19}"/>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265159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D14-9AA6-2A82-561F-411EA770D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706C8-9F6A-9B97-D917-FA2014CCE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E052B-F563-F11F-605E-BE7CDB6AF591}"/>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446C9DDA-FD37-E8A4-7569-B53DF9C64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4A710-B3A9-2513-DF22-E348AA5EA6A6}"/>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20398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AC01-7838-0A4A-9421-40BCEB231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D94FD-65E6-A930-D2C7-DE70B748F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8F951-2423-70F7-620B-1D0FC11AFC83}"/>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B3D153DE-10A2-E112-154E-7371BF3F2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7DB8B-A395-C830-C296-2C0121A1F4CC}"/>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20267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8748-2342-DF29-5454-47DE91EFF5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A1716-AF05-5F99-4784-DB4144AB4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BFD154-E731-DD70-B0A1-222492005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32C1E0-E00A-4132-F86C-9B4C8F4E903C}"/>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6" name="Footer Placeholder 5">
            <a:extLst>
              <a:ext uri="{FF2B5EF4-FFF2-40B4-BE49-F238E27FC236}">
                <a16:creationId xmlns:a16="http://schemas.microsoft.com/office/drawing/2014/main" id="{7A431A33-229E-69FC-220F-FD1E4DF672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96FB7-45A3-C4C3-8698-FFEF00199993}"/>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314890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EB93-2768-A10F-1058-B382CE0743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184B83-C3BB-A39E-1475-1D9F99200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3A339-7772-0037-8A90-46964AB48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AC0C0-B44B-4EA1-EBBC-3CBAE0FEB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22F3-8910-6F7A-6FF8-1C770D34F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AF8D03-5108-BF15-ECDE-1B0795DB6928}"/>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8" name="Footer Placeholder 7">
            <a:extLst>
              <a:ext uri="{FF2B5EF4-FFF2-40B4-BE49-F238E27FC236}">
                <a16:creationId xmlns:a16="http://schemas.microsoft.com/office/drawing/2014/main" id="{FFD7E106-2E68-DA5C-89E7-18A99F13E5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D1CCDB-FD87-9317-789F-CD5D1C3C9FE2}"/>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3835906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960E-0E18-0A1D-E30C-8752AA0D6A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36AB99-026B-B120-7690-AF67947C5C2E}"/>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4" name="Footer Placeholder 3">
            <a:extLst>
              <a:ext uri="{FF2B5EF4-FFF2-40B4-BE49-F238E27FC236}">
                <a16:creationId xmlns:a16="http://schemas.microsoft.com/office/drawing/2014/main" id="{91A41561-5A47-313E-AFFC-96E6C8C0A0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F5CA11-DA79-44DA-EC5E-B884152563E5}"/>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376662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43685-255F-E45C-7F59-2FDD3C565A44}"/>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3" name="Footer Placeholder 2">
            <a:extLst>
              <a:ext uri="{FF2B5EF4-FFF2-40B4-BE49-F238E27FC236}">
                <a16:creationId xmlns:a16="http://schemas.microsoft.com/office/drawing/2014/main" id="{462F6522-5363-5672-29B9-B2112A4062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E0E16C-D18C-32A8-AA24-69A936B9F74B}"/>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358478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F3CC-1F89-8281-4F66-24BB97B5A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0DCEFE-5FAC-CB30-E77B-733212538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936743-50BF-0281-B539-C24628B96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9DCBC-C092-B311-9EC2-09184DE6250B}"/>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6" name="Footer Placeholder 5">
            <a:extLst>
              <a:ext uri="{FF2B5EF4-FFF2-40B4-BE49-F238E27FC236}">
                <a16:creationId xmlns:a16="http://schemas.microsoft.com/office/drawing/2014/main" id="{367DCDF7-94F5-0442-2114-C7C62859C5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EB8A2-0EBC-80CD-E1FB-A588FBD55187}"/>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165807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1478-8E99-7588-6191-9A4F55C47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949C8F-D2E4-7DB7-C5C5-7A2FB9FB9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BDD99-7D67-3658-EF15-92FCC3F0D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F9930-60BD-44FC-4AEC-A00DCAD9127C}"/>
              </a:ext>
            </a:extLst>
          </p:cNvPr>
          <p:cNvSpPr>
            <a:spLocks noGrp="1"/>
          </p:cNvSpPr>
          <p:nvPr>
            <p:ph type="dt" sz="half" idx="10"/>
          </p:nvPr>
        </p:nvSpPr>
        <p:spPr/>
        <p:txBody>
          <a:bodyPr/>
          <a:lstStyle/>
          <a:p>
            <a:fld id="{6584D9C5-3699-4771-B284-602FBAA72879}" type="datetimeFigureOut">
              <a:rPr lang="en-IN" smtClean="0"/>
              <a:t>10-11-2024</a:t>
            </a:fld>
            <a:endParaRPr lang="en-IN"/>
          </a:p>
        </p:txBody>
      </p:sp>
      <p:sp>
        <p:nvSpPr>
          <p:cNvPr id="6" name="Footer Placeholder 5">
            <a:extLst>
              <a:ext uri="{FF2B5EF4-FFF2-40B4-BE49-F238E27FC236}">
                <a16:creationId xmlns:a16="http://schemas.microsoft.com/office/drawing/2014/main" id="{95B458FE-65DB-7640-5E0C-4F6535811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C1E82-5BDB-B8FA-1479-11CDCA360F28}"/>
              </a:ext>
            </a:extLst>
          </p:cNvPr>
          <p:cNvSpPr>
            <a:spLocks noGrp="1"/>
          </p:cNvSpPr>
          <p:nvPr>
            <p:ph type="sldNum" sz="quarter" idx="12"/>
          </p:nvPr>
        </p:nvSpPr>
        <p:spPr/>
        <p:txBody>
          <a:bodyPr/>
          <a:lstStyle/>
          <a:p>
            <a:fld id="{3665D0F6-87DB-4094-B581-577980DCC222}" type="slidenum">
              <a:rPr lang="en-IN" smtClean="0"/>
              <a:t>‹#›</a:t>
            </a:fld>
            <a:endParaRPr lang="en-IN"/>
          </a:p>
        </p:txBody>
      </p:sp>
    </p:spTree>
    <p:extLst>
      <p:ext uri="{BB962C8B-B14F-4D97-AF65-F5344CB8AC3E}">
        <p14:creationId xmlns:p14="http://schemas.microsoft.com/office/powerpoint/2010/main" val="355039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12FDA-9316-536D-470B-CE50C2116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159B3-B0BC-9F81-3848-72FD1F8CE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DC338-EB2B-78C1-3345-D756FDB22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4D9C5-3699-4771-B284-602FBAA72879}" type="datetimeFigureOut">
              <a:rPr lang="en-IN" smtClean="0"/>
              <a:t>10-11-2024</a:t>
            </a:fld>
            <a:endParaRPr lang="en-IN"/>
          </a:p>
        </p:txBody>
      </p:sp>
      <p:sp>
        <p:nvSpPr>
          <p:cNvPr id="5" name="Footer Placeholder 4">
            <a:extLst>
              <a:ext uri="{FF2B5EF4-FFF2-40B4-BE49-F238E27FC236}">
                <a16:creationId xmlns:a16="http://schemas.microsoft.com/office/drawing/2014/main" id="{673B3AFC-35D6-BF10-3EDA-C98909365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FCCAAE-73A5-5D0F-1D4E-43C9FF880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5D0F6-87DB-4094-B581-577980DCC222}" type="slidenum">
              <a:rPr lang="en-IN" smtClean="0"/>
              <a:t>‹#›</a:t>
            </a:fld>
            <a:endParaRPr lang="en-IN"/>
          </a:p>
        </p:txBody>
      </p:sp>
    </p:spTree>
    <p:extLst>
      <p:ext uri="{BB962C8B-B14F-4D97-AF65-F5344CB8AC3E}">
        <p14:creationId xmlns:p14="http://schemas.microsoft.com/office/powerpoint/2010/main" val="992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40B8-2C56-54AE-4C03-15E172950012}"/>
              </a:ext>
            </a:extLst>
          </p:cNvPr>
          <p:cNvSpPr>
            <a:spLocks noGrp="1"/>
          </p:cNvSpPr>
          <p:nvPr>
            <p:ph type="ctrTitle"/>
          </p:nvPr>
        </p:nvSpPr>
        <p:spPr>
          <a:xfrm>
            <a:off x="1204784" y="1239458"/>
            <a:ext cx="9782432" cy="1728574"/>
          </a:xfrm>
        </p:spPr>
        <p:txBody>
          <a:bodyPr>
            <a:noAutofit/>
          </a:bodyPr>
          <a:lstStyle/>
          <a:p>
            <a:r>
              <a:rPr lang="en-IN" sz="4000" b="1">
                <a:latin typeface="Bookman Old Style"/>
                <a:ea typeface="Calibri Light"/>
                <a:cs typeface="Calibri Light"/>
              </a:rPr>
              <a:t>Concept Learning Path Generation : behind and beyond</a:t>
            </a:r>
            <a:endParaRPr lang="en-IN" sz="4000" b="1">
              <a:latin typeface="Bookman Old Style"/>
            </a:endParaRPr>
          </a:p>
        </p:txBody>
      </p:sp>
      <p:sp>
        <p:nvSpPr>
          <p:cNvPr id="3" name="Subtitle 2">
            <a:extLst>
              <a:ext uri="{FF2B5EF4-FFF2-40B4-BE49-F238E27FC236}">
                <a16:creationId xmlns:a16="http://schemas.microsoft.com/office/drawing/2014/main" id="{3249579E-6761-F4EE-B755-ACD43A28C288}"/>
              </a:ext>
            </a:extLst>
          </p:cNvPr>
          <p:cNvSpPr>
            <a:spLocks noGrp="1"/>
          </p:cNvSpPr>
          <p:nvPr>
            <p:ph type="subTitle" idx="1"/>
          </p:nvPr>
        </p:nvSpPr>
        <p:spPr>
          <a:xfrm>
            <a:off x="1524000" y="3313714"/>
            <a:ext cx="9144000" cy="636330"/>
          </a:xfrm>
        </p:spPr>
        <p:txBody>
          <a:bodyPr vert="horz" lIns="91440" tIns="45720" rIns="91440" bIns="45720" rtlCol="0" anchor="t">
            <a:normAutofit fontScale="77500" lnSpcReduction="20000"/>
          </a:bodyPr>
          <a:lstStyle/>
          <a:p>
            <a:r>
              <a:rPr lang="en-IN">
                <a:latin typeface="Bookman Old Style"/>
                <a:ea typeface="Calibri"/>
                <a:cs typeface="Calibri"/>
              </a:rPr>
              <a:t>Senior Design Project : 20ECSW401</a:t>
            </a:r>
          </a:p>
          <a:p>
            <a:r>
              <a:rPr lang="en-IN">
                <a:latin typeface="Bookman Old Style"/>
                <a:ea typeface="Calibri"/>
                <a:cs typeface="Calibri"/>
              </a:rPr>
              <a:t>Guide : Mr. Prakash </a:t>
            </a:r>
            <a:r>
              <a:rPr lang="en-IN" err="1">
                <a:latin typeface="Bookman Old Style"/>
                <a:ea typeface="Calibri"/>
                <a:cs typeface="Calibri"/>
              </a:rPr>
              <a:t>Hegade</a:t>
            </a:r>
          </a:p>
        </p:txBody>
      </p:sp>
      <p:pic>
        <p:nvPicPr>
          <p:cNvPr id="4" name="Picture 3" descr="A black text on a white background&#10;&#10;Description automatically generated">
            <a:extLst>
              <a:ext uri="{FF2B5EF4-FFF2-40B4-BE49-F238E27FC236}">
                <a16:creationId xmlns:a16="http://schemas.microsoft.com/office/drawing/2014/main" id="{937CD97E-F8FF-32DD-82F9-84AA2AEE649E}"/>
              </a:ext>
            </a:extLst>
          </p:cNvPr>
          <p:cNvPicPr>
            <a:picLocks noChangeAspect="1"/>
          </p:cNvPicPr>
          <p:nvPr/>
        </p:nvPicPr>
        <p:blipFill>
          <a:blip r:embed="rId2"/>
          <a:stretch>
            <a:fillRect/>
          </a:stretch>
        </p:blipFill>
        <p:spPr>
          <a:xfrm>
            <a:off x="8066994" y="193901"/>
            <a:ext cx="3895725" cy="657225"/>
          </a:xfrm>
          <a:prstGeom prst="rect">
            <a:avLst/>
          </a:prstGeom>
        </p:spPr>
      </p:pic>
      <p:graphicFrame>
        <p:nvGraphicFramePr>
          <p:cNvPr id="6" name="Table 5">
            <a:extLst>
              <a:ext uri="{FF2B5EF4-FFF2-40B4-BE49-F238E27FC236}">
                <a16:creationId xmlns:a16="http://schemas.microsoft.com/office/drawing/2014/main" id="{C28D39AF-DAE3-BC3B-103B-F8785A44FB31}"/>
              </a:ext>
            </a:extLst>
          </p:cNvPr>
          <p:cNvGraphicFramePr>
            <a:graphicFrameLocks noGrp="1"/>
          </p:cNvGraphicFramePr>
          <p:nvPr>
            <p:extLst>
              <p:ext uri="{D42A27DB-BD31-4B8C-83A1-F6EECF244321}">
                <p14:modId xmlns:p14="http://schemas.microsoft.com/office/powerpoint/2010/main" val="4135091548"/>
              </p:ext>
            </p:extLst>
          </p:nvPr>
        </p:nvGraphicFramePr>
        <p:xfrm>
          <a:off x="2831757" y="4662744"/>
          <a:ext cx="6525908" cy="1857375"/>
        </p:xfrm>
        <a:graphic>
          <a:graphicData uri="http://schemas.openxmlformats.org/drawingml/2006/table">
            <a:tbl>
              <a:tblPr bandRow="1">
                <a:tableStyleId>{5C22544A-7EE6-4342-B048-85BDC9FD1C3A}</a:tableStyleId>
              </a:tblPr>
              <a:tblGrid>
                <a:gridCol w="1351518">
                  <a:extLst>
                    <a:ext uri="{9D8B030D-6E8A-4147-A177-3AD203B41FA5}">
                      <a16:colId xmlns:a16="http://schemas.microsoft.com/office/drawing/2014/main" val="3154201907"/>
                    </a:ext>
                  </a:extLst>
                </a:gridCol>
                <a:gridCol w="2484222">
                  <a:extLst>
                    <a:ext uri="{9D8B030D-6E8A-4147-A177-3AD203B41FA5}">
                      <a16:colId xmlns:a16="http://schemas.microsoft.com/office/drawing/2014/main" val="1410650836"/>
                    </a:ext>
                  </a:extLst>
                </a:gridCol>
                <a:gridCol w="2690168">
                  <a:extLst>
                    <a:ext uri="{9D8B030D-6E8A-4147-A177-3AD203B41FA5}">
                      <a16:colId xmlns:a16="http://schemas.microsoft.com/office/drawing/2014/main" val="3619583026"/>
                    </a:ext>
                  </a:extLst>
                </a:gridCol>
              </a:tblGrid>
              <a:tr h="371475">
                <a:tc>
                  <a:txBody>
                    <a:bodyPr/>
                    <a:lstStyle/>
                    <a:p>
                      <a:pPr algn="ctr" rtl="0" fontAlgn="t"/>
                      <a:r>
                        <a:rPr lang="en-US" sz="1400" b="1">
                          <a:effectLst/>
                          <a:latin typeface="Bookman Old Style" panose="02050604050505020204" pitchFamily="18" charset="0"/>
                        </a:rPr>
                        <a:t>SI. No.</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B7CCE4"/>
                    </a:solidFill>
                  </a:tcPr>
                </a:tc>
                <a:tc>
                  <a:txBody>
                    <a:bodyPr/>
                    <a:lstStyle/>
                    <a:p>
                      <a:pPr algn="ctr" rtl="0" fontAlgn="t"/>
                      <a:r>
                        <a:rPr lang="en-US" sz="1400" b="1">
                          <a:effectLst/>
                          <a:latin typeface="Bookman Old Style" panose="02050604050505020204" pitchFamily="18" charset="0"/>
                        </a:rPr>
                        <a:t>SRN</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B7CCE4"/>
                    </a:solidFill>
                  </a:tcPr>
                </a:tc>
                <a:tc>
                  <a:txBody>
                    <a:bodyPr/>
                    <a:lstStyle/>
                    <a:p>
                      <a:pPr algn="ctr" rtl="0" fontAlgn="t"/>
                      <a:r>
                        <a:rPr lang="en-US" sz="1400" b="1">
                          <a:effectLst/>
                          <a:latin typeface="Bookman Old Style" panose="02050604050505020204" pitchFamily="18" charset="0"/>
                        </a:rPr>
                        <a:t>Name</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B7CCE4"/>
                    </a:solidFill>
                  </a:tcPr>
                </a:tc>
                <a:extLst>
                  <a:ext uri="{0D108BD9-81ED-4DB2-BD59-A6C34878D82A}">
                    <a16:rowId xmlns:a16="http://schemas.microsoft.com/office/drawing/2014/main" val="2819652128"/>
                  </a:ext>
                </a:extLst>
              </a:tr>
              <a:tr h="371475">
                <a:tc>
                  <a:txBody>
                    <a:bodyPr/>
                    <a:lstStyle/>
                    <a:p>
                      <a:pPr algn="ctr" rtl="0" fontAlgn="t"/>
                      <a:r>
                        <a:rPr lang="en-US" sz="1400">
                          <a:effectLst/>
                          <a:latin typeface="Bookman Old Style" panose="02050604050505020204" pitchFamily="18" charset="0"/>
                        </a:rPr>
                        <a:t>1.</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01fe21bcs107</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Abhijna R Kalbhag</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6099866"/>
                  </a:ext>
                </a:extLst>
              </a:tr>
              <a:tr h="371475">
                <a:tc>
                  <a:txBody>
                    <a:bodyPr/>
                    <a:lstStyle/>
                    <a:p>
                      <a:pPr algn="ctr" rtl="0" fontAlgn="t"/>
                      <a:r>
                        <a:rPr lang="en-US" sz="1400">
                          <a:effectLst/>
                          <a:latin typeface="Bookman Old Style" panose="02050604050505020204" pitchFamily="18" charset="0"/>
                        </a:rPr>
                        <a:t>2.</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01fe21bcs062</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Anushika Kothari</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444506"/>
                  </a:ext>
                </a:extLst>
              </a:tr>
              <a:tr h="371475">
                <a:tc>
                  <a:txBody>
                    <a:bodyPr/>
                    <a:lstStyle/>
                    <a:p>
                      <a:pPr algn="ctr" rtl="0" fontAlgn="t"/>
                      <a:r>
                        <a:rPr lang="en-US" sz="1400">
                          <a:effectLst/>
                          <a:latin typeface="Bookman Old Style" panose="02050604050505020204" pitchFamily="18" charset="0"/>
                        </a:rPr>
                        <a:t>3.</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01fe21bci034</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Nandan Date</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7653171"/>
                  </a:ext>
                </a:extLst>
              </a:tr>
              <a:tr h="371475">
                <a:tc>
                  <a:txBody>
                    <a:bodyPr/>
                    <a:lstStyle/>
                    <a:p>
                      <a:pPr algn="ctr" rtl="0" fontAlgn="t"/>
                      <a:r>
                        <a:rPr lang="en-US" sz="1400">
                          <a:effectLst/>
                          <a:latin typeface="Bookman Old Style" panose="02050604050505020204" pitchFamily="18" charset="0"/>
                        </a:rPr>
                        <a:t>4.</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01fe21bcs089</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rtl="0" fontAlgn="t"/>
                      <a:r>
                        <a:rPr lang="en-US" sz="1400">
                          <a:effectLst/>
                          <a:latin typeface="Bookman Old Style" panose="02050604050505020204" pitchFamily="18" charset="0"/>
                        </a:rPr>
                        <a:t>Shreya M. Pai</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1336900"/>
                  </a:ext>
                </a:extLst>
              </a:tr>
            </a:tbl>
          </a:graphicData>
        </a:graphic>
      </p:graphicFrame>
      <p:sp>
        <p:nvSpPr>
          <p:cNvPr id="7" name="TextBox 6">
            <a:extLst>
              <a:ext uri="{FF2B5EF4-FFF2-40B4-BE49-F238E27FC236}">
                <a16:creationId xmlns:a16="http://schemas.microsoft.com/office/drawing/2014/main" id="{E669EE55-91A8-681A-92D9-2DC33AFACAE2}"/>
              </a:ext>
            </a:extLst>
          </p:cNvPr>
          <p:cNvSpPr txBox="1"/>
          <p:nvPr/>
        </p:nvSpPr>
        <p:spPr>
          <a:xfrm>
            <a:off x="5125995" y="42404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rPr>
              <a:t>Team Details</a:t>
            </a:r>
            <a:endParaRPr lang="en-US">
              <a:ea typeface="Calibri"/>
              <a:cs typeface="Calibri"/>
            </a:endParaRPr>
          </a:p>
        </p:txBody>
      </p:sp>
    </p:spTree>
    <p:extLst>
      <p:ext uri="{BB962C8B-B14F-4D97-AF65-F5344CB8AC3E}">
        <p14:creationId xmlns:p14="http://schemas.microsoft.com/office/powerpoint/2010/main" val="375208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Implementation</a:t>
            </a:r>
            <a:endParaRPr lang="en-US" dirty="0">
              <a:latin typeface="Bookman Old Style"/>
              <a:ea typeface="Calibri Light"/>
              <a:cs typeface="Calibri Light"/>
            </a:endParaRP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395408" y="1492782"/>
            <a:ext cx="117925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latin typeface="Bookman Old Style"/>
                <a:ea typeface="+mn-lt"/>
                <a:cs typeface="+mn-lt"/>
              </a:rPr>
              <a:t>For the concept: "</a:t>
            </a:r>
            <a:r>
              <a:rPr lang="en-US" sz="2000" b="1" dirty="0">
                <a:latin typeface="Bookman Old Style"/>
                <a:ea typeface="+mn-lt"/>
                <a:cs typeface="+mn-lt"/>
              </a:rPr>
              <a:t>Machine Learning</a:t>
            </a:r>
            <a:r>
              <a:rPr lang="en-US" sz="2000" dirty="0">
                <a:latin typeface="Bookman Old Style"/>
                <a:ea typeface="+mn-lt"/>
                <a:cs typeface="+mn-lt"/>
              </a:rPr>
              <a:t>"</a:t>
            </a:r>
          </a:p>
        </p:txBody>
      </p:sp>
      <p:sp>
        <p:nvSpPr>
          <p:cNvPr id="3" name="TextBox 2">
            <a:extLst>
              <a:ext uri="{FF2B5EF4-FFF2-40B4-BE49-F238E27FC236}">
                <a16:creationId xmlns:a16="http://schemas.microsoft.com/office/drawing/2014/main" id="{54EE6667-BED1-51ED-3C4C-0FA78281097D}"/>
              </a:ext>
            </a:extLst>
          </p:cNvPr>
          <p:cNvSpPr txBox="1"/>
          <p:nvPr/>
        </p:nvSpPr>
        <p:spPr>
          <a:xfrm>
            <a:off x="6457789" y="2915929"/>
            <a:ext cx="51362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latin typeface="Bookman Old Style"/>
                <a:ea typeface="+mn-lt"/>
                <a:cs typeface="+mn-lt"/>
              </a:rPr>
              <a:t>Current Concept: For current </a:t>
            </a:r>
            <a:r>
              <a:rPr lang="en-US" dirty="0" err="1">
                <a:latin typeface="Bookman Old Style"/>
                <a:ea typeface="+mn-lt"/>
                <a:cs typeface="+mn-lt"/>
              </a:rPr>
              <a:t>concpets</a:t>
            </a:r>
            <a:r>
              <a:rPr lang="en-US" dirty="0">
                <a:latin typeface="Bookman Old Style"/>
                <a:ea typeface="+mn-lt"/>
                <a:cs typeface="+mn-lt"/>
              </a:rPr>
              <a:t> for the given concept. We found </a:t>
            </a:r>
            <a:r>
              <a:rPr lang="en-US" dirty="0" err="1">
                <a:latin typeface="Bookman Old Style"/>
                <a:ea typeface="+mn-lt"/>
                <a:cs typeface="+mn-lt"/>
              </a:rPr>
              <a:t>hyperinks</a:t>
            </a:r>
            <a:r>
              <a:rPr lang="en-US" dirty="0">
                <a:latin typeface="Bookman Old Style"/>
                <a:ea typeface="+mn-lt"/>
                <a:cs typeface="+mn-lt"/>
              </a:rPr>
              <a:t> int the content block of the page. These were limited to few to cover the basics.</a:t>
            </a:r>
          </a:p>
        </p:txBody>
      </p:sp>
      <p:pic>
        <p:nvPicPr>
          <p:cNvPr id="6" name="Picture 5" descr="A screen shot of a computer&#10;&#10;Description automatically generated">
            <a:extLst>
              <a:ext uri="{FF2B5EF4-FFF2-40B4-BE49-F238E27FC236}">
                <a16:creationId xmlns:a16="http://schemas.microsoft.com/office/drawing/2014/main" id="{3E1B417C-07D7-0A71-A4ED-229B2EE34A7F}"/>
              </a:ext>
            </a:extLst>
          </p:cNvPr>
          <p:cNvPicPr>
            <a:picLocks noChangeAspect="1"/>
          </p:cNvPicPr>
          <p:nvPr/>
        </p:nvPicPr>
        <p:blipFill>
          <a:blip r:embed="rId3"/>
          <a:stretch>
            <a:fillRect/>
          </a:stretch>
        </p:blipFill>
        <p:spPr>
          <a:xfrm>
            <a:off x="1055034" y="2479022"/>
            <a:ext cx="5229785" cy="2874869"/>
          </a:xfrm>
          <a:prstGeom prst="rect">
            <a:avLst/>
          </a:prstGeom>
        </p:spPr>
      </p:pic>
    </p:spTree>
    <p:extLst>
      <p:ext uri="{BB962C8B-B14F-4D97-AF65-F5344CB8AC3E}">
        <p14:creationId xmlns:p14="http://schemas.microsoft.com/office/powerpoint/2010/main" val="124658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Implementation</a:t>
            </a:r>
            <a:endParaRPr lang="en-US" dirty="0">
              <a:latin typeface="Bookman Old Style"/>
              <a:ea typeface="Calibri Light"/>
              <a:cs typeface="Calibri Light"/>
            </a:endParaRP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395408" y="1492782"/>
            <a:ext cx="117925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latin typeface="Bookman Old Style"/>
                <a:ea typeface="+mn-lt"/>
                <a:cs typeface="+mn-lt"/>
              </a:rPr>
              <a:t>For the concept: "</a:t>
            </a:r>
            <a:r>
              <a:rPr lang="en-US" sz="2000" b="1" dirty="0">
                <a:latin typeface="Bookman Old Style"/>
                <a:ea typeface="+mn-lt"/>
                <a:cs typeface="+mn-lt"/>
              </a:rPr>
              <a:t>Machine Learning</a:t>
            </a:r>
            <a:r>
              <a:rPr lang="en-US" sz="2000" dirty="0">
                <a:latin typeface="Bookman Old Style"/>
                <a:ea typeface="+mn-lt"/>
                <a:cs typeface="+mn-lt"/>
              </a:rPr>
              <a:t>"</a:t>
            </a:r>
          </a:p>
        </p:txBody>
      </p:sp>
      <p:sp>
        <p:nvSpPr>
          <p:cNvPr id="3" name="TextBox 2">
            <a:extLst>
              <a:ext uri="{FF2B5EF4-FFF2-40B4-BE49-F238E27FC236}">
                <a16:creationId xmlns:a16="http://schemas.microsoft.com/office/drawing/2014/main" id="{54EE6667-BED1-51ED-3C4C-0FA78281097D}"/>
              </a:ext>
            </a:extLst>
          </p:cNvPr>
          <p:cNvSpPr txBox="1"/>
          <p:nvPr/>
        </p:nvSpPr>
        <p:spPr>
          <a:xfrm>
            <a:off x="529877" y="4854546"/>
            <a:ext cx="51362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latin typeface="Bookman Old Style"/>
                <a:ea typeface="+mn-lt"/>
                <a:cs typeface="+mn-lt"/>
              </a:rPr>
              <a:t>Beyond: For Advanced concepts for the given concept. We made use of 'See Also' section of the page.</a:t>
            </a:r>
          </a:p>
        </p:txBody>
      </p:sp>
      <p:pic>
        <p:nvPicPr>
          <p:cNvPr id="4" name="Picture 3" descr="A black screen with white text&#10;&#10;Description automatically generated">
            <a:extLst>
              <a:ext uri="{FF2B5EF4-FFF2-40B4-BE49-F238E27FC236}">
                <a16:creationId xmlns:a16="http://schemas.microsoft.com/office/drawing/2014/main" id="{9EF30A89-DC45-537A-E7E0-EC694833A406}"/>
              </a:ext>
            </a:extLst>
          </p:cNvPr>
          <p:cNvPicPr>
            <a:picLocks noChangeAspect="1"/>
          </p:cNvPicPr>
          <p:nvPr/>
        </p:nvPicPr>
        <p:blipFill>
          <a:blip r:embed="rId3"/>
          <a:stretch>
            <a:fillRect/>
          </a:stretch>
        </p:blipFill>
        <p:spPr>
          <a:xfrm>
            <a:off x="440951" y="2343150"/>
            <a:ext cx="10458450" cy="2171700"/>
          </a:xfrm>
          <a:prstGeom prst="rect">
            <a:avLst/>
          </a:prstGeom>
        </p:spPr>
      </p:pic>
    </p:spTree>
    <p:extLst>
      <p:ext uri="{BB962C8B-B14F-4D97-AF65-F5344CB8AC3E}">
        <p14:creationId xmlns:p14="http://schemas.microsoft.com/office/powerpoint/2010/main" val="33637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dirty="0">
                <a:latin typeface="Bookman Old Style"/>
                <a:ea typeface="Calibri Light"/>
                <a:cs typeface="Calibri Light"/>
              </a:rPr>
              <a:t>Implementation - Visualization</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395408" y="1492782"/>
            <a:ext cx="117925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latin typeface="Bookman Old Style"/>
                <a:ea typeface="+mn-lt"/>
                <a:cs typeface="+mn-lt"/>
              </a:rPr>
              <a:t>For the concept: "</a:t>
            </a:r>
            <a:r>
              <a:rPr lang="en-US" sz="2000" b="1" dirty="0">
                <a:latin typeface="Bookman Old Style"/>
                <a:ea typeface="+mn-lt"/>
                <a:cs typeface="+mn-lt"/>
              </a:rPr>
              <a:t>Machine Learning</a:t>
            </a:r>
            <a:r>
              <a:rPr lang="en-US" sz="2000" dirty="0">
                <a:latin typeface="Bookman Old Style"/>
                <a:ea typeface="+mn-lt"/>
                <a:cs typeface="+mn-lt"/>
              </a:rPr>
              <a:t>"</a:t>
            </a:r>
            <a:br>
              <a:rPr lang="en-US" sz="2000" dirty="0">
                <a:latin typeface="Bookman Old Style"/>
                <a:ea typeface="+mn-lt"/>
                <a:cs typeface="+mn-lt"/>
              </a:rPr>
            </a:br>
            <a:endParaRPr lang="en-US" sz="2000" dirty="0">
              <a:latin typeface="Bookman Old Style"/>
              <a:ea typeface="+mn-lt"/>
              <a:cs typeface="+mn-lt"/>
            </a:endParaRPr>
          </a:p>
          <a:p>
            <a:pPr>
              <a:buFont typeface="Arial"/>
              <a:buChar char="•"/>
            </a:pPr>
            <a:r>
              <a:rPr lang="en-US" sz="2000" dirty="0">
                <a:latin typeface="Bookman Old Style"/>
                <a:ea typeface="+mn-lt"/>
                <a:cs typeface="+mn-lt"/>
              </a:rPr>
              <a:t>Behind -&gt; Current -&gt; Beyond</a:t>
            </a:r>
          </a:p>
        </p:txBody>
      </p:sp>
      <p:pic>
        <p:nvPicPr>
          <p:cNvPr id="5" name="Picture 4" descr="A diagram of a diagram&#10;&#10;Description automatically generated">
            <a:extLst>
              <a:ext uri="{FF2B5EF4-FFF2-40B4-BE49-F238E27FC236}">
                <a16:creationId xmlns:a16="http://schemas.microsoft.com/office/drawing/2014/main" id="{F579B464-66E2-504A-ACF2-FED35F8DB2D0}"/>
              </a:ext>
            </a:extLst>
          </p:cNvPr>
          <p:cNvPicPr>
            <a:picLocks noChangeAspect="1"/>
          </p:cNvPicPr>
          <p:nvPr/>
        </p:nvPicPr>
        <p:blipFill>
          <a:blip r:embed="rId3"/>
          <a:stretch>
            <a:fillRect/>
          </a:stretch>
        </p:blipFill>
        <p:spPr>
          <a:xfrm>
            <a:off x="2169242" y="0"/>
            <a:ext cx="7853516" cy="6858000"/>
          </a:xfrm>
          <a:prstGeom prst="rect">
            <a:avLst/>
          </a:prstGeom>
        </p:spPr>
      </p:pic>
    </p:spTree>
    <p:extLst>
      <p:ext uri="{BB962C8B-B14F-4D97-AF65-F5344CB8AC3E}">
        <p14:creationId xmlns:p14="http://schemas.microsoft.com/office/powerpoint/2010/main" val="151168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838199" y="3563422"/>
            <a:ext cx="7268147" cy="1754376"/>
          </a:xfrm>
        </p:spPr>
        <p:txBody>
          <a:bodyPr vert="horz" lIns="91440" tIns="45720" rIns="91440" bIns="45720" rtlCol="0" anchor="b">
            <a:normAutofit/>
          </a:bodyPr>
          <a:lstStyle/>
          <a:p>
            <a:r>
              <a:rPr lang="en-US" kern="1200" dirty="0">
                <a:latin typeface="Bookman Old Style"/>
              </a:rPr>
              <a:t>Thank You!</a:t>
            </a:r>
          </a:p>
        </p:txBody>
      </p:sp>
      <p:pic>
        <p:nvPicPr>
          <p:cNvPr id="6" name="Picture 5" descr="A black text on a white background&#10;&#10;Description automatically generated">
            <a:extLst>
              <a:ext uri="{FF2B5EF4-FFF2-40B4-BE49-F238E27FC236}">
                <a16:creationId xmlns:a16="http://schemas.microsoft.com/office/drawing/2014/main" id="{2FC8EF22-6294-113F-17C8-C28FC3CC3403}"/>
              </a:ext>
            </a:extLst>
          </p:cNvPr>
          <p:cNvPicPr>
            <a:picLocks noChangeAspect="1"/>
          </p:cNvPicPr>
          <p:nvPr/>
        </p:nvPicPr>
        <p:blipFill>
          <a:blip r:embed="rId2"/>
          <a:stretch>
            <a:fillRect/>
          </a:stretch>
        </p:blipFill>
        <p:spPr>
          <a:xfrm>
            <a:off x="5324475" y="1413847"/>
            <a:ext cx="6153150" cy="1038696"/>
          </a:xfrm>
          <a:prstGeom prst="rect">
            <a:avLst/>
          </a:prstGeom>
        </p:spPr>
      </p:pic>
    </p:spTree>
    <p:extLst>
      <p:ext uri="{BB962C8B-B14F-4D97-AF65-F5344CB8AC3E}">
        <p14:creationId xmlns:p14="http://schemas.microsoft.com/office/powerpoint/2010/main" val="220351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Index</a:t>
            </a:r>
            <a:endParaRPr lang="en-US">
              <a:latin typeface="Bookman Old Style"/>
            </a:endParaRP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graphicFrame>
        <p:nvGraphicFramePr>
          <p:cNvPr id="29" name="TextBox 1">
            <a:extLst>
              <a:ext uri="{FF2B5EF4-FFF2-40B4-BE49-F238E27FC236}">
                <a16:creationId xmlns:a16="http://schemas.microsoft.com/office/drawing/2014/main" id="{4AA0431C-5939-499A-F4C3-D25FC4699329}"/>
              </a:ext>
            </a:extLst>
          </p:cNvPr>
          <p:cNvGraphicFramePr/>
          <p:nvPr>
            <p:extLst>
              <p:ext uri="{D42A27DB-BD31-4B8C-83A1-F6EECF244321}">
                <p14:modId xmlns:p14="http://schemas.microsoft.com/office/powerpoint/2010/main" val="50226081"/>
              </p:ext>
            </p:extLst>
          </p:nvPr>
        </p:nvGraphicFramePr>
        <p:xfrm>
          <a:off x="507903" y="1833950"/>
          <a:ext cx="10669127" cy="39515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088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Introduction</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3" name="TextBox 2">
            <a:extLst>
              <a:ext uri="{FF2B5EF4-FFF2-40B4-BE49-F238E27FC236}">
                <a16:creationId xmlns:a16="http://schemas.microsoft.com/office/drawing/2014/main" id="{C5CD93C4-0CF5-F006-FAA3-8F46035FD29A}"/>
              </a:ext>
            </a:extLst>
          </p:cNvPr>
          <p:cNvSpPr txBox="1"/>
          <p:nvPr/>
        </p:nvSpPr>
        <p:spPr>
          <a:xfrm>
            <a:off x="653143" y="1918606"/>
            <a:ext cx="1100817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Concept Learning Path Generation represents a significant advancement in the way we understand and navigate concepts. With a multi-faceted approach, it aims to enhance learning experiences by extracting and analyzing related concepts, identifying prerequisites, and mapping out advanced topics. By moving beyond traditional linear learning models, this system seeks to offer not just a pathway through knowledge but a deeper, more personalized understanding of each concept. This initiative aligns with the vision of creating a more intuitive and connected educational environment, ultimately shaping a smarter, context-aware learning experience. The goal is to provide a structured, contextually accurate learning path that guides users through foundational, intermediate, and advanced concepts, facilitating more effective and meaningful learning journeys.</a:t>
            </a:r>
            <a:endParaRPr lang="en-US" dirty="0"/>
          </a:p>
        </p:txBody>
      </p:sp>
    </p:spTree>
    <p:extLst>
      <p:ext uri="{BB962C8B-B14F-4D97-AF65-F5344CB8AC3E}">
        <p14:creationId xmlns:p14="http://schemas.microsoft.com/office/powerpoint/2010/main" val="211779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Problem Statement</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653143" y="1918606"/>
            <a:ext cx="1100817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Bookman Old Style"/>
                <a:ea typeface="+mn-lt"/>
                <a:cs typeface="+mn-lt"/>
              </a:rPr>
              <a:t>To build a learning path of concepts for a given concept, behind and beyond using Wikipedia data</a:t>
            </a:r>
            <a:endParaRPr lang="en-US" sz="2400">
              <a:latin typeface="Bookman Old Style"/>
            </a:endParaRPr>
          </a:p>
        </p:txBody>
      </p:sp>
    </p:spTree>
    <p:extLst>
      <p:ext uri="{BB962C8B-B14F-4D97-AF65-F5344CB8AC3E}">
        <p14:creationId xmlns:p14="http://schemas.microsoft.com/office/powerpoint/2010/main" val="17490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Objectives</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653143" y="1918606"/>
            <a:ext cx="1100817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Ø"/>
            </a:pPr>
            <a:r>
              <a:rPr lang="en-US" sz="2400">
                <a:latin typeface="Bookman Old Style"/>
                <a:ea typeface="Calibri"/>
                <a:cs typeface="Calibri"/>
              </a:rPr>
              <a:t>Extract relevant concepts from Wikipedia data to build a comprehensive learning path.</a:t>
            </a:r>
          </a:p>
          <a:p>
            <a:pPr marL="342900" indent="-342900">
              <a:buFont typeface="Wingdings,Sans-Serif"/>
              <a:buChar char="Ø"/>
            </a:pPr>
            <a:r>
              <a:rPr lang="en-US" sz="2400">
                <a:latin typeface="Bookman Old Style"/>
                <a:ea typeface="Calibri"/>
                <a:cs typeface="Calibri"/>
              </a:rPr>
              <a:t>Identify prerequisite concepts (behind) and advanced topics (beyond) for a given concept.</a:t>
            </a:r>
          </a:p>
          <a:p>
            <a:pPr marL="342900" indent="-342900">
              <a:buFont typeface="Wingdings,Sans-Serif"/>
              <a:buChar char="Ø"/>
            </a:pPr>
            <a:r>
              <a:rPr lang="en-US" sz="2400">
                <a:latin typeface="Bookman Old Style"/>
                <a:ea typeface="Calibri"/>
                <a:cs typeface="Calibri"/>
              </a:rPr>
              <a:t>Generate and present the learning path in an organized, user-friendly format.</a:t>
            </a:r>
            <a:endParaRPr lang="en-US"/>
          </a:p>
        </p:txBody>
      </p:sp>
    </p:spTree>
    <p:extLst>
      <p:ext uri="{BB962C8B-B14F-4D97-AF65-F5344CB8AC3E}">
        <p14:creationId xmlns:p14="http://schemas.microsoft.com/office/powerpoint/2010/main" val="282821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10;&#10;Description automatically generated">
            <a:extLst>
              <a:ext uri="{FF2B5EF4-FFF2-40B4-BE49-F238E27FC236}">
                <a16:creationId xmlns:a16="http://schemas.microsoft.com/office/drawing/2014/main" id="{75E65D93-24E6-C75C-4225-63E7A40F8E93}"/>
              </a:ext>
            </a:extLst>
          </p:cNvPr>
          <p:cNvPicPr>
            <a:picLocks noChangeAspect="1"/>
          </p:cNvPicPr>
          <p:nvPr/>
        </p:nvPicPr>
        <p:blipFill>
          <a:blip r:embed="rId2"/>
          <a:srcRect t="2970" b="391"/>
          <a:stretch/>
        </p:blipFill>
        <p:spPr>
          <a:xfrm>
            <a:off x="3818529" y="1210813"/>
            <a:ext cx="4551308" cy="5532484"/>
          </a:xfrm>
          <a:prstGeom prst="rect">
            <a:avLst/>
          </a:prstGeom>
        </p:spPr>
      </p:pic>
      <p:sp>
        <p:nvSpPr>
          <p:cNvPr id="498" name="Rectangle 497">
            <a:extLst>
              <a:ext uri="{FF2B5EF4-FFF2-40B4-BE49-F238E27FC236}">
                <a16:creationId xmlns:a16="http://schemas.microsoft.com/office/drawing/2014/main" id="{031CA167-62E2-3DD4-B6D2-958C66E6A0D2}"/>
              </a:ext>
            </a:extLst>
          </p:cNvPr>
          <p:cNvSpPr/>
          <p:nvPr/>
        </p:nvSpPr>
        <p:spPr>
          <a:xfrm>
            <a:off x="-2388" y="-2719"/>
            <a:ext cx="12189094" cy="121840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System Design</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3"/>
          <a:stretch>
            <a:fillRect/>
          </a:stretch>
        </p:blipFill>
        <p:spPr>
          <a:xfrm>
            <a:off x="10907486" y="200705"/>
            <a:ext cx="914400" cy="904875"/>
          </a:xfrm>
          <a:prstGeom prst="rect">
            <a:avLst/>
          </a:prstGeom>
        </p:spPr>
      </p:pic>
    </p:spTree>
    <p:extLst>
      <p:ext uri="{BB962C8B-B14F-4D97-AF65-F5344CB8AC3E}">
        <p14:creationId xmlns:p14="http://schemas.microsoft.com/office/powerpoint/2010/main" val="126983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Design Aspects</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653143" y="1918606"/>
            <a:ext cx="1100817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Bookman Old Style"/>
                <a:ea typeface="Calibri"/>
                <a:cs typeface="Calibri"/>
              </a:rPr>
              <a:t>Wireframes: </a:t>
            </a:r>
            <a:r>
              <a:rPr lang="en-US" sz="2400">
                <a:latin typeface="Bookman Old Style"/>
                <a:ea typeface="+mn-lt"/>
                <a:cs typeface="+mn-lt"/>
              </a:rPr>
              <a:t>These help visualize the layout of the app and organize the flow of information (e.g., input for the concept and display of the learning path). That is using React as a framework to display learning path and concepts.</a:t>
            </a:r>
            <a:endParaRPr lang="en-US"/>
          </a:p>
          <a:p>
            <a:pPr marL="342900" indent="-342900">
              <a:buFont typeface="Arial"/>
              <a:buChar char="•"/>
            </a:pPr>
            <a:endParaRPr lang="en-US" sz="2400">
              <a:latin typeface="Bookman Old Style"/>
              <a:ea typeface="Calibri"/>
              <a:cs typeface="Calibri"/>
            </a:endParaRPr>
          </a:p>
          <a:p>
            <a:pPr marL="342900" indent="-342900">
              <a:buFont typeface="Arial"/>
              <a:buChar char="•"/>
            </a:pPr>
            <a:r>
              <a:rPr lang="en-US" sz="2400">
                <a:latin typeface="Bookman Old Style"/>
                <a:ea typeface="Calibri"/>
                <a:cs typeface="Calibri"/>
              </a:rPr>
              <a:t>Design Patterns: </a:t>
            </a:r>
            <a:r>
              <a:rPr lang="en-US" sz="2400">
                <a:latin typeface="Bookman Old Style"/>
                <a:ea typeface="+mn-lt"/>
                <a:cs typeface="+mn-lt"/>
              </a:rPr>
              <a:t>Patterns like Model-View-Controller (MVC) can be used for structuring the application, Creational patterns for instantiating different parts of the learning path generation modules.</a:t>
            </a:r>
          </a:p>
          <a:p>
            <a:pPr marL="342900" indent="-342900">
              <a:buFont typeface="Arial"/>
              <a:buChar char="•"/>
            </a:pPr>
            <a:endParaRPr lang="en-US" sz="2400">
              <a:latin typeface="Bookman Old Style"/>
              <a:ea typeface="+mn-lt"/>
              <a:cs typeface="+mn-lt"/>
            </a:endParaRPr>
          </a:p>
          <a:p>
            <a:pPr marL="342900" indent="-342900">
              <a:buFont typeface="Arial"/>
              <a:buChar char="•"/>
            </a:pPr>
            <a:r>
              <a:rPr lang="en-US" sz="2400">
                <a:latin typeface="Bookman Old Style"/>
              </a:rPr>
              <a:t>REST APIs: These can be used to </a:t>
            </a:r>
            <a:r>
              <a:rPr lang="en-US" sz="2400">
                <a:latin typeface="Bookman Old Style"/>
                <a:ea typeface="+mn-lt"/>
                <a:cs typeface="+mn-lt"/>
              </a:rPr>
              <a:t>take a concept as input and returns the learning path. This will allow the backend to be decoupled from the frontend.</a:t>
            </a:r>
            <a:endParaRPr lang="en-US" sz="2400">
              <a:latin typeface="Bookman Old Style"/>
              <a:ea typeface="Calibri" panose="020F0502020204030204"/>
              <a:cs typeface="Calibri" panose="020F0502020204030204"/>
            </a:endParaRPr>
          </a:p>
          <a:p>
            <a:pPr marL="342900" indent="-342900">
              <a:buFont typeface="Arial"/>
              <a:buChar char="•"/>
            </a:pPr>
            <a:endParaRPr lang="en-US" sz="2400">
              <a:latin typeface="Bookman Old Style"/>
              <a:ea typeface="+mn-lt"/>
              <a:cs typeface="+mn-lt"/>
            </a:endParaRPr>
          </a:p>
          <a:p>
            <a:pPr marL="342900" indent="-342900">
              <a:buFont typeface="Arial"/>
              <a:buChar char="•"/>
            </a:pPr>
            <a:endParaRPr lang="en-US" sz="2400">
              <a:latin typeface="Bookman Old Style"/>
              <a:ea typeface="+mn-lt"/>
              <a:cs typeface="+mn-lt"/>
            </a:endParaRPr>
          </a:p>
        </p:txBody>
      </p:sp>
    </p:spTree>
    <p:extLst>
      <p:ext uri="{BB962C8B-B14F-4D97-AF65-F5344CB8AC3E}">
        <p14:creationId xmlns:p14="http://schemas.microsoft.com/office/powerpoint/2010/main" val="272046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Design Aspects</a:t>
            </a: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395408" y="1492782"/>
            <a:ext cx="1179258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latin typeface="Bookman Old Style"/>
              </a:rPr>
              <a:t>CI/CD: </a:t>
            </a:r>
            <a:r>
              <a:rPr lang="en-US" sz="2000" dirty="0">
                <a:latin typeface="Bookman Old Style"/>
                <a:ea typeface="+mn-lt"/>
                <a:cs typeface="+mn-lt"/>
              </a:rPr>
              <a:t> continuous integration and continuous deployment (CI/CD) can be set up using </a:t>
            </a:r>
            <a:r>
              <a:rPr lang="en-US" sz="2000" err="1">
                <a:latin typeface="Bookman Old Style"/>
                <a:ea typeface="+mn-lt"/>
                <a:cs typeface="+mn-lt"/>
              </a:rPr>
              <a:t>Github</a:t>
            </a:r>
            <a:r>
              <a:rPr lang="en-US" sz="2000" dirty="0">
                <a:latin typeface="Bookman Old Style"/>
                <a:ea typeface="+mn-lt"/>
                <a:cs typeface="+mn-lt"/>
              </a:rPr>
              <a:t>. Every time when changes are pushed to the code repository, CI/CD pipelines can automatically run tests, build the application, and deploy it to a production or staging environment. </a:t>
            </a:r>
            <a:r>
              <a:rPr lang="en-US" sz="2000" err="1">
                <a:latin typeface="Bookman Old Style"/>
                <a:ea typeface="+mn-lt"/>
                <a:cs typeface="+mn-lt"/>
              </a:rPr>
              <a:t>Github</a:t>
            </a:r>
            <a:r>
              <a:rPr lang="en-US" sz="2000" dirty="0">
                <a:latin typeface="Bookman Old Style"/>
                <a:ea typeface="+mn-lt"/>
                <a:cs typeface="+mn-lt"/>
              </a:rPr>
              <a:t> is also used for version control in this project.</a:t>
            </a:r>
            <a:endParaRPr lang="en-US" sz="2000">
              <a:latin typeface="Bookman Old Style"/>
              <a:cs typeface="Calibri" panose="020F0502020204030204"/>
            </a:endParaRPr>
          </a:p>
          <a:p>
            <a:pPr>
              <a:buFont typeface="Arial"/>
              <a:buChar char="•"/>
            </a:pPr>
            <a:endParaRPr lang="en-US" sz="2000" dirty="0">
              <a:latin typeface="Bookman Old Style"/>
              <a:ea typeface="+mn-lt"/>
              <a:cs typeface="+mn-lt"/>
            </a:endParaRPr>
          </a:p>
          <a:p>
            <a:pPr>
              <a:buFont typeface="Arial"/>
              <a:buChar char="•"/>
            </a:pPr>
            <a:r>
              <a:rPr lang="en-US" sz="2000" dirty="0">
                <a:latin typeface="Bookman Old Style"/>
              </a:rPr>
              <a:t>SOLID Principles:</a:t>
            </a:r>
            <a:endParaRPr lang="en-US" sz="2000" dirty="0">
              <a:latin typeface="Bookman Old Style"/>
              <a:ea typeface="+mn-lt"/>
              <a:cs typeface="+mn-lt"/>
            </a:endParaRPr>
          </a:p>
          <a:p>
            <a:pPr lvl="1">
              <a:buFont typeface="Arial"/>
              <a:buChar char="•"/>
            </a:pPr>
            <a:r>
              <a:rPr lang="en-US" sz="2000" dirty="0">
                <a:latin typeface="Bookman Old Style"/>
                <a:ea typeface="+mn-lt"/>
                <a:cs typeface="+mn-lt"/>
              </a:rPr>
              <a:t>Single Responsibility Principle: Each class or function should have one responsibility, such as separating the learning path generation logic from the user interface logic.</a:t>
            </a:r>
            <a:endParaRPr lang="en-US" sz="2000" dirty="0">
              <a:latin typeface="Bookman Old Style"/>
            </a:endParaRPr>
          </a:p>
          <a:p>
            <a:pPr lvl="1">
              <a:buFont typeface="Arial"/>
              <a:buChar char="•"/>
            </a:pPr>
            <a:r>
              <a:rPr lang="en-US" sz="2000" dirty="0">
                <a:latin typeface="Bookman Old Style"/>
                <a:ea typeface="+mn-lt"/>
                <a:cs typeface="+mn-lt"/>
              </a:rPr>
              <a:t>Open/Closed Principle: system can be open for adding new features but closed for modification (not changing existing code for new features.</a:t>
            </a:r>
            <a:endParaRPr lang="en-US" sz="2000" dirty="0">
              <a:latin typeface="Bookman Old Style"/>
            </a:endParaRPr>
          </a:p>
          <a:p>
            <a:pPr lvl="1">
              <a:buFont typeface="Arial"/>
              <a:buChar char="•"/>
            </a:pPr>
            <a:r>
              <a:rPr lang="en-US" sz="2000" err="1">
                <a:latin typeface="Bookman Old Style"/>
                <a:ea typeface="+mn-lt"/>
                <a:cs typeface="+mn-lt"/>
              </a:rPr>
              <a:t>Liskov</a:t>
            </a:r>
            <a:r>
              <a:rPr lang="en-US" sz="2000" dirty="0">
                <a:latin typeface="Bookman Old Style"/>
                <a:ea typeface="+mn-lt"/>
                <a:cs typeface="+mn-lt"/>
              </a:rPr>
              <a:t> Substitution Principle: This is useful for defining  class hierarchy for different learning path generation strategies or concepts.</a:t>
            </a:r>
            <a:endParaRPr lang="en-US" sz="2000" dirty="0">
              <a:latin typeface="Bookman Old Style"/>
            </a:endParaRPr>
          </a:p>
          <a:p>
            <a:pPr lvl="1">
              <a:buFont typeface="Arial"/>
              <a:buChar char="•"/>
            </a:pPr>
            <a:r>
              <a:rPr lang="en-US" sz="2000" dirty="0">
                <a:latin typeface="Bookman Old Style"/>
                <a:ea typeface="+mn-lt"/>
                <a:cs typeface="+mn-lt"/>
              </a:rPr>
              <a:t>Interface Segregation Principle: Creation of small, specialized interfaces that will ensure compaction.</a:t>
            </a:r>
            <a:endParaRPr lang="en-US" sz="2000" dirty="0">
              <a:latin typeface="Bookman Old Style"/>
            </a:endParaRPr>
          </a:p>
          <a:p>
            <a:pPr lvl="1">
              <a:buFont typeface="Arial"/>
              <a:buChar char="•"/>
            </a:pPr>
            <a:r>
              <a:rPr lang="en-US" sz="2000" dirty="0">
                <a:latin typeface="Bookman Old Style"/>
                <a:ea typeface="+mn-lt"/>
                <a:cs typeface="+mn-lt"/>
              </a:rPr>
              <a:t>Dependency Inversion Principle: This principle helps ensure that high-level modules don’t depend on low-level modules; both should depend on abstractions (interfaces).</a:t>
            </a:r>
            <a:endParaRPr lang="en-US" sz="2000" dirty="0">
              <a:latin typeface="Bookman Old Style"/>
            </a:endParaRPr>
          </a:p>
          <a:p>
            <a:pPr>
              <a:buFont typeface="Arial"/>
              <a:buChar char="•"/>
            </a:pPr>
            <a:endParaRPr lang="en-US" sz="2000" dirty="0">
              <a:latin typeface="Bookman Old Style"/>
              <a:ea typeface="+mn-lt"/>
              <a:cs typeface="+mn-lt"/>
            </a:endParaRPr>
          </a:p>
          <a:p>
            <a:pPr marL="342900" indent="-342900">
              <a:buFont typeface="Arial"/>
              <a:buChar char="•"/>
            </a:pPr>
            <a:endParaRPr lang="en-US" sz="2000" dirty="0">
              <a:latin typeface="Bookman Old Style"/>
              <a:ea typeface="+mn-lt"/>
              <a:cs typeface="+mn-lt"/>
            </a:endParaRPr>
          </a:p>
        </p:txBody>
      </p:sp>
    </p:spTree>
    <p:extLst>
      <p:ext uri="{BB962C8B-B14F-4D97-AF65-F5344CB8AC3E}">
        <p14:creationId xmlns:p14="http://schemas.microsoft.com/office/powerpoint/2010/main" val="212029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Rectangle 497">
            <a:extLst>
              <a:ext uri="{FF2B5EF4-FFF2-40B4-BE49-F238E27FC236}">
                <a16:creationId xmlns:a16="http://schemas.microsoft.com/office/drawing/2014/main" id="{031CA167-62E2-3DD4-B6D2-958C66E6A0D2}"/>
              </a:ext>
            </a:extLst>
          </p:cNvPr>
          <p:cNvSpPr/>
          <p:nvPr/>
        </p:nvSpPr>
        <p:spPr>
          <a:xfrm>
            <a:off x="-13593" y="-2719"/>
            <a:ext cx="12200299" cy="13304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D672E116-4672-B2CF-B027-0D8259DEBE0E}"/>
              </a:ext>
            </a:extLst>
          </p:cNvPr>
          <p:cNvSpPr>
            <a:spLocks noGrp="1"/>
          </p:cNvSpPr>
          <p:nvPr>
            <p:ph type="title"/>
          </p:nvPr>
        </p:nvSpPr>
        <p:spPr>
          <a:xfrm>
            <a:off x="391886" y="60325"/>
            <a:ext cx="10515600" cy="1325563"/>
          </a:xfrm>
        </p:spPr>
        <p:txBody>
          <a:bodyPr/>
          <a:lstStyle/>
          <a:p>
            <a:r>
              <a:rPr lang="en-US">
                <a:latin typeface="Bookman Old Style"/>
                <a:ea typeface="Calibri Light"/>
                <a:cs typeface="Calibri Light"/>
              </a:rPr>
              <a:t>Implementation</a:t>
            </a:r>
            <a:endParaRPr lang="en-US" dirty="0">
              <a:latin typeface="Bookman Old Style"/>
              <a:ea typeface="Calibri Light"/>
              <a:cs typeface="Calibri Light"/>
            </a:endParaRPr>
          </a:p>
        </p:txBody>
      </p:sp>
      <p:pic>
        <p:nvPicPr>
          <p:cNvPr id="12" name="Picture 11" descr="A red and white logo&#10;&#10;Description automatically generated">
            <a:extLst>
              <a:ext uri="{FF2B5EF4-FFF2-40B4-BE49-F238E27FC236}">
                <a16:creationId xmlns:a16="http://schemas.microsoft.com/office/drawing/2014/main" id="{8DE82394-2B18-8AC4-6CCA-ABE233C960E9}"/>
              </a:ext>
            </a:extLst>
          </p:cNvPr>
          <p:cNvPicPr>
            <a:picLocks noChangeAspect="1"/>
          </p:cNvPicPr>
          <p:nvPr/>
        </p:nvPicPr>
        <p:blipFill>
          <a:blip r:embed="rId2"/>
          <a:stretch>
            <a:fillRect/>
          </a:stretch>
        </p:blipFill>
        <p:spPr>
          <a:xfrm>
            <a:off x="10907486" y="200705"/>
            <a:ext cx="914400" cy="904875"/>
          </a:xfrm>
          <a:prstGeom prst="rect">
            <a:avLst/>
          </a:prstGeom>
        </p:spPr>
      </p:pic>
      <p:sp>
        <p:nvSpPr>
          <p:cNvPr id="2" name="TextBox 1">
            <a:extLst>
              <a:ext uri="{FF2B5EF4-FFF2-40B4-BE49-F238E27FC236}">
                <a16:creationId xmlns:a16="http://schemas.microsoft.com/office/drawing/2014/main" id="{48A8BA13-5586-9C27-4535-3B0AE5E36384}"/>
              </a:ext>
            </a:extLst>
          </p:cNvPr>
          <p:cNvSpPr txBox="1"/>
          <p:nvPr/>
        </p:nvSpPr>
        <p:spPr>
          <a:xfrm>
            <a:off x="395408" y="1492782"/>
            <a:ext cx="117925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latin typeface="Bookman Old Style"/>
                <a:ea typeface="+mn-lt"/>
                <a:cs typeface="+mn-lt"/>
              </a:rPr>
              <a:t>For the concept: "</a:t>
            </a:r>
            <a:r>
              <a:rPr lang="en-US" sz="2000" b="1" dirty="0">
                <a:latin typeface="Bookman Old Style"/>
                <a:ea typeface="+mn-lt"/>
                <a:cs typeface="+mn-lt"/>
              </a:rPr>
              <a:t>Machine Learning</a:t>
            </a:r>
            <a:r>
              <a:rPr lang="en-US" sz="2000" dirty="0">
                <a:latin typeface="Bookman Old Style"/>
                <a:ea typeface="+mn-lt"/>
                <a:cs typeface="+mn-lt"/>
              </a:rPr>
              <a:t>"</a:t>
            </a:r>
          </a:p>
        </p:txBody>
      </p:sp>
      <p:sp>
        <p:nvSpPr>
          <p:cNvPr id="3" name="TextBox 2">
            <a:extLst>
              <a:ext uri="{FF2B5EF4-FFF2-40B4-BE49-F238E27FC236}">
                <a16:creationId xmlns:a16="http://schemas.microsoft.com/office/drawing/2014/main" id="{54EE6667-BED1-51ED-3C4C-0FA78281097D}"/>
              </a:ext>
            </a:extLst>
          </p:cNvPr>
          <p:cNvSpPr txBox="1"/>
          <p:nvPr/>
        </p:nvSpPr>
        <p:spPr>
          <a:xfrm>
            <a:off x="6457789" y="2915929"/>
            <a:ext cx="51362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latin typeface="Bookman Old Style"/>
                <a:ea typeface="+mn-lt"/>
                <a:cs typeface="+mn-lt"/>
              </a:rPr>
              <a:t>Behind: For prerequisites we used the "What links here" feature on Wikipedia to see which pages link to a given page. These are considered as 'Behind' concepts</a:t>
            </a:r>
          </a:p>
        </p:txBody>
      </p:sp>
      <p:pic>
        <p:nvPicPr>
          <p:cNvPr id="4" name="Picture 3" descr="A screenshot of a computer program&#10;&#10;Description automatically generated">
            <a:extLst>
              <a:ext uri="{FF2B5EF4-FFF2-40B4-BE49-F238E27FC236}">
                <a16:creationId xmlns:a16="http://schemas.microsoft.com/office/drawing/2014/main" id="{0AE56FE8-D991-BAC0-51CA-84563B0CFFCF}"/>
              </a:ext>
            </a:extLst>
          </p:cNvPr>
          <p:cNvPicPr>
            <a:picLocks noChangeAspect="1"/>
          </p:cNvPicPr>
          <p:nvPr/>
        </p:nvPicPr>
        <p:blipFill>
          <a:blip r:embed="rId3"/>
          <a:stretch>
            <a:fillRect/>
          </a:stretch>
        </p:blipFill>
        <p:spPr>
          <a:xfrm>
            <a:off x="1006568" y="2494990"/>
            <a:ext cx="4867275" cy="2876550"/>
          </a:xfrm>
          <a:prstGeom prst="rect">
            <a:avLst/>
          </a:prstGeom>
        </p:spPr>
      </p:pic>
    </p:spTree>
    <p:extLst>
      <p:ext uri="{BB962C8B-B14F-4D97-AF65-F5344CB8AC3E}">
        <p14:creationId xmlns:p14="http://schemas.microsoft.com/office/powerpoint/2010/main" val="2002314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Calibri Light</vt:lpstr>
      <vt:lpstr>Wingdings,Sans-Serif</vt:lpstr>
      <vt:lpstr>Office Theme</vt:lpstr>
      <vt:lpstr>Concept Learning Path Generation : behind and beyond</vt:lpstr>
      <vt:lpstr>Index</vt:lpstr>
      <vt:lpstr>Introduction</vt:lpstr>
      <vt:lpstr>Problem Statement</vt:lpstr>
      <vt:lpstr>Objectives</vt:lpstr>
      <vt:lpstr>System Design</vt:lpstr>
      <vt:lpstr>Design Aspects</vt:lpstr>
      <vt:lpstr>Design Aspects</vt:lpstr>
      <vt:lpstr>Implementation</vt:lpstr>
      <vt:lpstr>Implementation</vt:lpstr>
      <vt:lpstr>Implementation</vt:lpstr>
      <vt:lpstr>Implementation -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Abhijna Kalbhag</dc:creator>
  <cp:lastModifiedBy>Abhijna Kalbhag</cp:lastModifiedBy>
  <cp:revision>136</cp:revision>
  <dcterms:created xsi:type="dcterms:W3CDTF">2024-11-10T14:32:30Z</dcterms:created>
  <dcterms:modified xsi:type="dcterms:W3CDTF">2024-11-10T17:56:12Z</dcterms:modified>
</cp:coreProperties>
</file>